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8" r:id="rId10"/>
    <p:sldId id="269" r:id="rId11"/>
    <p:sldId id="270" r:id="rId12"/>
    <p:sldId id="271" r:id="rId13"/>
    <p:sldId id="264" r:id="rId14"/>
    <p:sldId id="266" r:id="rId15"/>
    <p:sldId id="267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71" autoAdjust="0"/>
  </p:normalViewPr>
  <p:slideViewPr>
    <p:cSldViewPr>
      <p:cViewPr>
        <p:scale>
          <a:sx n="50" d="100"/>
          <a:sy n="50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46D43D-FDB8-4542-BD84-541B61CAAE48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381A4F-760C-4C22-AB3B-A09D9C1CD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48600" cy="2209799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GU LIVE SAFE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(MOBILE APPLICATION TO ACCESS THE SECURITY SERVICE PROVIDED BY GANNON POLICE)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705600" cy="1219200"/>
          </a:xfrm>
        </p:spPr>
        <p:txBody>
          <a:bodyPr>
            <a:normAutofit fontScale="55000" lnSpcReduction="20000"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DINESHARUMUGAM SENTHIL ARUMUGAM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PRASHANTH KUMAR LANKADHASARI</a:t>
            </a:r>
          </a:p>
          <a:p>
            <a:pPr algn="ctr"/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– B Technical Project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presented on 04/29/2016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51054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LESTER L. FETTERMAN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STEPHEN T. FREZZA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6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57912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0200"/>
            <a:ext cx="6458426" cy="4495800"/>
          </a:xfrm>
        </p:spPr>
      </p:pic>
    </p:spTree>
    <p:extLst>
      <p:ext uri="{BB962C8B-B14F-4D97-AF65-F5344CB8AC3E}">
        <p14:creationId xmlns:p14="http://schemas.microsoft.com/office/powerpoint/2010/main" xmlns="" val="3744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990600"/>
            <a:ext cx="4191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and Database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819400"/>
            <a:ext cx="7361972" cy="1743137"/>
          </a:xfrm>
        </p:spPr>
      </p:pic>
    </p:spTree>
    <p:extLst>
      <p:ext uri="{BB962C8B-B14F-4D97-AF65-F5344CB8AC3E}">
        <p14:creationId xmlns:p14="http://schemas.microsoft.com/office/powerpoint/2010/main" xmlns="" val="10474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Plan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534400" cy="388620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constant track of code in maintained and tested to make sure the code is working properly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Usability testing is used to check the ease of application prototype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done to make sure the database is secured.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4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99060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dirty="0" smtClean="0"/>
              <a:t> Project Results</a:t>
            </a:r>
            <a:endParaRPr lang="ha-Latn-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76800"/>
          </a:xfrm>
        </p:spPr>
        <p:txBody>
          <a:bodyPr>
            <a:noAutofit/>
          </a:bodyPr>
          <a:lstStyle/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 being able to download the app.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 is able to access (login) the app.  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 being able to request an escort.  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 is able to cancel or reschedule an escort request. 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Switchboard is able to receive an escort request anytime.  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Switchboard is able to access and view any request for an escort. 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Students being able to request for shuttle service.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Students being able to request for virtual watch.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Switchboard is able to escort virtually.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Student being able to report crime/emergencies.</a:t>
            </a:r>
          </a:p>
          <a:p>
            <a:pPr lvl="0"/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Switchboard is able to receive the crime/emergencies report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database is delivered.</a:t>
            </a:r>
          </a:p>
          <a:p>
            <a:pPr lvl="0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Server able to test, run and debug any problem.</a:t>
            </a:r>
          </a:p>
          <a:p>
            <a:pPr lvl="0"/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Data stored is secured and protected.</a:t>
            </a:r>
          </a:p>
          <a:p>
            <a:endParaRPr lang="ha-Latn-NG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75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Success</a:t>
            </a:r>
            <a:endParaRPr lang="ha-Latn-N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2819400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increase in utilization of security service occurs within 3 months of deployment.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- 40%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rate of Gannon students, staffs and faculties facing problems while walking or travelling in and around campus.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1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endParaRPr lang="ha-Latn-N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prashanth-Gnatt 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7620000" cy="49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25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nesh-Gnatt 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934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81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Queries…???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242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54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urpose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project is to develop a mobile application to access the security service provided by Gannon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Gannon police provide certain services to give safety to students, faculties and staffs.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the project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that provides easy access to the Gannon Security services and in turn provides Gannon Police to serve students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7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76727427"/>
              </p:ext>
            </p:extLst>
          </p:nvPr>
        </p:nvGraphicFramePr>
        <p:xfrm>
          <a:off x="533400" y="2209800"/>
          <a:ext cx="8229600" cy="211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55626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problem of 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 getting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into trouble while walking in and  around</a:t>
                      </a:r>
                    </a:p>
                    <a:p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campus arena.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Affects 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Assault, harassment,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sexual assault etc. 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results in 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Getting serious injuries, loss of life,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 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 of a solution …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yourself safe by using this application.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384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Gannon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escort service called GUEST where users can request an escort in person, by a phone call to Police and Safety, or, newly, by texting a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GUEST service is vastly under-utilized by the campus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have a perception of low safety, but still do not use the 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9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GU LiveSafe mobile multi-platform app that: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Campus utilization of escort service.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Students, Faculty and Staff perception of safety by survey metrics.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ease of management for switchboard operator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use of mapping system for virtual escorting feature.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5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</a:t>
            </a:r>
            <a:endParaRPr lang="ha-Latn-N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Initialization – gather requirements.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should be capable to be deployed through PhoneGap.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incremental release phases are planned and iterated.</a:t>
            </a:r>
          </a:p>
          <a:p>
            <a:endParaRPr lang="ha-Lat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2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41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ha-Latn-N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54" y="2514600"/>
            <a:ext cx="7864270" cy="51334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ha-Latn-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2746" y="914399"/>
            <a:ext cx="87380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a-Latn-NG"/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 and usecase diagram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objects outside the system that connect to it.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Storyboards and low-fidelity prototypes: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flesh out the dialog map by showing what each screen will contain without depicting precise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Flowcharts and Activity diagrams: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depict the flow of the use case dialog and branches into alternative flows and exceptions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logical connections between object classes and the data associated with them.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0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73" y="838768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</a:t>
            </a:r>
            <a:endParaRPr lang="ha-Latn-NG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968" y="1847544"/>
            <a:ext cx="7802064" cy="43821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8337" y="1847544"/>
            <a:ext cx="7802064" cy="4382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5866" y="1847544"/>
            <a:ext cx="7802064" cy="4382112"/>
          </a:xfrm>
          <a:prstGeom prst="rect">
            <a:avLst/>
          </a:prstGeom>
        </p:spPr>
      </p:pic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50784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482623" y="2199808"/>
            <a:ext cx="5457825" cy="2952750"/>
            <a:chOff x="1935" y="1860"/>
            <a:chExt cx="8595" cy="4650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280" y="3480"/>
              <a:ext cx="2715" cy="2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5490" y="3705"/>
              <a:ext cx="2310" cy="4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SWITCHBOARD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55" y="4335"/>
              <a:ext cx="2565" cy="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SECURITY SERVICES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9420" y="3600"/>
              <a:ext cx="1110" cy="1320"/>
            </a:xfrm>
            <a:prstGeom prst="can">
              <a:avLst>
                <a:gd name="adj" fmla="val 2973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DATA BASE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935" y="3390"/>
              <a:ext cx="2055" cy="3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APPLICATION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GPS LOCATION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LOGIN INFO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REQURST MESSAGES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INFORMATION REPORTING</a:t>
              </a:r>
              <a:endPara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5550" y="1860"/>
              <a:ext cx="258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GOOGLE MAP API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940" y="5790"/>
              <a:ext cx="1860" cy="64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WEB SERVER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5"/>
            <p:cNvSpPr>
              <a:spLocks noChangeShapeType="1"/>
            </p:cNvSpPr>
            <p:nvPr/>
          </p:nvSpPr>
          <p:spPr bwMode="auto">
            <a:xfrm>
              <a:off x="3990" y="4485"/>
              <a:ext cx="1290" cy="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4"/>
            <p:cNvSpPr>
              <a:spLocks noChangeShapeType="1"/>
            </p:cNvSpPr>
            <p:nvPr/>
          </p:nvSpPr>
          <p:spPr bwMode="auto">
            <a:xfrm flipH="1">
              <a:off x="6570" y="2280"/>
              <a:ext cx="15" cy="12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3"/>
            <p:cNvSpPr>
              <a:spLocks noChangeShapeType="1"/>
            </p:cNvSpPr>
            <p:nvPr/>
          </p:nvSpPr>
          <p:spPr bwMode="auto">
            <a:xfrm>
              <a:off x="7995" y="4335"/>
              <a:ext cx="14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2"/>
            <p:cNvSpPr>
              <a:spLocks noChangeShapeType="1"/>
            </p:cNvSpPr>
            <p:nvPr/>
          </p:nvSpPr>
          <p:spPr bwMode="auto">
            <a:xfrm flipV="1">
              <a:off x="3585" y="2085"/>
              <a:ext cx="1965" cy="13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4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DESIGN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Implementation: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362200"/>
            <a:ext cx="724449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8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496</TotalTime>
  <Words>631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GU LIVE SAFE  (MOBILE APPLICATION TO ACCESS THE SECURITY SERVICE PROVIDED BY GANNON POLICE)</vt:lpstr>
      <vt:lpstr>INTRODUCTION</vt:lpstr>
      <vt:lpstr>PROBLEM STATEMENT</vt:lpstr>
      <vt:lpstr>BACKGROUND</vt:lpstr>
      <vt:lpstr>PROJECT OBJECTIVES</vt:lpstr>
      <vt:lpstr>Technical Approach </vt:lpstr>
      <vt:lpstr>Requirements</vt:lpstr>
      <vt:lpstr>Architecture Design </vt:lpstr>
      <vt:lpstr>IMPLEMENTATION DESIGN</vt:lpstr>
      <vt:lpstr>Mobile Application</vt:lpstr>
      <vt:lpstr>Server and Database</vt:lpstr>
      <vt:lpstr>Quality Assurance Plan</vt:lpstr>
      <vt:lpstr>Expected Project Results</vt:lpstr>
      <vt:lpstr>Measures Of Success</vt:lpstr>
      <vt:lpstr>Schedule</vt:lpstr>
      <vt:lpstr>Slide 16</vt:lpstr>
      <vt:lpstr>THANK YOU !!  Any Queries…???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 LIVE SAFE</dc:title>
  <dc:creator>Senthil Arumugam, Dinesharumugam</dc:creator>
  <cp:lastModifiedBy>ajay</cp:lastModifiedBy>
  <cp:revision>56</cp:revision>
  <dcterms:created xsi:type="dcterms:W3CDTF">2016-03-22T22:49:00Z</dcterms:created>
  <dcterms:modified xsi:type="dcterms:W3CDTF">2016-04-29T02:40:36Z</dcterms:modified>
</cp:coreProperties>
</file>