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  <p:embeddedFont>
      <p:font typeface="Arial Narr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schemas.openxmlformats.org/officeDocument/2006/relationships/font" Target="fonts/ArialNarrow-regular.fntdata"/><Relationship Id="rId12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6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09682d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709682d10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0000"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0" y="5968050"/>
            <a:ext cx="1219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2400"/>
              <a:buNone/>
            </a:pPr>
            <a:r>
              <a:rPr lang="pt-BR">
                <a:solidFill>
                  <a:srgbClr val="0A3041"/>
                </a:solidFill>
              </a:rPr>
              <a:t>Horácio Paganini, Gustavo Pimenta, João Victor Marchiori, Vitor yukio e Marcelly Costa</a:t>
            </a:r>
            <a:endParaRPr/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698090" y="3232124"/>
            <a:ext cx="10795820" cy="6572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8000"/>
              <a:buFont typeface="Arial Rounded"/>
              <a:buNone/>
            </a:pPr>
            <a:r>
              <a:rPr b="1" lang="pt-BR" sz="8000">
                <a:solidFill>
                  <a:srgbClr val="0A3041"/>
                </a:solidFill>
                <a:latin typeface="Arial Rounded"/>
                <a:ea typeface="Arial Rounded"/>
                <a:cs typeface="Arial Rounded"/>
                <a:sym typeface="Arial Rounded"/>
              </a:rPr>
              <a:t>PLY</a:t>
            </a:r>
            <a:r>
              <a:rPr b="1" lang="pt-BR">
                <a:solidFill>
                  <a:srgbClr val="0A304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br>
              <a:rPr b="1" lang="pt-BR">
                <a:solidFill>
                  <a:srgbClr val="0A304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BR" sz="3600">
                <a:solidFill>
                  <a:srgbClr val="143C64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Lex-Yacc</a:t>
            </a:r>
            <a:endParaRPr>
              <a:solidFill>
                <a:srgbClr val="143C6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Início | Anhanguera"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4832" y="92825"/>
            <a:ext cx="2042336" cy="54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0000"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27819" y="109640"/>
            <a:ext cx="10795820" cy="6572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3600"/>
              <a:buFont typeface="Arial Narrow"/>
              <a:buNone/>
            </a:pPr>
            <a:r>
              <a:rPr b="1" lang="pt-BR" sz="3600">
                <a:solidFill>
                  <a:srgbClr val="0A3041"/>
                </a:solidFill>
                <a:latin typeface="Arial Narrow"/>
                <a:ea typeface="Arial Narrow"/>
                <a:cs typeface="Arial Narrow"/>
                <a:sym typeface="Arial Narrow"/>
              </a:rPr>
              <a:t>PLY (Python Lex-Yacc) – </a:t>
            </a:r>
            <a:r>
              <a:rPr lang="pt-BR" sz="3600">
                <a:solidFill>
                  <a:srgbClr val="0B769F"/>
                </a:solidFill>
                <a:latin typeface="Arial Narrow"/>
                <a:ea typeface="Arial Narrow"/>
                <a:cs typeface="Arial Narrow"/>
                <a:sym typeface="Arial Narrow"/>
              </a:rPr>
              <a:t>O que é?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83457" y="1294662"/>
            <a:ext cx="581086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PLY (Python Lex-Yacc) é um conjunto de ferramentas em Python para escrever analisadores léxicos e sintáticos (lexers e parsers).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O PLY é baseado no lex e yacc, que são ferramentas clássicas para criar analisadores léxicos e sintáticos em linguagens como C.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O PLY permite que você defina gramáticas complexas em Python e gere analisadores automáticos para processar essas gramáticas.</a:t>
            </a:r>
            <a:endParaRPr/>
          </a:p>
        </p:txBody>
      </p:sp>
      <p:cxnSp>
        <p:nvCxnSpPr>
          <p:cNvPr id="93" name="Google Shape;93;p14"/>
          <p:cNvCxnSpPr>
            <a:stCxn id="92" idx="3"/>
            <a:endCxn id="94" idx="1"/>
          </p:cNvCxnSpPr>
          <p:nvPr/>
        </p:nvCxnSpPr>
        <p:spPr>
          <a:xfrm flipH="1" rot="10800000">
            <a:off x="6194322" y="1769720"/>
            <a:ext cx="2551500" cy="1787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4"/>
          <p:cNvCxnSpPr>
            <a:stCxn id="92" idx="3"/>
            <a:endCxn id="96" idx="1"/>
          </p:cNvCxnSpPr>
          <p:nvPr/>
        </p:nvCxnSpPr>
        <p:spPr>
          <a:xfrm>
            <a:off x="6194322" y="3556820"/>
            <a:ext cx="2551500" cy="16740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14"/>
          <p:cNvSpPr txBox="1"/>
          <p:nvPr/>
        </p:nvSpPr>
        <p:spPr>
          <a:xfrm>
            <a:off x="8745794" y="1477418"/>
            <a:ext cx="17943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PLY LEX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8745795" y="4938373"/>
            <a:ext cx="20549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PLY YACC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7939547" y="3097050"/>
            <a:ext cx="32200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143C64"/>
                </a:solidFill>
                <a:latin typeface="Arial"/>
                <a:ea typeface="Arial"/>
                <a:cs typeface="Arial"/>
                <a:sym typeface="Arial"/>
              </a:rPr>
              <a:t>DIVIDIDO EM DUAS PARTES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0000"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27819" y="109640"/>
            <a:ext cx="10795820" cy="6572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3600"/>
              <a:buFont typeface="Arial Narrow"/>
              <a:buNone/>
            </a:pPr>
            <a:r>
              <a:rPr b="1" lang="pt-BR" sz="3600">
                <a:solidFill>
                  <a:srgbClr val="0A3041"/>
                </a:solidFill>
                <a:latin typeface="Arial Narrow"/>
                <a:ea typeface="Arial Narrow"/>
                <a:cs typeface="Arial Narrow"/>
                <a:sym typeface="Arial Narrow"/>
              </a:rPr>
              <a:t>PLY (Python Lex-Yacc) – </a:t>
            </a:r>
            <a:r>
              <a:rPr lang="pt-BR" sz="3600">
                <a:solidFill>
                  <a:srgbClr val="0B769F"/>
                </a:solidFill>
                <a:latin typeface="Arial Narrow"/>
                <a:ea typeface="Arial Narrow"/>
                <a:cs typeface="Arial Narrow"/>
                <a:sym typeface="Arial Narrow"/>
              </a:rPr>
              <a:t>O que é?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58877" y="1720840"/>
            <a:ext cx="1147424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PLY Lex (analisador léxico)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Uma ferramenta para criar analisadores léxicos (lexers) em Python. Ele ajuda a dividir o texto de entrada em tokens (símbolos léxicos), como números, identificadores e palavras-chave.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A30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PLY Yacc (analisador sintático)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Uma ferramenta para criar analisadores sintáticos (parsers) em Python. Ele ajuda a definir a estrutura gramatical de uma linguagem e a construir um analisador que pode reconhecer e interpretar essa estrutura.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0000"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27819" y="109640"/>
            <a:ext cx="107958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3600"/>
              <a:buFont typeface="Arial Narrow"/>
              <a:buNone/>
            </a:pPr>
            <a:r>
              <a:rPr b="1" lang="pt-BR" sz="3600">
                <a:solidFill>
                  <a:srgbClr val="0A3041"/>
                </a:solidFill>
                <a:latin typeface="Arial Narrow"/>
                <a:ea typeface="Arial Narrow"/>
                <a:cs typeface="Arial Narrow"/>
                <a:sym typeface="Arial Narrow"/>
              </a:rPr>
              <a:t>PLY (Python Lex-Yacc) – </a:t>
            </a:r>
            <a:r>
              <a:rPr lang="pt-BR" sz="3600">
                <a:solidFill>
                  <a:srgbClr val="0B769F"/>
                </a:solidFill>
                <a:latin typeface="Arial Narrow"/>
                <a:ea typeface="Arial Narrow"/>
                <a:cs typeface="Arial Narrow"/>
                <a:sym typeface="Arial Narrow"/>
              </a:rPr>
              <a:t>O que é?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58875" y="1720860"/>
            <a:ext cx="11474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2400"/>
              <a:buChar char="-"/>
            </a:pPr>
            <a:r>
              <a:rPr lang="pt-BR" sz="2400">
                <a:solidFill>
                  <a:srgbClr val="0A3041"/>
                </a:solidFill>
              </a:rPr>
              <a:t>Em resumo, as duas ferramentas devem funcionar juntas. Assim, o lex.py fornece uma interface para produzir tokens. yacc.py usa isso para recuperar tokens e invocar regras gramaticais.</a:t>
            </a:r>
            <a:endParaRPr sz="2400">
              <a:solidFill>
                <a:srgbClr val="0A304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A3041"/>
              </a:solidFill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2400"/>
              <a:buChar char="-"/>
            </a:pPr>
            <a:r>
              <a:t/>
            </a:r>
            <a:endParaRPr sz="2400">
              <a:solidFill>
                <a:srgbClr val="0A304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0000"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127819" y="109640"/>
            <a:ext cx="10795820" cy="6572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3600"/>
              <a:buFont typeface="Arial Narrow"/>
              <a:buNone/>
            </a:pPr>
            <a:r>
              <a:rPr b="1" lang="pt-BR" sz="3600">
                <a:solidFill>
                  <a:srgbClr val="0A3041"/>
                </a:solidFill>
                <a:latin typeface="Arial Narrow"/>
                <a:ea typeface="Arial Narrow"/>
                <a:cs typeface="Arial Narrow"/>
                <a:sym typeface="Arial Narrow"/>
              </a:rPr>
              <a:t>PLY (Python Lex-Yacc) – </a:t>
            </a:r>
            <a:r>
              <a:rPr lang="pt-BR" sz="3600">
                <a:solidFill>
                  <a:srgbClr val="0B769F"/>
                </a:solidFill>
                <a:latin typeface="Arial Narrow"/>
                <a:ea typeface="Arial Narrow"/>
                <a:cs typeface="Arial Narrow"/>
                <a:sym typeface="Arial Narrow"/>
              </a:rPr>
              <a:t>Como funciona?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8658" y="109640"/>
            <a:ext cx="4365523" cy="668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253181" y="1557503"/>
            <a:ext cx="593130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PLY Lex (Analisador Léxico):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Define-se os tokens da linguagem. Tokens são unidades básicas de uma linguagem, como números, operadores e parênteses. No PLY, isso é feito usando expressões regulares.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No exemplo ao lado são definidos os tokens para números, operadores e parênteses. Também definimos expressões regulares para cada token.</a:t>
            </a: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>
            <a:off x="6272978" y="3450329"/>
            <a:ext cx="1258529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0000"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127819" y="109640"/>
            <a:ext cx="10795820" cy="6572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3600"/>
              <a:buFont typeface="Arial Narrow"/>
              <a:buNone/>
            </a:pPr>
            <a:r>
              <a:rPr b="1" lang="pt-BR" sz="3600">
                <a:solidFill>
                  <a:srgbClr val="0A3041"/>
                </a:solidFill>
                <a:latin typeface="Arial Narrow"/>
                <a:ea typeface="Arial Narrow"/>
                <a:cs typeface="Arial Narrow"/>
                <a:sym typeface="Arial Narrow"/>
              </a:rPr>
              <a:t>PLY (Python Lex-Yacc) – </a:t>
            </a:r>
            <a:r>
              <a:rPr lang="pt-BR" sz="3600">
                <a:solidFill>
                  <a:srgbClr val="0B769F"/>
                </a:solidFill>
                <a:latin typeface="Arial Narrow"/>
                <a:ea typeface="Arial Narrow"/>
                <a:cs typeface="Arial Narrow"/>
                <a:sym typeface="Arial Narrow"/>
              </a:rPr>
              <a:t>Como funciona?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93" y="109640"/>
            <a:ext cx="4306788" cy="663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28726" y="1372837"/>
            <a:ext cx="593130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A304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PLY Yacc (Analisador Sintático):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Define-se a gramática da linguagem usando o PLY Yacc. Isso envolve definir regras de produção que descrevem como os diferentes tokens podem ser combinados para formar expressões matemáticas válidas.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A3041"/>
                </a:solidFill>
                <a:latin typeface="Arial"/>
                <a:ea typeface="Arial"/>
                <a:cs typeface="Arial"/>
                <a:sym typeface="Arial"/>
              </a:rPr>
              <a:t>No exemplo ao lado define-se as regras de produção para expressões, termos e fatores. Cada regra descreve como os diferentes elementos da linguagem podem ser combinados</a:t>
            </a:r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>
            <a:off x="6272978" y="3450329"/>
            <a:ext cx="1258529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