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92E3D-6B45-BA91-E57C-5399EA10C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923BD-9308-5088-EF21-D42397BE5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DC1CE-380B-85DF-C9B9-D249C249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5E54E9-5252-9AD6-150A-0C5654B9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F9612-A125-5F84-37B7-CB88A14F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30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E8771-54ED-491B-2EB1-9AF714A5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297C71-0EF4-E323-7849-4097EE6B8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C5924-DF07-BB62-893D-494DA3C0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0328F5-DB27-A7A9-B2C8-DA0BB112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77EAB-6B53-CFB2-1219-9F396203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94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241BE5-5A69-62E4-4C53-80E173C7F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B922FC-53F1-3E28-AE77-CA4821A19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8F41E-5C1D-F1AE-A80A-E2EF0B44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D32CC-A8CB-4129-EB8A-EA5B16FD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190B84-7B66-D918-E07C-A4A03F68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32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2E782-4603-E154-4832-C8E872BD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046207-6AD7-48F6-1E73-6608CA04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F6BC-32CC-E093-71C5-2981906E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5BF550-CC57-231F-C1E7-FF7A7633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0B6A7-FBC3-0A41-21A1-B9701D91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95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3BBDF-A02A-6368-E9C9-BD0377AC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8BA3A5-E7E1-F58D-6023-D2F062018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9A674B-22CB-9117-5AF2-CBB62CA7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0F3D7-B635-1FA9-8698-0975412B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BA05A-0A63-3D46-C7F0-B81B4435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0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E6B9-598C-2FD6-B36C-4737794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C0E2-69C9-EC6E-77FD-E3D717350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AC6AA0-01D0-AB19-5214-532A25BCE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7C0EDB-6EFF-A908-A6F9-689A89B3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545730-5478-A1AC-2F01-44786B27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0485C5-0B9C-61FE-279F-25235C12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88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25F57-4C0A-D3AF-D3BD-5DAAFE38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86C475-C2F9-8B5E-02FC-0028CBFC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F34518-149C-9D0B-E71D-C18C93663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FA7C1F-B22E-B34D-8CB7-31C5C76B7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D70515-702A-2675-0501-63CA0EB3F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48CCE8-378D-6051-E16E-0457162A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C09B35-633A-3A05-9720-35CC335A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E01722-16ED-0535-3D52-11C543C2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6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57B3B-9335-7C15-3BF4-5554F0FA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D01D26-38EE-585B-7AE7-5B6A0747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DC496E-7B13-A3D3-0387-A42FA9DF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73A87-6A72-2164-5B5F-3C5D9265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6AF963-2ABE-D1FE-0A8C-1A193162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DA1E41-EECB-66AB-1698-91B3DB0F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8F9B7-3C89-1D46-A571-3D60B634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1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7D1DE-FD3A-F368-2D6B-534A645A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7F20B-04C2-12C4-BE3C-C20EF52B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B87627-7441-9430-D61F-5159FB484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1011A5-5367-4396-BBC4-D1D107CD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6B723-DB81-C592-252E-914F325D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2DF128-7370-D774-4354-7174A493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0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D70EC-7547-560F-2D10-3D1791EA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53971-19EE-C744-BA08-8C6FC2C7E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391468-1D4E-0618-C48A-83781F4F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37CD9-AD22-678B-8F7E-01439DC9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DAFC83-720B-3E4B-10A4-24EEAB8A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0DABF9-0347-3FA1-FA38-B2830447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CC35A4-03FE-4BDF-1302-EA83179F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FD6F8A-2BC9-2B82-79D1-507DC60D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5D43CD-DE3F-B125-700A-9052B3998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AF6E-870E-4BB2-92CB-EFB11B0BF1EF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7F669-B027-990D-1E90-88A300CBD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B7DA4-6F05-55B0-D344-88984BFB5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5419-E6B1-45EE-B1E1-F85EAB7E20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3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1E9C7-31F0-5231-0D68-65D1ACB4E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MAPEAMENTO DE RISCOS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17AFB-4286-8AD7-B639-E521AA53E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086" y="3728647"/>
            <a:ext cx="9523827" cy="407254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Integrantes: Gustavo Pimenta, Horácio Paganini, João Vitor Marchiori &amp; Marcelly da Costa</a:t>
            </a:r>
          </a:p>
        </p:txBody>
      </p:sp>
    </p:spTree>
    <p:extLst>
      <p:ext uri="{BB962C8B-B14F-4D97-AF65-F5344CB8AC3E}">
        <p14:creationId xmlns:p14="http://schemas.microsoft.com/office/powerpoint/2010/main" val="422678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31D06-F801-F2A4-ED4D-D01BD440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74F03-F12E-DB21-CC7C-4F0186E9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Empresa de jogos nova no mercado desenvolvendo um novo jogo</a:t>
            </a:r>
          </a:p>
        </p:txBody>
      </p:sp>
    </p:spTree>
    <p:extLst>
      <p:ext uri="{BB962C8B-B14F-4D97-AF65-F5344CB8AC3E}">
        <p14:creationId xmlns:p14="http://schemas.microsoft.com/office/powerpoint/2010/main" val="153748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B3D61-3049-0EAC-16EB-D3E7A95C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586BB-D069-A329-D514-9B650AB6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Computadores e notebooks</a:t>
            </a:r>
          </a:p>
          <a:p>
            <a:r>
              <a:rPr lang="pt-BR" dirty="0"/>
              <a:t>Jogo</a:t>
            </a:r>
          </a:p>
          <a:p>
            <a:r>
              <a:rPr lang="pt-BR" dirty="0"/>
              <a:t>Enredo</a:t>
            </a:r>
          </a:p>
          <a:p>
            <a:r>
              <a:rPr lang="pt-BR" dirty="0"/>
              <a:t>Artes conceituais</a:t>
            </a:r>
          </a:p>
          <a:p>
            <a:r>
              <a:rPr lang="pt-BR" dirty="0"/>
              <a:t>Trilha sonora</a:t>
            </a:r>
          </a:p>
          <a:p>
            <a:r>
              <a:rPr lang="pt-BR" dirty="0"/>
              <a:t>Modelos de personagens</a:t>
            </a:r>
          </a:p>
          <a:p>
            <a:r>
              <a:rPr lang="pt-BR" dirty="0"/>
              <a:t>Funcionários</a:t>
            </a:r>
          </a:p>
          <a:p>
            <a:r>
              <a:rPr lang="pt-BR" dirty="0"/>
              <a:t>Local de trabalho</a:t>
            </a:r>
          </a:p>
          <a:p>
            <a:r>
              <a:rPr lang="pt-BR" dirty="0"/>
              <a:t>Perfil oficial (Marketing)</a:t>
            </a:r>
          </a:p>
        </p:txBody>
      </p:sp>
    </p:spTree>
    <p:extLst>
      <p:ext uri="{BB962C8B-B14F-4D97-AF65-F5344CB8AC3E}">
        <p14:creationId xmlns:p14="http://schemas.microsoft.com/office/powerpoint/2010/main" val="343866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2EFF-D061-AC31-7408-E7B2DEED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VULNERABILIDAES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936E6B-F6DE-5054-26B0-3275172B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Psicológico dos funcionários</a:t>
            </a:r>
          </a:p>
          <a:p>
            <a:r>
              <a:rPr lang="pt-BR" dirty="0"/>
              <a:t>Versatilidade dos notebooks</a:t>
            </a:r>
          </a:p>
          <a:p>
            <a:r>
              <a:rPr lang="pt-BR" dirty="0"/>
              <a:t>Rede do local de trabalho</a:t>
            </a:r>
          </a:p>
          <a:p>
            <a:r>
              <a:rPr lang="pt-BR" dirty="0"/>
              <a:t>Desastres naturais</a:t>
            </a:r>
          </a:p>
          <a:p>
            <a:r>
              <a:rPr lang="pt-BR" dirty="0"/>
              <a:t>Falta de segurança no local de trabalho</a:t>
            </a:r>
          </a:p>
          <a:p>
            <a:r>
              <a:rPr lang="pt-BR" dirty="0"/>
              <a:t>Inexperiência</a:t>
            </a:r>
          </a:p>
          <a:p>
            <a:r>
              <a:rPr lang="pt-BR" dirty="0"/>
              <a:t>Beta </a:t>
            </a:r>
            <a:r>
              <a:rPr lang="pt-BR" dirty="0" err="1"/>
              <a:t>testers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94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2A1B3-EDDE-19B7-1699-09EA6AE3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DE AMEAÇA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08F9E-BD2B-635F-1598-25854C81D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Empresa rival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Ladrão</a:t>
            </a:r>
          </a:p>
          <a:p>
            <a:r>
              <a:rPr lang="pt-BR" dirty="0"/>
              <a:t>Cracker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81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D17103C-0BAC-2D98-1565-F9125FDDC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70015"/>
              </p:ext>
            </p:extLst>
          </p:nvPr>
        </p:nvGraphicFramePr>
        <p:xfrm>
          <a:off x="1286394" y="305972"/>
          <a:ext cx="9619212" cy="62460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4803">
                  <a:extLst>
                    <a:ext uri="{9D8B030D-6E8A-4147-A177-3AD203B41FA5}">
                      <a16:colId xmlns:a16="http://schemas.microsoft.com/office/drawing/2014/main" val="1282521961"/>
                    </a:ext>
                  </a:extLst>
                </a:gridCol>
                <a:gridCol w="2404803">
                  <a:extLst>
                    <a:ext uri="{9D8B030D-6E8A-4147-A177-3AD203B41FA5}">
                      <a16:colId xmlns:a16="http://schemas.microsoft.com/office/drawing/2014/main" val="4225749921"/>
                    </a:ext>
                  </a:extLst>
                </a:gridCol>
                <a:gridCol w="2404803">
                  <a:extLst>
                    <a:ext uri="{9D8B030D-6E8A-4147-A177-3AD203B41FA5}">
                      <a16:colId xmlns:a16="http://schemas.microsoft.com/office/drawing/2014/main" val="3842147178"/>
                    </a:ext>
                  </a:extLst>
                </a:gridCol>
                <a:gridCol w="2404803">
                  <a:extLst>
                    <a:ext uri="{9D8B030D-6E8A-4147-A177-3AD203B41FA5}">
                      <a16:colId xmlns:a16="http://schemas.microsoft.com/office/drawing/2014/main" val="1745744879"/>
                    </a:ext>
                  </a:extLst>
                </a:gridCol>
              </a:tblGrid>
              <a:tr h="78075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VULNERABILIDADE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AGENTE DE AMEAÇA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AMEAÇA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06677"/>
                  </a:ext>
                </a:extLst>
              </a:tr>
              <a:tr h="78075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Notebook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Mobilidade e versatilidade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Ladrão ou cracker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Furto, roubo ou perda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576773"/>
                  </a:ext>
                </a:extLst>
              </a:tr>
              <a:tr h="78075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Computadores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Desatualizado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Cracker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Acesso indevido ou alteração de dados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504252"/>
                  </a:ext>
                </a:extLst>
              </a:tr>
              <a:tr h="78075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Funcionários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Psicológico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Concorrente ou o próprio funcionário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Suborno, fraude ou desistência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655082"/>
                  </a:ext>
                </a:extLst>
              </a:tr>
              <a:tr h="78075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Propriedade intelectual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Compartilhamento indevido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Concorrente ou cracker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Vazamento, roubo ou alteração indevida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353448"/>
                  </a:ext>
                </a:extLst>
              </a:tr>
              <a:tr h="78075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Perfil oficial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Sem autenticação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Cracker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Acesso indevido, fraude ou roubo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338580"/>
                  </a:ext>
                </a:extLst>
              </a:tr>
              <a:tr h="78075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Rede local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Rede aberta, sem autenticação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Cracker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Acesso indevido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288653"/>
                  </a:ext>
                </a:extLst>
              </a:tr>
              <a:tr h="78075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Local de trabalho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Desprotegido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Funcionário, concorrente e ladrão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Invasão, vandalização e desastres naturais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93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13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FD6BD65-1AAF-EB13-967A-92C4D1A11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17501"/>
              </p:ext>
            </p:extLst>
          </p:nvPr>
        </p:nvGraphicFramePr>
        <p:xfrm>
          <a:off x="1286394" y="69785"/>
          <a:ext cx="9619212" cy="67184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4803">
                  <a:extLst>
                    <a:ext uri="{9D8B030D-6E8A-4147-A177-3AD203B41FA5}">
                      <a16:colId xmlns:a16="http://schemas.microsoft.com/office/drawing/2014/main" val="365010773"/>
                    </a:ext>
                  </a:extLst>
                </a:gridCol>
                <a:gridCol w="2404803">
                  <a:extLst>
                    <a:ext uri="{9D8B030D-6E8A-4147-A177-3AD203B41FA5}">
                      <a16:colId xmlns:a16="http://schemas.microsoft.com/office/drawing/2014/main" val="3227137460"/>
                    </a:ext>
                  </a:extLst>
                </a:gridCol>
                <a:gridCol w="2404803">
                  <a:extLst>
                    <a:ext uri="{9D8B030D-6E8A-4147-A177-3AD203B41FA5}">
                      <a16:colId xmlns:a16="http://schemas.microsoft.com/office/drawing/2014/main" val="1357837513"/>
                    </a:ext>
                  </a:extLst>
                </a:gridCol>
                <a:gridCol w="2404803">
                  <a:extLst>
                    <a:ext uri="{9D8B030D-6E8A-4147-A177-3AD203B41FA5}">
                      <a16:colId xmlns:a16="http://schemas.microsoft.com/office/drawing/2014/main" val="2071039568"/>
                    </a:ext>
                  </a:extLst>
                </a:gridCol>
              </a:tblGrid>
              <a:tr h="5899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AMEAÇAS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PROBABILIDADE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IMPACTO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RISCO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861732"/>
                  </a:ext>
                </a:extLst>
              </a:tr>
              <a:tr h="63099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Perda, furto ou roubo de notebook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407810"/>
                  </a:ext>
                </a:extLst>
              </a:tr>
              <a:tr h="63099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Acesso não autorizado a computadores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085669"/>
                  </a:ext>
                </a:extLst>
              </a:tr>
              <a:tr h="63099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Fraude ou suborno de funcionário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487909"/>
                  </a:ext>
                </a:extLst>
              </a:tr>
              <a:tr h="63099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Desistência de funcionário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233131"/>
                  </a:ext>
                </a:extLst>
              </a:tr>
              <a:tr h="83387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Vazamento de propriedade intelectual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429463"/>
                  </a:ext>
                </a:extLst>
              </a:tr>
              <a:tr h="63099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Roubo ou fraude com o perfil oficial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432355"/>
                  </a:ext>
                </a:extLst>
              </a:tr>
              <a:tr h="5899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Acesso a rede local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104949"/>
                  </a:ext>
                </a:extLst>
              </a:tr>
              <a:tr h="5899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Desastres naturais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519397"/>
                  </a:ext>
                </a:extLst>
              </a:tr>
              <a:tr h="90141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Invasão ou vandalização do local de trabalho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2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651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246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MAPEAMENTO DE RISCOS</vt:lpstr>
      <vt:lpstr>CONTEXTO</vt:lpstr>
      <vt:lpstr>ATIVOS</vt:lpstr>
      <vt:lpstr>VULNERABILIDAES</vt:lpstr>
      <vt:lpstr>AGENTES DE AMEAÇA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MAPEAMENTO DE RISCOS</dc:title>
  <dc:creator>Augusto Costa Pimenta</dc:creator>
  <cp:lastModifiedBy>Augusto Costa Pimenta</cp:lastModifiedBy>
  <cp:revision>5</cp:revision>
  <dcterms:created xsi:type="dcterms:W3CDTF">2024-04-26T13:13:07Z</dcterms:created>
  <dcterms:modified xsi:type="dcterms:W3CDTF">2024-04-26T13:15:45Z</dcterms:modified>
</cp:coreProperties>
</file>