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3889-51F7-44B7-9B17-F8E5B8F4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BEFD-6881-421B-BD73-76BC969B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1A49-B9E3-4012-8687-1962AAD7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9E78-6663-4803-AAC5-8BF69854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3835-16B8-4497-8027-D4FCE75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5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0BD0-DCDD-4AD4-8900-BC5F1DE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A293D-DD5A-4D88-8BDC-70882548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89B6-AAFB-4CD3-951C-7251D5DF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EBC9-22FF-46C0-951B-32CC8A2E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C00A-5646-4607-9AC5-478AF4F0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DF674-32CF-4CF2-A310-E4A5DAB3A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37750-6F72-4684-BD34-F7C526362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F603-03C2-41BF-B741-5E791E30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54B9-9F85-4D45-AD8C-4319DBC4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1F0C-2B81-46F7-8163-952FCEC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D41C-A8C4-4458-A718-0CBA5D9C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B05D-2355-422B-A6CA-4F593CAF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831F-6653-49F0-86A4-6BF9549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9E3C-1D8B-4953-88F5-398BE61F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2AAD-69FA-4904-9F65-6935204B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B4E8-EABC-4C02-ABF1-3F8123EA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B079-E5D1-4199-86A0-2FC6EEFD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5529-0EAF-4115-B2D1-5567901C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A797-5637-4D38-A750-B1F83D7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D7C1-7F5A-49BE-B98E-33F25810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0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CCD0-3911-45C4-B6AD-DD77DBB0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78F5-389E-44BD-BD9E-62810D15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42EC-0D64-4303-B1E3-B6B56940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5BCF-0616-478F-BD5E-B7E5EC1E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5D3B-7125-427D-985B-36BD40AE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04A5-6D38-490B-916F-CD800118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4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59B-0326-4641-ACE7-880A3271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BA86-169A-44AE-B3FE-FEF7ED9C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2B71A-37CC-4940-AD08-B1835921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5952B-AF38-4DA4-898C-7D570395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3CBDD-6383-47EE-87A9-14421948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ED4CC-7A6C-4B1E-B1A0-1E930EF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4E19-E3ED-4532-9575-9427A8FC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259A-D7C4-430C-A7C5-6A593E3A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7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00B0-DF64-4F3A-97F7-FD80CE85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B8FD0-5801-472D-890A-8E16A81B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4E496-AB93-49E8-94B2-E85585EF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5A19-65D1-4D5C-86D7-06E76612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8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EC62-B134-4DE8-9CFF-F84674D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B0400-BEEF-4CFF-99F5-022F48A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301B-50ED-4A6F-B8E2-BC68A8F6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A754-1D31-406D-87AD-CA55DAB7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213C-F932-4404-A34A-ADAF51CD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D787-D0DF-4B43-8C8A-300053A83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33D22-7700-4E79-861C-C46C7F7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AE6B-0DD2-4496-AF26-8D8B68B8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17-7387-4E47-9534-397E1B34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0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544C-6415-4C45-BE15-A8295076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F98B5-FBF1-4460-9A33-1720A964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800A-B8A1-4F67-9B30-81F3EA2B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F428-A0F0-45A8-AA74-6A8CCCB2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BE4D4-1033-4349-B346-08864D0F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01FF-54C6-4F27-9652-9DA6070B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A406B-E2D5-46AE-8D59-47088948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38A1-C7A6-4E9D-A0E9-F7B75634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01B1-56C9-47EF-94D7-A0F241D3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6BAF-B674-44AA-A833-8BD7578A99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0469-1417-47B5-8C19-6B3BFC712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3229-2C2D-4ABB-8288-E261674F5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1F23-1B76-4F84-A653-261B8EFB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BF42-3D3C-4562-802D-B71C17B2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C75E-6E2B-4219-B5C6-92A643790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DELL</dc:creator>
  <cp:lastModifiedBy>DELL</cp:lastModifiedBy>
  <cp:revision>1</cp:revision>
  <dcterms:created xsi:type="dcterms:W3CDTF">2022-11-17T05:30:11Z</dcterms:created>
  <dcterms:modified xsi:type="dcterms:W3CDTF">2022-11-17T05:30:22Z</dcterms:modified>
</cp:coreProperties>
</file>