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64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73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354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3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06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4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4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7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2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8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9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6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9636-8783-47E4-B9D0-BF4E5B00339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F1A497-2280-4666-8D26-5E2631D8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Foreign Direct Investment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61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Investment is a game of understanding historic data of investment objects </a:t>
            </a:r>
            <a:r>
              <a:rPr lang="en-US" sz="2400" dirty="0" smtClean="0"/>
              <a:t>under different </a:t>
            </a:r>
            <a:r>
              <a:rPr lang="en-US" sz="2400" dirty="0"/>
              <a:t>events but it is still a game of chances to minimize the risk we apply </a:t>
            </a:r>
            <a:r>
              <a:rPr lang="en-US" sz="2400" dirty="0" smtClean="0"/>
              <a:t>analytics to </a:t>
            </a:r>
            <a:r>
              <a:rPr lang="en-US" sz="2400" dirty="0"/>
              <a:t>find the equilibrium </a:t>
            </a:r>
            <a:r>
              <a:rPr lang="en-US" sz="2400" dirty="0" smtClean="0"/>
              <a:t>investment. To </a:t>
            </a:r>
            <a:r>
              <a:rPr lang="en-US" sz="2400" dirty="0"/>
              <a:t>understand the Foreign direct investment in India for the last 17 years from </a:t>
            </a:r>
            <a:r>
              <a:rPr lang="en-US" sz="2400" dirty="0" smtClean="0"/>
              <a:t>2000-01 to </a:t>
            </a:r>
            <a:r>
              <a:rPr lang="en-US" sz="2400" dirty="0"/>
              <a:t>2016-17. This dataset contains sector and financial year-wise data of FDI in </a:t>
            </a:r>
            <a:r>
              <a:rPr lang="en-US" sz="2400" dirty="0" smtClean="0"/>
              <a:t>India Sector-wise </a:t>
            </a:r>
            <a:r>
              <a:rPr lang="en-US" sz="2400" dirty="0"/>
              <a:t>investment analysis Year-wise investment </a:t>
            </a:r>
            <a:r>
              <a:rPr lang="en-US" sz="2400" dirty="0" smtClean="0"/>
              <a:t>analysis. Find </a:t>
            </a:r>
            <a:r>
              <a:rPr lang="en-US" sz="2400" dirty="0"/>
              <a:t>key metrics and factors and show the meaningful relationships </a:t>
            </a:r>
            <a:r>
              <a:rPr lang="en-US" sz="2400" dirty="0" smtClean="0"/>
              <a:t>between attributes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976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8916845" cy="5013278"/>
          </a:xfrm>
        </p:spPr>
      </p:pic>
    </p:spTree>
    <p:extLst>
      <p:ext uri="{BB962C8B-B14F-4D97-AF65-F5344CB8AC3E}">
        <p14:creationId xmlns:p14="http://schemas.microsoft.com/office/powerpoint/2010/main" val="106289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" y="795811"/>
            <a:ext cx="9061987" cy="4676941"/>
          </a:xfrm>
        </p:spPr>
      </p:pic>
    </p:spTree>
    <p:extLst>
      <p:ext uri="{BB962C8B-B14F-4D97-AF65-F5344CB8AC3E}">
        <p14:creationId xmlns:p14="http://schemas.microsoft.com/office/powerpoint/2010/main" val="75527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4" y="517478"/>
            <a:ext cx="10817695" cy="5583071"/>
          </a:xfrm>
        </p:spPr>
      </p:pic>
    </p:spTree>
    <p:extLst>
      <p:ext uri="{BB962C8B-B14F-4D97-AF65-F5344CB8AC3E}">
        <p14:creationId xmlns:p14="http://schemas.microsoft.com/office/powerpoint/2010/main" val="405476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5" y="609600"/>
            <a:ext cx="10066850" cy="5195556"/>
          </a:xfrm>
        </p:spPr>
      </p:pic>
    </p:spTree>
    <p:extLst>
      <p:ext uri="{BB962C8B-B14F-4D97-AF65-F5344CB8AC3E}">
        <p14:creationId xmlns:p14="http://schemas.microsoft.com/office/powerpoint/2010/main" val="395551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1254" y="1269242"/>
            <a:ext cx="7451677" cy="3862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Thank You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8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94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Foreign Direct Investment Analytics</vt:lpstr>
      <vt:lpstr>Problem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 Analytics</dc:title>
  <dc:creator>GURUPRASAD</dc:creator>
  <cp:lastModifiedBy>GURUPRASAD</cp:lastModifiedBy>
  <cp:revision>1</cp:revision>
  <dcterms:created xsi:type="dcterms:W3CDTF">2024-02-26T19:06:29Z</dcterms:created>
  <dcterms:modified xsi:type="dcterms:W3CDTF">2024-02-26T19:13:16Z</dcterms:modified>
</cp:coreProperties>
</file>