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xue" userId="fdcbd47d-d14d-471d-a2bd-00e3bb594fe9" providerId="ADAL" clId="{6850A53B-C180-4D29-9560-88B2A8D2F22B}"/>
    <pc:docChg chg="modSld">
      <pc:chgData name="Ruixue" userId="fdcbd47d-d14d-471d-a2bd-00e3bb594fe9" providerId="ADAL" clId="{6850A53B-C180-4D29-9560-88B2A8D2F22B}" dt="2020-09-09T10:13:04.679" v="2" actId="1076"/>
      <pc:docMkLst>
        <pc:docMk/>
      </pc:docMkLst>
      <pc:sldChg chg="modSp">
        <pc:chgData name="Ruixue" userId="fdcbd47d-d14d-471d-a2bd-00e3bb594fe9" providerId="ADAL" clId="{6850A53B-C180-4D29-9560-88B2A8D2F22B}" dt="2020-09-09T10:13:04.679" v="2" actId="1076"/>
        <pc:sldMkLst>
          <pc:docMk/>
          <pc:sldMk cId="4262054932" sldId="262"/>
        </pc:sldMkLst>
        <pc:picChg chg="mod">
          <ac:chgData name="Ruixue" userId="fdcbd47d-d14d-471d-a2bd-00e3bb594fe9" providerId="ADAL" clId="{6850A53B-C180-4D29-9560-88B2A8D2F22B}" dt="2020-09-09T10:13:04.679" v="2" actId="1076"/>
          <ac:picMkLst>
            <pc:docMk/>
            <pc:sldMk cId="4262054932" sldId="262"/>
            <ac:picMk id="5" creationId="{376D056C-6411-4B22-A134-EB271013AB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E8A3-2CF5-450D-A7F0-D1E30B56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79644-1A93-4DCE-B5A7-185B9342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8FA-A314-4186-8C82-992A8FB9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6B09-E944-4605-ABAC-0F3EBFA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52BC-FD7F-49D5-989D-3B03D21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E917-530D-400F-949E-7337272B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936B-0061-40D6-81F3-1484DA09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2347-88CC-475E-9942-5D71850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61F-5701-44D9-9854-A54C28B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DAB7-7BE9-464C-A84E-45F66F7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8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A3562-407B-4AC9-B9BD-D3D8A5F26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EF4AA-231E-4969-B7E2-7CCFE17D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9FA8-D73C-4160-8D63-C801A03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2EB-169B-436A-A7E5-16C84A4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0A62-A72C-4CEC-A51F-72AF73D6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95F-E561-41AE-A172-0B7ECB3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828-75A3-4694-BD70-F0ADA2D9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9910-0FDB-4DA3-957B-415182E6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E0EB-1D07-4323-85B3-CCCC141B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2F16-C677-4462-AAC6-12B11F0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EC54-CD2D-4528-AFE6-CD9A8C79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A5E3F-3F6D-4DE3-99F2-93BB8C47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DFC-8F84-4582-A08B-9B33F41F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5325-37AB-4A6A-A11E-19B09011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48D8-681D-4DBF-9646-3A59382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E7A7-78B0-44D3-9E12-726BFE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2BEE-5B61-4163-87E4-9036D81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E68B-3FE5-40BB-BC06-9343721D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3DC5-522A-4E3D-BE00-5C0A4B55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9E13-FB6B-4F43-A1B1-4FADA31F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F95D-0142-47BF-A79A-F89630FA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618-E598-4BA3-9852-51B2CF6F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7E0D-1E18-4FFC-921B-1F5BB656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0BF4-0047-4BCA-BA93-635A7FB1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D38ED-ABCF-4897-A4A7-2258962B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5A470-B218-487E-952B-8DFC7F9B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8D07-580B-4FA3-BBB4-D00502B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58595-32FF-4256-9C9D-392158CF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B8E-71BD-47DA-A0D3-50EF739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6F12-E038-4FD1-964C-DBAB0055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F2F9E-7E2A-4761-89DC-2375105C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F8B37-BF15-4EC5-B59F-5DBB0406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91F04-E503-452F-BA75-525AB3B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BFD33-791F-4E1C-A756-3EF1D1A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E058-9AB4-41A9-B680-31A8B0F7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16F9-03AF-4671-8A42-CB08F51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026D-5656-423D-B6E3-FA70AA1F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6B07-ABC3-4357-B681-72F42C01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5EBA-9AC8-4A06-9391-A6440524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A7F1-3F98-4FEF-8E37-228FA3E5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9B2D-F1FA-42F1-B07B-A0445D9E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EDF2-8952-46C8-BE4A-FE495AC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50C7-547B-4840-9663-5C7E4D20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7F21-4CCE-430E-B709-4E54CA9F8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B0D6-572A-40AF-9338-B760E1FB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8FEC-2A64-4DCF-9E39-E228006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2B6E-E13A-43E1-A0ED-8DB7569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4428-993A-452F-9F95-9171CC0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D9E0C-26B3-456C-AC5C-4834F8E3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F431-B6B4-4635-959F-0D9050DE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1AE1-CCFE-4A46-813F-0628F3672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A001-6890-4FB9-B682-16AC11FB0EF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6642-5BA4-4759-ADA8-921DE764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7F5-9E6F-4E78-BFB2-87F06938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5CB1A-AD4E-4CF0-8C1C-E7AD9B88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4" y="0"/>
            <a:ext cx="9718586" cy="68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4EC-7528-454E-81E6-259FFB0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2B4F-1115-4893-8BAD-D135F81A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2007F-89D0-49F5-AC01-EAF52666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-795216"/>
            <a:ext cx="8824953" cy="7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EB38-9441-4E1B-85D2-210E5E1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FC97-01B5-4AC6-A055-39F836C1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9168-6DB7-4193-BD63-A13124B4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7" y="193364"/>
            <a:ext cx="9349108" cy="65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3D6E-100C-494B-B15E-14635458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AF9-C733-4A7D-89B4-EE96D4EA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0DC71-0AA2-487B-859B-10139EC6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8933766" cy="65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40B-3977-4FF1-991E-6D75B80F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7BE0-2769-4286-BE1E-82F8981A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1DDF-A8A1-4D74-84DC-8A13DA35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43"/>
            <a:ext cx="9338733" cy="6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4D6-A09F-4D5A-A78C-C6B102FD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E74A-6C0F-4E53-93E0-86C1DD73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A248E-FCAE-4D82-AE3A-4202E726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7" y="177299"/>
            <a:ext cx="9118600" cy="6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ADD-35F9-434C-ADD1-A1D91420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18" y="1253331"/>
            <a:ext cx="1128357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Comparison of markets (STI vs US) (1)</a:t>
            </a:r>
          </a:p>
          <a:p>
            <a:r>
              <a:rPr lang="en-US" dirty="0"/>
              <a:t>US is over-value -&gt; PE ratio chart (2)</a:t>
            </a:r>
          </a:p>
          <a:p>
            <a:r>
              <a:rPr lang="en-US" dirty="0"/>
              <a:t>STI is under-value -&gt; PE ratio chart (2)</a:t>
            </a:r>
          </a:p>
          <a:p>
            <a:r>
              <a:rPr lang="en-US" dirty="0"/>
              <a:t>Opportunity in Singapore (STI) (2)</a:t>
            </a:r>
          </a:p>
          <a:p>
            <a:r>
              <a:rPr lang="en-US" dirty="0">
                <a:highlight>
                  <a:srgbClr val="FFFF00"/>
                </a:highlight>
              </a:rPr>
              <a:t>Zoom in to industry – How? Screening to find this [Research] (3)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Technology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Healthcare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Transport</a:t>
            </a:r>
          </a:p>
          <a:p>
            <a:r>
              <a:rPr lang="en-US" dirty="0">
                <a:highlight>
                  <a:srgbClr val="FFFF00"/>
                </a:highlight>
              </a:rPr>
              <a:t>Pick one stock -&gt; insider transaction and value of the stock (PE, latest earnings) (4-6)</a:t>
            </a:r>
          </a:p>
          <a:p>
            <a:r>
              <a:rPr lang="en-US" dirty="0"/>
              <a:t>Pick one more? (?)</a:t>
            </a:r>
          </a:p>
          <a:p>
            <a:r>
              <a:rPr lang="en-US" dirty="0"/>
              <a:t>Recommendation (9) </a:t>
            </a:r>
          </a:p>
          <a:p>
            <a:endParaRPr lang="en-US" dirty="0"/>
          </a:p>
          <a:p>
            <a:r>
              <a:rPr lang="en-US" dirty="0"/>
              <a:t>Technology research (How to use markdown, </a:t>
            </a:r>
            <a:r>
              <a:rPr lang="en-US" dirty="0" err="1"/>
              <a:t>visualisation</a:t>
            </a:r>
            <a:r>
              <a:rPr lang="en-US" dirty="0"/>
              <a:t>?)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D056C-6411-4B22-A134-EB271013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46" y="600884"/>
            <a:ext cx="14816528" cy="56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 Qing Khoo</dc:creator>
  <cp:lastModifiedBy>Gu Ruixue</cp:lastModifiedBy>
  <cp:revision>6</cp:revision>
  <dcterms:created xsi:type="dcterms:W3CDTF">2020-09-04T14:22:26Z</dcterms:created>
  <dcterms:modified xsi:type="dcterms:W3CDTF">2020-09-09T10:13:11Z</dcterms:modified>
</cp:coreProperties>
</file>