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2534-A87E-481A-AC00-4A9FCB137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E8EFF-6DA6-4D12-A06F-1E33016C8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4646F-3FC2-4C2B-B68F-11781C54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2156-C7AB-4E66-BE19-2CB39AFD7089}" type="datetimeFigureOut">
              <a:rPr lang="zh-CN" altLang="en-US" smtClean="0"/>
              <a:t>2017-10-29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D3E5F-2BB2-4706-BE28-679A87D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0D313-9E6C-429F-A242-D9084634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6D29-4C05-4DE6-84EC-5AAF23CE0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2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D387A-3418-46F2-9B59-5170838A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AA4B2A-F4F1-456D-BF6A-3D9E64CF4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616B8-5E1E-4921-B7CA-4F2E293C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2156-C7AB-4E66-BE19-2CB39AFD7089}" type="datetimeFigureOut">
              <a:rPr lang="zh-CN" altLang="en-US" smtClean="0"/>
              <a:t>2017-10-29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9B8BC-BE04-4FCB-B09C-519AC07C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252E5-7D59-4F96-9501-EC3C53CE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6D29-4C05-4DE6-84EC-5AAF23CE0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8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087609-3F2B-4649-8AE9-53226E4D1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D414B4-8D86-4220-94C4-55B00F90B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F091B-48FE-4EF1-B942-D6A5AF70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2156-C7AB-4E66-BE19-2CB39AFD7089}" type="datetimeFigureOut">
              <a:rPr lang="zh-CN" altLang="en-US" smtClean="0"/>
              <a:t>2017-10-29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5BCF-0806-4128-A63D-9A440FB7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5D69E-790B-4963-AC04-F7CCCA1D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6D29-4C05-4DE6-84EC-5AAF23CE0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5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3D816-2D03-4AF9-8AAB-179A54C3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9279F-9AF8-4079-896E-CC115D65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6B6AB-9498-4E3E-A391-D81F7EB7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2156-C7AB-4E66-BE19-2CB39AFD7089}" type="datetimeFigureOut">
              <a:rPr lang="zh-CN" altLang="en-US" smtClean="0"/>
              <a:t>2017-10-29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3F918-A13E-4DDA-B819-C21C1A01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13090-4512-4270-B6A6-0CCB59ED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6D29-4C05-4DE6-84EC-5AAF23CE0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B485C-CC1F-4E6C-874D-F5D0E49F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10F3A-E0F8-49DC-AF92-95D0BD242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6E856-086D-4DD1-BE5A-66364E51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2156-C7AB-4E66-BE19-2CB39AFD7089}" type="datetimeFigureOut">
              <a:rPr lang="zh-CN" altLang="en-US" smtClean="0"/>
              <a:t>2017-10-29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8711-9E06-4747-841A-19811833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40EFF-E534-4A69-9846-ADFBC1AA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6D29-4C05-4DE6-84EC-5AAF23CE0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297AC-7786-4207-8BBA-EEA0AD3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BF7A0-4C82-4220-BDC6-15FA6E74F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DC95C-69D3-4399-BA0D-59713EB8B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33417-E942-4A34-BBC4-E2DD2CBA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2156-C7AB-4E66-BE19-2CB39AFD7089}" type="datetimeFigureOut">
              <a:rPr lang="zh-CN" altLang="en-US" smtClean="0"/>
              <a:t>2017-10-29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C7E5E-2DF9-4A6A-AFFE-D96F0228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8D7E3-1FB6-4A69-B221-3C5306AD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6D29-4C05-4DE6-84EC-5AAF23CE0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3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61770-39C9-4297-8B96-A1D8939B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E3B7F-563D-4A8A-95D7-E65233CF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CFD39-4B3A-4598-B9B7-707F7DF27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0FBB5B-F2DD-4E93-BBD5-08CC40265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4CC675-EA0E-4A17-BE80-E298E55D1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6C3011-E95F-4D03-AF6C-F47F69B8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2156-C7AB-4E66-BE19-2CB39AFD7089}" type="datetimeFigureOut">
              <a:rPr lang="zh-CN" altLang="en-US" smtClean="0"/>
              <a:t>2017-10-29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A3BA75-0CDA-4EEC-ADB1-C9D2C226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311C2C-DC11-430C-ADDF-4205539D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6D29-4C05-4DE6-84EC-5AAF23CE0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9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FFB04-1D3A-4E64-8D73-4985B3FF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01A07F-66E6-4303-8546-D17D8D40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2156-C7AB-4E66-BE19-2CB39AFD7089}" type="datetimeFigureOut">
              <a:rPr lang="zh-CN" altLang="en-US" smtClean="0"/>
              <a:t>2017-10-29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031B6-4DC4-4738-AF35-E3532D75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9EC2A1-828E-4F96-B081-96E81A37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6D29-4C05-4DE6-84EC-5AAF23CE0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7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D8144D-AB49-4DFE-8509-8DB1CFC6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2156-C7AB-4E66-BE19-2CB39AFD7089}" type="datetimeFigureOut">
              <a:rPr lang="zh-CN" altLang="en-US" smtClean="0"/>
              <a:t>2017-10-29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FF8D4A-3D5A-4580-BBD9-A6C4DA9F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54453E-E64D-462B-9963-DBEFB6F6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6D29-4C05-4DE6-84EC-5AAF23CE0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1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4A723-3527-40B8-9D68-8613E44A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C7C25-3E52-4955-B974-C19D70609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299D4C-D887-4763-98F2-7E49196F8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04D52-62F9-4AF1-8569-76005292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2156-C7AB-4E66-BE19-2CB39AFD7089}" type="datetimeFigureOut">
              <a:rPr lang="zh-CN" altLang="en-US" smtClean="0"/>
              <a:t>2017-10-29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E34E1-516E-4D7F-A653-8C337B6A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BD9F5-E665-488D-BFE5-D23E6158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6D29-4C05-4DE6-84EC-5AAF23CE0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3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04EFF-365D-437D-8D66-9CA5ACD9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6F6B18-D620-494E-A51F-E7E87F1C7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70A3E-9A8F-401F-9288-AD6DBCFB9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808D7-5E89-44FC-B3CC-269E4774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2156-C7AB-4E66-BE19-2CB39AFD7089}" type="datetimeFigureOut">
              <a:rPr lang="zh-CN" altLang="en-US" smtClean="0"/>
              <a:t>2017-10-29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D9E9B-7B33-4819-A13D-69413F01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22E19-5A16-4D87-86C0-2CC68C7F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6D29-4C05-4DE6-84EC-5AAF23CE0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2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4AC6A5-DBE1-422F-9211-060D00AA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85060-85EB-4438-8240-CDAEF1E09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A4E37-C7BA-46BD-8681-45974A5CB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2156-C7AB-4E66-BE19-2CB39AFD7089}" type="datetimeFigureOut">
              <a:rPr lang="zh-CN" altLang="en-US" smtClean="0"/>
              <a:t>2017-10-29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831D9-13FE-4055-895A-523086BD6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EAD5E-AAAC-4C31-B048-D17F75A5B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6D29-4C05-4DE6-84EC-5AAF23CE0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3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31B6DE4-79EA-45C3-9956-B1E7E9920C3A}"/>
              </a:ext>
            </a:extLst>
          </p:cNvPr>
          <p:cNvSpPr/>
          <p:nvPr/>
        </p:nvSpPr>
        <p:spPr>
          <a:xfrm>
            <a:off x="2898396" y="3393343"/>
            <a:ext cx="5521354" cy="83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BA53A76A-AA92-45CA-B02E-A543FE508C36}"/>
              </a:ext>
            </a:extLst>
          </p:cNvPr>
          <p:cNvSpPr/>
          <p:nvPr/>
        </p:nvSpPr>
        <p:spPr>
          <a:xfrm>
            <a:off x="2516697" y="3061982"/>
            <a:ext cx="763398" cy="7214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90A21747-862B-489B-8CBB-082AD394AF8E}"/>
              </a:ext>
            </a:extLst>
          </p:cNvPr>
          <p:cNvSpPr/>
          <p:nvPr/>
        </p:nvSpPr>
        <p:spPr>
          <a:xfrm>
            <a:off x="8038051" y="3061982"/>
            <a:ext cx="763398" cy="7214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1951353-092F-429A-AD60-7A8891FF7D74}"/>
              </a:ext>
            </a:extLst>
          </p:cNvPr>
          <p:cNvSpPr/>
          <p:nvPr/>
        </p:nvSpPr>
        <p:spPr>
          <a:xfrm>
            <a:off x="2816603" y="3338816"/>
            <a:ext cx="163586" cy="16778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4B115654-C067-4647-8734-FD2C9C068DAB}"/>
              </a:ext>
            </a:extLst>
          </p:cNvPr>
          <p:cNvSpPr/>
          <p:nvPr/>
        </p:nvSpPr>
        <p:spPr>
          <a:xfrm>
            <a:off x="8327121" y="3338816"/>
            <a:ext cx="163586" cy="16778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F6B1B48-923D-4A6F-8E5E-EC47939494BB}"/>
              </a:ext>
            </a:extLst>
          </p:cNvPr>
          <p:cNvCxnSpPr>
            <a:stCxn id="4" idx="0"/>
            <a:endCxn id="5" idx="0"/>
          </p:cNvCxnSpPr>
          <p:nvPr/>
        </p:nvCxnSpPr>
        <p:spPr>
          <a:xfrm>
            <a:off x="2898396" y="3061982"/>
            <a:ext cx="552135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722BC9-7D65-42EB-857E-DFC505A4D515}"/>
              </a:ext>
            </a:extLst>
          </p:cNvPr>
          <p:cNvCxnSpPr/>
          <p:nvPr/>
        </p:nvCxnSpPr>
        <p:spPr>
          <a:xfrm>
            <a:off x="2898396" y="3783435"/>
            <a:ext cx="552135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63DBEE4-683C-445B-8198-B5A9E2B93D9D}"/>
              </a:ext>
            </a:extLst>
          </p:cNvPr>
          <p:cNvSpPr/>
          <p:nvPr/>
        </p:nvSpPr>
        <p:spPr>
          <a:xfrm>
            <a:off x="3384606" y="3156353"/>
            <a:ext cx="407217" cy="2369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014C111-55BC-4FAC-8268-6C3E056D9E16}"/>
              </a:ext>
            </a:extLst>
          </p:cNvPr>
          <p:cNvCxnSpPr>
            <a:stCxn id="12" idx="0"/>
          </p:cNvCxnSpPr>
          <p:nvPr/>
        </p:nvCxnSpPr>
        <p:spPr>
          <a:xfrm flipV="1">
            <a:off x="3588215" y="2365695"/>
            <a:ext cx="304277" cy="790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4BED8A1-7902-4172-87C8-A0A438C7EF58}"/>
              </a:ext>
            </a:extLst>
          </p:cNvPr>
          <p:cNvCxnSpPr/>
          <p:nvPr/>
        </p:nvCxnSpPr>
        <p:spPr>
          <a:xfrm>
            <a:off x="3896334" y="2382473"/>
            <a:ext cx="72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E6E192B-23D1-4970-AD74-C7B55A2468A8}"/>
              </a:ext>
            </a:extLst>
          </p:cNvPr>
          <p:cNvSpPr txBox="1"/>
          <p:nvPr/>
        </p:nvSpPr>
        <p:spPr>
          <a:xfrm>
            <a:off x="3816990" y="1994156"/>
            <a:ext cx="9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读卡器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50F24E7-D060-4A9D-8EEA-1E95DC038A66}"/>
              </a:ext>
            </a:extLst>
          </p:cNvPr>
          <p:cNvSpPr txBox="1"/>
          <p:nvPr/>
        </p:nvSpPr>
        <p:spPr>
          <a:xfrm>
            <a:off x="5131789" y="4089637"/>
            <a:ext cx="136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传送带</a:t>
            </a:r>
          </a:p>
        </p:txBody>
      </p:sp>
    </p:spTree>
    <p:extLst>
      <p:ext uri="{BB962C8B-B14F-4D97-AF65-F5344CB8AC3E}">
        <p14:creationId xmlns:p14="http://schemas.microsoft.com/office/powerpoint/2010/main" val="72415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顾子安</dc:creator>
  <cp:lastModifiedBy>顾子安</cp:lastModifiedBy>
  <cp:revision>2</cp:revision>
  <dcterms:created xsi:type="dcterms:W3CDTF">2017-10-29T15:35:52Z</dcterms:created>
  <dcterms:modified xsi:type="dcterms:W3CDTF">2017-10-29T16:09:48Z</dcterms:modified>
</cp:coreProperties>
</file>