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  <p:sldMasterId id="2147483878" r:id="rId5"/>
    <p:sldMasterId id="2147483926" r:id="rId6"/>
    <p:sldMasterId id="2147483995" r:id="rId7"/>
  </p:sldMasterIdLst>
  <p:notesMasterIdLst>
    <p:notesMasterId r:id="rId16"/>
  </p:notesMasterIdLst>
  <p:handoutMasterIdLst>
    <p:handoutMasterId r:id="rId17"/>
  </p:handoutMasterIdLst>
  <p:sldIdLst>
    <p:sldId id="281" r:id="rId8"/>
    <p:sldId id="276" r:id="rId9"/>
    <p:sldId id="285" r:id="rId10"/>
    <p:sldId id="277" r:id="rId11"/>
    <p:sldId id="284" r:id="rId12"/>
    <p:sldId id="283" r:id="rId13"/>
    <p:sldId id="286" r:id="rId14"/>
    <p:sldId id="282" r:id="rId1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howGuides="1">
      <p:cViewPr varScale="1">
        <p:scale>
          <a:sx n="79" d="100"/>
          <a:sy n="79" d="100"/>
        </p:scale>
        <p:origin x="110" y="34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ommons.wikimedia.org/wiki/File:Square_number_1_with_gnomon.svg" TargetMode="External"/><Relationship Id="rId1" Type="http://schemas.openxmlformats.org/officeDocument/2006/relationships/image" Target="../media/image13.png"/><Relationship Id="rId4" Type="http://schemas.openxmlformats.org/officeDocument/2006/relationships/hyperlink" Target="https://es.wikibooks.org/wiki/Archivo:Square_number_1_with_gnomon.sv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ommons.wikimedia.org/wiki/File:Square_number_1_with_gnomon.svg" TargetMode="External"/><Relationship Id="rId1" Type="http://schemas.openxmlformats.org/officeDocument/2006/relationships/image" Target="../media/image13.png"/><Relationship Id="rId4" Type="http://schemas.openxmlformats.org/officeDocument/2006/relationships/hyperlink" Target="https://es.wikibooks.org/wiki/Archivo:Square_number_1_with_gnomon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CC640B-D19E-40EF-83AF-F1B71627C39A}" type="doc">
      <dgm:prSet loTypeId="urn:microsoft.com/office/officeart/2008/layout/PictureAccentList" loCatId="pictur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2E673A-4E82-4638-849D-54B69041E9C7}">
      <dgm:prSet phldrT="[文本]"/>
      <dgm:spPr/>
      <dgm:t>
        <a:bodyPr/>
        <a:lstStyle/>
        <a:p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目前</a:t>
          </a:r>
        </a:p>
      </dgm:t>
    </dgm:pt>
    <dgm:pt modelId="{08893A30-F5D8-4A3D-ACE7-568F52ED09FA}" type="parTrans" cxnId="{1E1EA07B-332E-44B4-B9FE-F14E22B8F2F9}">
      <dgm:prSet/>
      <dgm:spPr/>
      <dgm:t>
        <a:bodyPr/>
        <a:lstStyle/>
        <a:p>
          <a:endParaRPr lang="zh-CN" altLang="en-US"/>
        </a:p>
      </dgm:t>
    </dgm:pt>
    <dgm:pt modelId="{07533FC2-89D3-4DC0-91C2-FDB9274F7210}" type="sibTrans" cxnId="{1E1EA07B-332E-44B4-B9FE-F14E22B8F2F9}">
      <dgm:prSet/>
      <dgm:spPr/>
      <dgm:t>
        <a:bodyPr/>
        <a:lstStyle/>
        <a:p>
          <a:endParaRPr lang="zh-CN" altLang="en-US"/>
        </a:p>
      </dgm:t>
    </dgm:pt>
    <dgm:pt modelId="{2437784F-867E-4610-8DAC-2B115089016B}">
      <dgm:prSet phldrT="[文本]" custT="1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zh-CN" altLang="en-US" sz="2000" b="1" dirty="0">
              <a:latin typeface="幼圆" panose="02010509060101010101" pitchFamily="49" charset="-122"/>
              <a:ea typeface="幼圆" panose="02010509060101010101" pitchFamily="49" charset="-122"/>
            </a:rPr>
            <a:t>管理员在寻找指定书架需要浪费很多时间</a:t>
          </a:r>
        </a:p>
      </dgm:t>
    </dgm:pt>
    <dgm:pt modelId="{088D01D6-53CB-4E9C-9EA8-797859733D7A}" type="parTrans" cxnId="{F698C72F-D241-48BB-91CC-3474829EA0D3}">
      <dgm:prSet/>
      <dgm:spPr/>
      <dgm:t>
        <a:bodyPr/>
        <a:lstStyle/>
        <a:p>
          <a:endParaRPr lang="zh-CN" altLang="en-US"/>
        </a:p>
      </dgm:t>
    </dgm:pt>
    <dgm:pt modelId="{F9247CC9-B467-48F0-AC4E-3F9D155D1771}" type="sibTrans" cxnId="{F698C72F-D241-48BB-91CC-3474829EA0D3}">
      <dgm:prSet/>
      <dgm:spPr/>
      <dgm:t>
        <a:bodyPr/>
        <a:lstStyle/>
        <a:p>
          <a:endParaRPr lang="zh-CN" altLang="en-US"/>
        </a:p>
      </dgm:t>
    </dgm:pt>
    <dgm:pt modelId="{50F61017-8208-44DB-A378-33868F7B9271}">
      <dgm:prSet phldrT="[文本]" custT="1"/>
      <dgm:spPr>
        <a:gradFill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</dgm:spPr>
      <dgm:t>
        <a:bodyPr/>
        <a:lstStyle/>
        <a:p>
          <a:r>
            <a:rPr lang="zh-CN" altLang="en-US" sz="2000" b="1" dirty="0">
              <a:latin typeface="幼圆" panose="02010509060101010101" pitchFamily="49" charset="-122"/>
              <a:ea typeface="幼圆" panose="02010509060101010101" pitchFamily="49" charset="-122"/>
            </a:rPr>
            <a:t>管理员要用小推车将书放回书架，消耗很多体力</a:t>
          </a:r>
        </a:p>
      </dgm:t>
    </dgm:pt>
    <dgm:pt modelId="{DD7D0B16-CF3C-40E0-88AE-7BCFDD4ACE54}" type="parTrans" cxnId="{63DC5457-0842-4DF6-AA96-9943393C8337}">
      <dgm:prSet/>
      <dgm:spPr/>
      <dgm:t>
        <a:bodyPr/>
        <a:lstStyle/>
        <a:p>
          <a:endParaRPr lang="zh-CN" altLang="en-US"/>
        </a:p>
      </dgm:t>
    </dgm:pt>
    <dgm:pt modelId="{FC890A12-CDC4-4916-A47D-09E2CD41CA99}" type="sibTrans" cxnId="{63DC5457-0842-4DF6-AA96-9943393C8337}">
      <dgm:prSet/>
      <dgm:spPr/>
      <dgm:t>
        <a:bodyPr/>
        <a:lstStyle/>
        <a:p>
          <a:endParaRPr lang="zh-CN" altLang="en-US"/>
        </a:p>
      </dgm:t>
    </dgm:pt>
    <dgm:pt modelId="{C060C590-437C-460D-8878-3CB4D923525A}">
      <dgm:prSet phldrT="[文本]" custT="1"/>
      <dgm:spPr>
        <a:gradFill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</dgm:spPr>
      <dgm:t>
        <a:bodyPr/>
        <a:lstStyle/>
        <a:p>
          <a:r>
            <a:rPr lang="zh-CN" altLang="en-US" sz="2000" b="1" dirty="0">
              <a:latin typeface="幼圆" panose="02010509060101010101" pitchFamily="49" charset="-122"/>
              <a:ea typeface="幼圆" panose="02010509060101010101" pitchFamily="49" charset="-122"/>
            </a:rPr>
            <a:t>解决管理员还书归架时人为寻找放书位置的工作</a:t>
          </a:r>
          <a:endParaRPr lang="zh-CN" altLang="en-US" sz="2000" dirty="0"/>
        </a:p>
      </dgm:t>
    </dgm:pt>
    <dgm:pt modelId="{14960CF4-3747-4B6A-A400-458C0F197073}" type="parTrans" cxnId="{BDD254F1-F764-4566-A8FB-A7129837ED80}">
      <dgm:prSet/>
      <dgm:spPr/>
      <dgm:t>
        <a:bodyPr/>
        <a:lstStyle/>
        <a:p>
          <a:endParaRPr lang="zh-CN" altLang="en-US"/>
        </a:p>
      </dgm:t>
    </dgm:pt>
    <dgm:pt modelId="{836B78B2-9E6D-464A-B911-43D52FE603AD}" type="sibTrans" cxnId="{BDD254F1-F764-4566-A8FB-A7129837ED80}">
      <dgm:prSet/>
      <dgm:spPr/>
      <dgm:t>
        <a:bodyPr/>
        <a:lstStyle/>
        <a:p>
          <a:endParaRPr lang="zh-CN" altLang="en-US"/>
        </a:p>
      </dgm:t>
    </dgm:pt>
    <dgm:pt modelId="{0779305E-4AA6-4DB6-B5ED-6B4A5F4CCAD4}">
      <dgm:prSet phldrT="[文本]" custT="1"/>
      <dgm:spPr>
        <a:gradFill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</dgm:spPr>
      <dgm:t>
        <a:bodyPr/>
        <a:lstStyle/>
        <a:p>
          <a:r>
            <a:rPr lang="zh-CN" altLang="en-US" sz="2000" b="1" dirty="0">
              <a:latin typeface="幼圆" panose="02010509060101010101" pitchFamily="49" charset="-122"/>
              <a:ea typeface="幼圆" panose="02010509060101010101" pitchFamily="49" charset="-122"/>
            </a:rPr>
            <a:t>解放管理员最后几百米的劳动力，尽可能解放人类双手</a:t>
          </a:r>
          <a:endParaRPr lang="zh-CN" altLang="en-US" sz="2000" dirty="0"/>
        </a:p>
      </dgm:t>
    </dgm:pt>
    <dgm:pt modelId="{B4D30023-DA34-4671-BDB5-0C8BDB2AFCFB}" type="parTrans" cxnId="{FA5BED88-CBFF-4F1E-B098-F7856193A576}">
      <dgm:prSet/>
      <dgm:spPr/>
      <dgm:t>
        <a:bodyPr/>
        <a:lstStyle/>
        <a:p>
          <a:endParaRPr lang="zh-CN" altLang="en-US"/>
        </a:p>
      </dgm:t>
    </dgm:pt>
    <dgm:pt modelId="{9D0F3700-AD56-4288-8CF6-990D5776F7DA}" type="sibTrans" cxnId="{FA5BED88-CBFF-4F1E-B098-F7856193A576}">
      <dgm:prSet/>
      <dgm:spPr/>
      <dgm:t>
        <a:bodyPr/>
        <a:lstStyle/>
        <a:p>
          <a:endParaRPr lang="zh-CN" altLang="en-US"/>
        </a:p>
      </dgm:t>
    </dgm:pt>
    <dgm:pt modelId="{10667465-3E2D-41AA-A6D1-84E98E2D67CB}">
      <dgm:prSet phldrT="[文本]"/>
      <dgm:spPr/>
      <dgm:t>
        <a:bodyPr/>
        <a:lstStyle/>
        <a:p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我们</a:t>
          </a:r>
        </a:p>
      </dgm:t>
    </dgm:pt>
    <dgm:pt modelId="{2F3ADBD5-F0F8-444A-AC53-4833DF453394}" type="sibTrans" cxnId="{41749C78-43B7-4A2D-8153-F63B0ED43FA0}">
      <dgm:prSet/>
      <dgm:spPr/>
      <dgm:t>
        <a:bodyPr/>
        <a:lstStyle/>
        <a:p>
          <a:endParaRPr lang="zh-CN" altLang="en-US"/>
        </a:p>
      </dgm:t>
    </dgm:pt>
    <dgm:pt modelId="{82CC974F-CB82-4AA6-A6D4-B72A9E5E6A56}" type="parTrans" cxnId="{41749C78-43B7-4A2D-8153-F63B0ED43FA0}">
      <dgm:prSet/>
      <dgm:spPr/>
      <dgm:t>
        <a:bodyPr/>
        <a:lstStyle/>
        <a:p>
          <a:endParaRPr lang="zh-CN" altLang="en-US"/>
        </a:p>
      </dgm:t>
    </dgm:pt>
    <dgm:pt modelId="{5BA7205C-6B5F-40F3-B3B2-1B0D67EF2524}" type="pres">
      <dgm:prSet presAssocID="{0ACC640B-D19E-40EF-83AF-F1B71627C39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BF22A3F1-29F1-4992-B377-9B62EFEC5762}" type="pres">
      <dgm:prSet presAssocID="{662E673A-4E82-4638-849D-54B69041E9C7}" presName="root" presStyleCnt="0">
        <dgm:presLayoutVars>
          <dgm:chMax/>
          <dgm:chPref val="4"/>
        </dgm:presLayoutVars>
      </dgm:prSet>
      <dgm:spPr/>
    </dgm:pt>
    <dgm:pt modelId="{23288D70-AEBA-461F-A317-10DDCB6037BF}" type="pres">
      <dgm:prSet presAssocID="{662E673A-4E82-4638-849D-54B69041E9C7}" presName="rootComposite" presStyleCnt="0">
        <dgm:presLayoutVars/>
      </dgm:prSet>
      <dgm:spPr/>
    </dgm:pt>
    <dgm:pt modelId="{D0338ADD-250B-421F-9357-4559ACB384CF}" type="pres">
      <dgm:prSet presAssocID="{662E673A-4E82-4638-849D-54B69041E9C7}" presName="rootText" presStyleLbl="node0" presStyleIdx="0" presStyleCnt="2">
        <dgm:presLayoutVars>
          <dgm:chMax/>
          <dgm:chPref val="4"/>
        </dgm:presLayoutVars>
      </dgm:prSet>
      <dgm:spPr/>
    </dgm:pt>
    <dgm:pt modelId="{525D889A-FB8B-473A-81EC-215EAF29C21A}" type="pres">
      <dgm:prSet presAssocID="{662E673A-4E82-4638-849D-54B69041E9C7}" presName="childShape" presStyleCnt="0">
        <dgm:presLayoutVars>
          <dgm:chMax val="0"/>
          <dgm:chPref val="0"/>
        </dgm:presLayoutVars>
      </dgm:prSet>
      <dgm:spPr/>
    </dgm:pt>
    <dgm:pt modelId="{07BD24EC-6A67-4D59-8480-28BAE246113F}" type="pres">
      <dgm:prSet presAssocID="{2437784F-867E-4610-8DAC-2B115089016B}" presName="childComposite" presStyleCnt="0">
        <dgm:presLayoutVars>
          <dgm:chMax val="0"/>
          <dgm:chPref val="0"/>
        </dgm:presLayoutVars>
      </dgm:prSet>
      <dgm:spPr/>
    </dgm:pt>
    <dgm:pt modelId="{1C790CEE-4123-4059-BCF9-D020B8993C60}" type="pres">
      <dgm:prSet presAssocID="{2437784F-867E-4610-8DAC-2B115089016B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227D19EB-EF94-46D5-BC0C-1EF5527966EE}" type="pres">
      <dgm:prSet presAssocID="{2437784F-867E-4610-8DAC-2B115089016B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</dgm:pt>
    <dgm:pt modelId="{AEAD2C54-09BC-4024-B5D3-F55141E3FC7F}" type="pres">
      <dgm:prSet presAssocID="{50F61017-8208-44DB-A378-33868F7B9271}" presName="childComposite" presStyleCnt="0">
        <dgm:presLayoutVars>
          <dgm:chMax val="0"/>
          <dgm:chPref val="0"/>
        </dgm:presLayoutVars>
      </dgm:prSet>
      <dgm:spPr/>
    </dgm:pt>
    <dgm:pt modelId="{7FFC6218-50FC-4A97-A132-CD2835F54092}" type="pres">
      <dgm:prSet presAssocID="{50F61017-8208-44DB-A378-33868F7B9271}" presName="Image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1FEA95CE-E655-430D-AF49-AE26974E2C97}" type="pres">
      <dgm:prSet presAssocID="{50F61017-8208-44DB-A378-33868F7B9271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</dgm:pt>
    <dgm:pt modelId="{C0A2C967-D132-4D1E-A4E3-BC48D0AB7132}" type="pres">
      <dgm:prSet presAssocID="{10667465-3E2D-41AA-A6D1-84E98E2D67CB}" presName="root" presStyleCnt="0">
        <dgm:presLayoutVars>
          <dgm:chMax/>
          <dgm:chPref val="4"/>
        </dgm:presLayoutVars>
      </dgm:prSet>
      <dgm:spPr/>
    </dgm:pt>
    <dgm:pt modelId="{BF5FC43A-D7AD-4256-A5E3-087A3645C579}" type="pres">
      <dgm:prSet presAssocID="{10667465-3E2D-41AA-A6D1-84E98E2D67CB}" presName="rootComposite" presStyleCnt="0">
        <dgm:presLayoutVars/>
      </dgm:prSet>
      <dgm:spPr/>
    </dgm:pt>
    <dgm:pt modelId="{EA788879-0CBE-42A1-8061-6811D563AD5A}" type="pres">
      <dgm:prSet presAssocID="{10667465-3E2D-41AA-A6D1-84E98E2D67CB}" presName="rootText" presStyleLbl="node0" presStyleIdx="1" presStyleCnt="2">
        <dgm:presLayoutVars>
          <dgm:chMax/>
          <dgm:chPref val="4"/>
        </dgm:presLayoutVars>
      </dgm:prSet>
      <dgm:spPr/>
    </dgm:pt>
    <dgm:pt modelId="{B0C86FC8-85E4-4C5F-A2A8-CFD530BB65E6}" type="pres">
      <dgm:prSet presAssocID="{10667465-3E2D-41AA-A6D1-84E98E2D67CB}" presName="childShape" presStyleCnt="0">
        <dgm:presLayoutVars>
          <dgm:chMax val="0"/>
          <dgm:chPref val="0"/>
        </dgm:presLayoutVars>
      </dgm:prSet>
      <dgm:spPr/>
    </dgm:pt>
    <dgm:pt modelId="{2D712EA5-0840-448B-B7F1-0B07E04A4AAD}" type="pres">
      <dgm:prSet presAssocID="{C060C590-437C-460D-8878-3CB4D923525A}" presName="childComposite" presStyleCnt="0">
        <dgm:presLayoutVars>
          <dgm:chMax val="0"/>
          <dgm:chPref val="0"/>
        </dgm:presLayoutVars>
      </dgm:prSet>
      <dgm:spPr/>
    </dgm:pt>
    <dgm:pt modelId="{BB0CA4FC-6A57-42C6-914F-8A330E2A922D}" type="pres">
      <dgm:prSet presAssocID="{C060C590-437C-460D-8878-3CB4D923525A}" presName="Image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72999693-B073-4797-A730-63B4232B33E5}" type="pres">
      <dgm:prSet presAssocID="{C060C590-437C-460D-8878-3CB4D923525A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</dgm:pt>
    <dgm:pt modelId="{1365DE3D-D527-4768-B5AE-1745AC1EEB03}" type="pres">
      <dgm:prSet presAssocID="{0779305E-4AA6-4DB6-B5ED-6B4A5F4CCAD4}" presName="childComposite" presStyleCnt="0">
        <dgm:presLayoutVars>
          <dgm:chMax val="0"/>
          <dgm:chPref val="0"/>
        </dgm:presLayoutVars>
      </dgm:prSet>
      <dgm:spPr/>
    </dgm:pt>
    <dgm:pt modelId="{4A05B3AE-161B-4F96-BE85-83FAD0FCFCA3}" type="pres">
      <dgm:prSet presAssocID="{0779305E-4AA6-4DB6-B5ED-6B4A5F4CCAD4}" presName="Image" presStyleLbl="node1" presStyleIdx="3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7BAB1EBC-96D7-4DE4-95B5-34717DEA54CF}" type="pres">
      <dgm:prSet presAssocID="{0779305E-4AA6-4DB6-B5ED-6B4A5F4CCAD4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1810D02-90D1-4A51-B60C-71DE3CC3F4F3}" type="presOf" srcId="{0ACC640B-D19E-40EF-83AF-F1B71627C39A}" destId="{5BA7205C-6B5F-40F3-B3B2-1B0D67EF2524}" srcOrd="0" destOrd="0" presId="urn:microsoft.com/office/officeart/2008/layout/PictureAccentList"/>
    <dgm:cxn modelId="{2C1A6B11-9EA4-46A3-BB53-A539882C8F43}" type="presOf" srcId="{C060C590-437C-460D-8878-3CB4D923525A}" destId="{72999693-B073-4797-A730-63B4232B33E5}" srcOrd="0" destOrd="0" presId="urn:microsoft.com/office/officeart/2008/layout/PictureAccentList"/>
    <dgm:cxn modelId="{0F08A02F-D11A-4B4B-B4A0-2F1BCD958191}" type="presOf" srcId="{2437784F-867E-4610-8DAC-2B115089016B}" destId="{227D19EB-EF94-46D5-BC0C-1EF5527966EE}" srcOrd="0" destOrd="0" presId="urn:microsoft.com/office/officeart/2008/layout/PictureAccentList"/>
    <dgm:cxn modelId="{F698C72F-D241-48BB-91CC-3474829EA0D3}" srcId="{662E673A-4E82-4638-849D-54B69041E9C7}" destId="{2437784F-867E-4610-8DAC-2B115089016B}" srcOrd="0" destOrd="0" parTransId="{088D01D6-53CB-4E9C-9EA8-797859733D7A}" sibTransId="{F9247CC9-B467-48F0-AC4E-3F9D155D1771}"/>
    <dgm:cxn modelId="{3E19FC63-7602-43D7-8E4B-BCCD7020D12D}" type="presOf" srcId="{662E673A-4E82-4638-849D-54B69041E9C7}" destId="{D0338ADD-250B-421F-9357-4559ACB384CF}" srcOrd="0" destOrd="0" presId="urn:microsoft.com/office/officeart/2008/layout/PictureAccentList"/>
    <dgm:cxn modelId="{83FBD149-CBD6-4B1D-942F-71D4C8B79CBA}" type="presOf" srcId="{10667465-3E2D-41AA-A6D1-84E98E2D67CB}" destId="{EA788879-0CBE-42A1-8061-6811D563AD5A}" srcOrd="0" destOrd="0" presId="urn:microsoft.com/office/officeart/2008/layout/PictureAccentList"/>
    <dgm:cxn modelId="{63DC5457-0842-4DF6-AA96-9943393C8337}" srcId="{662E673A-4E82-4638-849D-54B69041E9C7}" destId="{50F61017-8208-44DB-A378-33868F7B9271}" srcOrd="1" destOrd="0" parTransId="{DD7D0B16-CF3C-40E0-88AE-7BCFDD4ACE54}" sibTransId="{FC890A12-CDC4-4916-A47D-09E2CD41CA99}"/>
    <dgm:cxn modelId="{41749C78-43B7-4A2D-8153-F63B0ED43FA0}" srcId="{0ACC640B-D19E-40EF-83AF-F1B71627C39A}" destId="{10667465-3E2D-41AA-A6D1-84E98E2D67CB}" srcOrd="1" destOrd="0" parTransId="{82CC974F-CB82-4AA6-A6D4-B72A9E5E6A56}" sibTransId="{2F3ADBD5-F0F8-444A-AC53-4833DF453394}"/>
    <dgm:cxn modelId="{1E1EA07B-332E-44B4-B9FE-F14E22B8F2F9}" srcId="{0ACC640B-D19E-40EF-83AF-F1B71627C39A}" destId="{662E673A-4E82-4638-849D-54B69041E9C7}" srcOrd="0" destOrd="0" parTransId="{08893A30-F5D8-4A3D-ACE7-568F52ED09FA}" sibTransId="{07533FC2-89D3-4DC0-91C2-FDB9274F7210}"/>
    <dgm:cxn modelId="{FA5BED88-CBFF-4F1E-B098-F7856193A576}" srcId="{10667465-3E2D-41AA-A6D1-84E98E2D67CB}" destId="{0779305E-4AA6-4DB6-B5ED-6B4A5F4CCAD4}" srcOrd="1" destOrd="0" parTransId="{B4D30023-DA34-4671-BDB5-0C8BDB2AFCFB}" sibTransId="{9D0F3700-AD56-4288-8CF6-990D5776F7DA}"/>
    <dgm:cxn modelId="{933E48A3-61A3-4FEC-B2D4-2A716BE69AA2}" type="presOf" srcId="{0779305E-4AA6-4DB6-B5ED-6B4A5F4CCAD4}" destId="{7BAB1EBC-96D7-4DE4-95B5-34717DEA54CF}" srcOrd="0" destOrd="0" presId="urn:microsoft.com/office/officeart/2008/layout/PictureAccentList"/>
    <dgm:cxn modelId="{AC5080CE-CA5F-46EF-8A28-605EC6B79474}" type="presOf" srcId="{50F61017-8208-44DB-A378-33868F7B9271}" destId="{1FEA95CE-E655-430D-AF49-AE26974E2C97}" srcOrd="0" destOrd="0" presId="urn:microsoft.com/office/officeart/2008/layout/PictureAccentList"/>
    <dgm:cxn modelId="{BDD254F1-F764-4566-A8FB-A7129837ED80}" srcId="{10667465-3E2D-41AA-A6D1-84E98E2D67CB}" destId="{C060C590-437C-460D-8878-3CB4D923525A}" srcOrd="0" destOrd="0" parTransId="{14960CF4-3747-4B6A-A400-458C0F197073}" sibTransId="{836B78B2-9E6D-464A-B911-43D52FE603AD}"/>
    <dgm:cxn modelId="{43478D6C-BC18-4835-8508-329772B618D5}" type="presParOf" srcId="{5BA7205C-6B5F-40F3-B3B2-1B0D67EF2524}" destId="{BF22A3F1-29F1-4992-B377-9B62EFEC5762}" srcOrd="0" destOrd="0" presId="urn:microsoft.com/office/officeart/2008/layout/PictureAccentList"/>
    <dgm:cxn modelId="{8412BBD8-3A85-4C22-9FBD-73E2109F6B90}" type="presParOf" srcId="{BF22A3F1-29F1-4992-B377-9B62EFEC5762}" destId="{23288D70-AEBA-461F-A317-10DDCB6037BF}" srcOrd="0" destOrd="0" presId="urn:microsoft.com/office/officeart/2008/layout/PictureAccentList"/>
    <dgm:cxn modelId="{3B14E017-7141-4C71-B3BC-D688ACDB21E9}" type="presParOf" srcId="{23288D70-AEBA-461F-A317-10DDCB6037BF}" destId="{D0338ADD-250B-421F-9357-4559ACB384CF}" srcOrd="0" destOrd="0" presId="urn:microsoft.com/office/officeart/2008/layout/PictureAccentList"/>
    <dgm:cxn modelId="{84C777F6-470D-4DC4-B610-AF7D87F513E3}" type="presParOf" srcId="{BF22A3F1-29F1-4992-B377-9B62EFEC5762}" destId="{525D889A-FB8B-473A-81EC-215EAF29C21A}" srcOrd="1" destOrd="0" presId="urn:microsoft.com/office/officeart/2008/layout/PictureAccentList"/>
    <dgm:cxn modelId="{B6127798-1D46-402B-8785-EA33E2A2E36C}" type="presParOf" srcId="{525D889A-FB8B-473A-81EC-215EAF29C21A}" destId="{07BD24EC-6A67-4D59-8480-28BAE246113F}" srcOrd="0" destOrd="0" presId="urn:microsoft.com/office/officeart/2008/layout/PictureAccentList"/>
    <dgm:cxn modelId="{1F1BAD09-118D-44FF-B3DE-1C0C98A1A4FF}" type="presParOf" srcId="{07BD24EC-6A67-4D59-8480-28BAE246113F}" destId="{1C790CEE-4123-4059-BCF9-D020B8993C60}" srcOrd="0" destOrd="0" presId="urn:microsoft.com/office/officeart/2008/layout/PictureAccentList"/>
    <dgm:cxn modelId="{C523C8EF-9049-4700-A40B-08F2DA2BE95F}" type="presParOf" srcId="{07BD24EC-6A67-4D59-8480-28BAE246113F}" destId="{227D19EB-EF94-46D5-BC0C-1EF5527966EE}" srcOrd="1" destOrd="0" presId="urn:microsoft.com/office/officeart/2008/layout/PictureAccentList"/>
    <dgm:cxn modelId="{E8D8D4EF-9062-48A1-931B-BA6BF0923DCA}" type="presParOf" srcId="{525D889A-FB8B-473A-81EC-215EAF29C21A}" destId="{AEAD2C54-09BC-4024-B5D3-F55141E3FC7F}" srcOrd="1" destOrd="0" presId="urn:microsoft.com/office/officeart/2008/layout/PictureAccentList"/>
    <dgm:cxn modelId="{757E518C-6D70-4DDF-9715-632E2AB03BBE}" type="presParOf" srcId="{AEAD2C54-09BC-4024-B5D3-F55141E3FC7F}" destId="{7FFC6218-50FC-4A97-A132-CD2835F54092}" srcOrd="0" destOrd="0" presId="urn:microsoft.com/office/officeart/2008/layout/PictureAccentList"/>
    <dgm:cxn modelId="{9E023197-1036-435F-B2C0-E48F38A0BB15}" type="presParOf" srcId="{AEAD2C54-09BC-4024-B5D3-F55141E3FC7F}" destId="{1FEA95CE-E655-430D-AF49-AE26974E2C97}" srcOrd="1" destOrd="0" presId="urn:microsoft.com/office/officeart/2008/layout/PictureAccentList"/>
    <dgm:cxn modelId="{57365155-6916-4E11-9B70-6A4DE5082F79}" type="presParOf" srcId="{5BA7205C-6B5F-40F3-B3B2-1B0D67EF2524}" destId="{C0A2C967-D132-4D1E-A4E3-BC48D0AB7132}" srcOrd="1" destOrd="0" presId="urn:microsoft.com/office/officeart/2008/layout/PictureAccentList"/>
    <dgm:cxn modelId="{61889A12-B071-4E21-87A2-6539123B8E6F}" type="presParOf" srcId="{C0A2C967-D132-4D1E-A4E3-BC48D0AB7132}" destId="{BF5FC43A-D7AD-4256-A5E3-087A3645C579}" srcOrd="0" destOrd="0" presId="urn:microsoft.com/office/officeart/2008/layout/PictureAccentList"/>
    <dgm:cxn modelId="{7E679645-A26C-4FC5-88D4-13C8EB8A3C64}" type="presParOf" srcId="{BF5FC43A-D7AD-4256-A5E3-087A3645C579}" destId="{EA788879-0CBE-42A1-8061-6811D563AD5A}" srcOrd="0" destOrd="0" presId="urn:microsoft.com/office/officeart/2008/layout/PictureAccentList"/>
    <dgm:cxn modelId="{161549A4-B09B-41DF-9A63-17BE6E06DEA4}" type="presParOf" srcId="{C0A2C967-D132-4D1E-A4E3-BC48D0AB7132}" destId="{B0C86FC8-85E4-4C5F-A2A8-CFD530BB65E6}" srcOrd="1" destOrd="0" presId="urn:microsoft.com/office/officeart/2008/layout/PictureAccentList"/>
    <dgm:cxn modelId="{9434848A-5C33-4232-AB62-3684AB915E7C}" type="presParOf" srcId="{B0C86FC8-85E4-4C5F-A2A8-CFD530BB65E6}" destId="{2D712EA5-0840-448B-B7F1-0B07E04A4AAD}" srcOrd="0" destOrd="0" presId="urn:microsoft.com/office/officeart/2008/layout/PictureAccentList"/>
    <dgm:cxn modelId="{E4C4B25F-8E1E-48C6-AF15-8ECD300D27C6}" type="presParOf" srcId="{2D712EA5-0840-448B-B7F1-0B07E04A4AAD}" destId="{BB0CA4FC-6A57-42C6-914F-8A330E2A922D}" srcOrd="0" destOrd="0" presId="urn:microsoft.com/office/officeart/2008/layout/PictureAccentList"/>
    <dgm:cxn modelId="{3F47D194-4DFD-4FD1-9B96-534184F174D7}" type="presParOf" srcId="{2D712EA5-0840-448B-B7F1-0B07E04A4AAD}" destId="{72999693-B073-4797-A730-63B4232B33E5}" srcOrd="1" destOrd="0" presId="urn:microsoft.com/office/officeart/2008/layout/PictureAccentList"/>
    <dgm:cxn modelId="{1CD1509F-07FB-460D-867F-48382BFB58C9}" type="presParOf" srcId="{B0C86FC8-85E4-4C5F-A2A8-CFD530BB65E6}" destId="{1365DE3D-D527-4768-B5AE-1745AC1EEB03}" srcOrd="1" destOrd="0" presId="urn:microsoft.com/office/officeart/2008/layout/PictureAccentList"/>
    <dgm:cxn modelId="{C298D0D7-C095-4D6C-9498-A11AAEE15E29}" type="presParOf" srcId="{1365DE3D-D527-4768-B5AE-1745AC1EEB03}" destId="{4A05B3AE-161B-4F96-BE85-83FAD0FCFCA3}" srcOrd="0" destOrd="0" presId="urn:microsoft.com/office/officeart/2008/layout/PictureAccentList"/>
    <dgm:cxn modelId="{903A5547-6F2D-4A7D-B372-B3DA3C9FC9E0}" type="presParOf" srcId="{1365DE3D-D527-4768-B5AE-1745AC1EEB03}" destId="{7BAB1EBC-96D7-4DE4-95B5-34717DEA54C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E8726-6D05-4B1B-A8F2-D9F06DD670D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CACF06-5748-4FAA-A736-E8A2BDE37A6C}">
      <dgm:prSet custT="1"/>
      <dgm:spPr/>
      <dgm:t>
        <a:bodyPr/>
        <a:lstStyle/>
        <a:p>
          <a:r>
            <a:rPr lang="zh-CN" sz="1600" b="1" dirty="0">
              <a:latin typeface="幼圆" panose="02010509060101010101" pitchFamily="49" charset="-122"/>
              <a:ea typeface="幼圆" panose="02010509060101010101" pitchFamily="49" charset="-122"/>
            </a:rPr>
            <a:t>我们可以运用</a:t>
          </a:r>
          <a:r>
            <a:rPr lang="en-US" sz="1600" b="1" dirty="0">
              <a:latin typeface="幼圆" panose="02010509060101010101" pitchFamily="49" charset="-122"/>
              <a:ea typeface="幼圆" panose="02010509060101010101" pitchFamily="49" charset="-122"/>
            </a:rPr>
            <a:t>AGV</a:t>
          </a:r>
          <a:r>
            <a:rPr lang="zh-CN" sz="1600" b="1" dirty="0">
              <a:latin typeface="幼圆" panose="02010509060101010101" pitchFamily="49" charset="-122"/>
              <a:ea typeface="幼圆" panose="02010509060101010101" pitchFamily="49" charset="-122"/>
            </a:rPr>
            <a:t>技术进行磁导航，将磁导轨设置与地面以下，更加美观且防止损坏</a:t>
          </a:r>
          <a:endParaRPr lang="en-US" sz="16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3C6B97D9-6AAB-4185-98AE-53527ACFAADC}" type="parTrans" cxnId="{204EBFB0-8733-4CDE-ABFE-B3FDC62E6288}">
      <dgm:prSet/>
      <dgm:spPr/>
      <dgm:t>
        <a:bodyPr/>
        <a:lstStyle/>
        <a:p>
          <a:endParaRPr lang="en-US"/>
        </a:p>
      </dgm:t>
    </dgm:pt>
    <dgm:pt modelId="{FD2966E8-BB6F-457D-9BA3-2FBA43AF35E8}" type="sibTrans" cxnId="{204EBFB0-8733-4CDE-ABFE-B3FDC62E6288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A9C37469-7C03-4976-B138-BA45C622CD37}">
      <dgm:prSet custT="1"/>
      <dgm:spPr/>
      <dgm:t>
        <a:bodyPr/>
        <a:lstStyle/>
        <a:p>
          <a:r>
            <a:rPr lang="zh-CN" sz="1600" b="1" dirty="0">
              <a:latin typeface="幼圆" panose="02010509060101010101" pitchFamily="49" charset="-122"/>
              <a:ea typeface="幼圆" panose="02010509060101010101" pitchFamily="49" charset="-122"/>
            </a:rPr>
            <a:t>我们可以运用自动分拣系统将同一书架的书分在一起，放到运送机器人上，一次运多本，提高效率</a:t>
          </a:r>
          <a:endParaRPr lang="en-US" sz="16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5DB01577-F1D0-46A3-935C-A96E76488277}" type="parTrans" cxnId="{3825F19C-90E5-47DF-BBD5-E8212701990D}">
      <dgm:prSet/>
      <dgm:spPr/>
      <dgm:t>
        <a:bodyPr/>
        <a:lstStyle/>
        <a:p>
          <a:endParaRPr lang="en-US"/>
        </a:p>
      </dgm:t>
    </dgm:pt>
    <dgm:pt modelId="{E3F0A2D9-1546-4A1D-A612-2E8D1197E174}" type="sibTrans" cxnId="{3825F19C-90E5-47DF-BBD5-E8212701990D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4D58960A-7753-4E61-BC80-9F0D0E8A8B64}">
      <dgm:prSet custT="1"/>
      <dgm:spPr/>
      <dgm:t>
        <a:bodyPr/>
        <a:lstStyle/>
        <a:p>
          <a:r>
            <a:rPr lang="zh-CN" sz="1600" b="1" dirty="0">
              <a:latin typeface="幼圆" panose="02010509060101010101" pitchFamily="49" charset="-122"/>
              <a:ea typeface="幼圆" panose="02010509060101010101" pitchFamily="49" charset="-122"/>
            </a:rPr>
            <a:t>我们可以运用多台机器人同时协同运输，运用特殊算法实现自动补位，尽可能提高效率</a:t>
          </a:r>
          <a:endParaRPr lang="en-US" sz="16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8DF0B5D-E8B8-4259-9DE0-A4A499D688B9}" type="parTrans" cxnId="{367F0A44-9A59-4FA8-A60B-6797A64D8E32}">
      <dgm:prSet/>
      <dgm:spPr/>
      <dgm:t>
        <a:bodyPr/>
        <a:lstStyle/>
        <a:p>
          <a:endParaRPr lang="en-US"/>
        </a:p>
      </dgm:t>
    </dgm:pt>
    <dgm:pt modelId="{BD4B3979-A31A-408E-99C3-8B76116687DC}" type="sibTrans" cxnId="{367F0A44-9A59-4FA8-A60B-6797A64D8E32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392A7983-11E7-4F97-9C13-6D53EA92D193}">
      <dgm:prSet custT="1"/>
      <dgm:spPr/>
      <dgm:t>
        <a:bodyPr/>
        <a:lstStyle/>
        <a:p>
          <a:r>
            <a:rPr lang="zh-CN" sz="1600" b="1" dirty="0">
              <a:latin typeface="幼圆" panose="02010509060101010101" pitchFamily="49" charset="-122"/>
              <a:ea typeface="幼圆" panose="02010509060101010101" pitchFamily="49" charset="-122"/>
            </a:rPr>
            <a:t>我们可以通过在电子标签中写入</a:t>
          </a:r>
          <a:r>
            <a:rPr lang="en-US" sz="1600" b="1" dirty="0">
              <a:latin typeface="幼圆" panose="02010509060101010101" pitchFamily="49" charset="-122"/>
              <a:ea typeface="幼圆" panose="02010509060101010101" pitchFamily="49" charset="-122"/>
            </a:rPr>
            <a:t>ISBN</a:t>
          </a:r>
          <a:r>
            <a:rPr lang="zh-CN" sz="1600" b="1" dirty="0">
              <a:latin typeface="幼圆" panose="02010509060101010101" pitchFamily="49" charset="-122"/>
              <a:ea typeface="幼圆" panose="02010509060101010101" pitchFamily="49" charset="-122"/>
            </a:rPr>
            <a:t>码，读取后与图书网上数据库比对，获取书名及分类号</a:t>
          </a:r>
          <a:endParaRPr lang="en-US" sz="16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3439AA6E-F8DB-41BA-815A-15165CD30A31}" type="parTrans" cxnId="{4C243564-EFE7-4644-AD78-F8FE7D08777D}">
      <dgm:prSet/>
      <dgm:spPr/>
      <dgm:t>
        <a:bodyPr/>
        <a:lstStyle/>
        <a:p>
          <a:endParaRPr lang="en-US"/>
        </a:p>
      </dgm:t>
    </dgm:pt>
    <dgm:pt modelId="{64E5B237-E0C6-446F-8049-DCC03AB21B99}" type="sibTrans" cxnId="{4C243564-EFE7-4644-AD78-F8FE7D08777D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EC2ABFC6-6367-4AFB-BECF-9C52C77E18E2}">
      <dgm:prSet custT="1"/>
      <dgm:spPr/>
      <dgm:t>
        <a:bodyPr/>
        <a:lstStyle/>
        <a:p>
          <a:r>
            <a:rPr lang="zh-CN" sz="1600" b="1" dirty="0">
              <a:latin typeface="幼圆" panose="02010509060101010101" pitchFamily="49" charset="-122"/>
              <a:ea typeface="幼圆" panose="02010509060101010101" pitchFamily="49" charset="-122"/>
            </a:rPr>
            <a:t>运用机械结构将书自动放到书架上，无需管理员把书放到书架上，真正做到解放双手</a:t>
          </a:r>
          <a:endParaRPr lang="en-US" sz="1600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D73B7E35-90D7-4F40-865E-5A8C713E4397}" type="parTrans" cxnId="{B68C9D59-3AB0-4036-B4D0-0F1F730F05BC}">
      <dgm:prSet/>
      <dgm:spPr/>
      <dgm:t>
        <a:bodyPr/>
        <a:lstStyle/>
        <a:p>
          <a:endParaRPr lang="en-US"/>
        </a:p>
      </dgm:t>
    </dgm:pt>
    <dgm:pt modelId="{70F3ADF6-0FE6-47BD-89A8-8B9AB74D6E24}" type="sibTrans" cxnId="{B68C9D59-3AB0-4036-B4D0-0F1F730F05BC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71F627F5-DA85-484D-AEC0-3918D9C37E48}" type="pres">
      <dgm:prSet presAssocID="{E8FE8726-6D05-4B1B-A8F2-D9F06DD670D7}" presName="Name0" presStyleCnt="0">
        <dgm:presLayoutVars>
          <dgm:animLvl val="lvl"/>
          <dgm:resizeHandles val="exact"/>
        </dgm:presLayoutVars>
      </dgm:prSet>
      <dgm:spPr/>
    </dgm:pt>
    <dgm:pt modelId="{FB1213B9-22E6-4299-96EB-FEDA159CF0D4}" type="pres">
      <dgm:prSet presAssocID="{D5CACF06-5748-4FAA-A736-E8A2BDE37A6C}" presName="compositeNode" presStyleCnt="0">
        <dgm:presLayoutVars>
          <dgm:bulletEnabled val="1"/>
        </dgm:presLayoutVars>
      </dgm:prSet>
      <dgm:spPr/>
    </dgm:pt>
    <dgm:pt modelId="{63A4ACC6-2E64-4CE8-B9BE-31D5DD7A5CE5}" type="pres">
      <dgm:prSet presAssocID="{D5CACF06-5748-4FAA-A736-E8A2BDE37A6C}" presName="bgRect" presStyleLbl="bgAccFollowNode1" presStyleIdx="0" presStyleCnt="5"/>
      <dgm:spPr/>
    </dgm:pt>
    <dgm:pt modelId="{3B064D40-DAF3-4532-8A74-9634E52C8259}" type="pres">
      <dgm:prSet presAssocID="{FD2966E8-BB6F-457D-9BA3-2FBA43AF35E8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CA5C4F7-7EEC-4C68-BF6C-FF4D1E9B5E3C}" type="pres">
      <dgm:prSet presAssocID="{D5CACF06-5748-4FAA-A736-E8A2BDE37A6C}" presName="bottomLine" presStyleLbl="alignNode1" presStyleIdx="1" presStyleCnt="10">
        <dgm:presLayoutVars/>
      </dgm:prSet>
      <dgm:spPr/>
    </dgm:pt>
    <dgm:pt modelId="{629347F2-FB15-413B-B58E-65A6BDAFFB9B}" type="pres">
      <dgm:prSet presAssocID="{D5CACF06-5748-4FAA-A736-E8A2BDE37A6C}" presName="nodeText" presStyleLbl="bgAccFollowNode1" presStyleIdx="0" presStyleCnt="5">
        <dgm:presLayoutVars>
          <dgm:bulletEnabled val="1"/>
        </dgm:presLayoutVars>
      </dgm:prSet>
      <dgm:spPr/>
    </dgm:pt>
    <dgm:pt modelId="{B61694DC-F758-4A79-B877-C91347C18A0A}" type="pres">
      <dgm:prSet presAssocID="{FD2966E8-BB6F-457D-9BA3-2FBA43AF35E8}" presName="sibTrans" presStyleCnt="0"/>
      <dgm:spPr/>
    </dgm:pt>
    <dgm:pt modelId="{B10CF038-30D6-49C2-94C0-D00EF8851393}" type="pres">
      <dgm:prSet presAssocID="{A9C37469-7C03-4976-B138-BA45C622CD37}" presName="compositeNode" presStyleCnt="0">
        <dgm:presLayoutVars>
          <dgm:bulletEnabled val="1"/>
        </dgm:presLayoutVars>
      </dgm:prSet>
      <dgm:spPr/>
    </dgm:pt>
    <dgm:pt modelId="{8AFB36EB-76A7-4FBF-95FE-BFF10A95F0BD}" type="pres">
      <dgm:prSet presAssocID="{A9C37469-7C03-4976-B138-BA45C622CD37}" presName="bgRect" presStyleLbl="bgAccFollowNode1" presStyleIdx="1" presStyleCnt="5"/>
      <dgm:spPr/>
    </dgm:pt>
    <dgm:pt modelId="{147ACF8B-3B91-4FFC-87A6-14D99D55A198}" type="pres">
      <dgm:prSet presAssocID="{E3F0A2D9-1546-4A1D-A612-2E8D1197E174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ECC4282A-CBFD-46CB-AF85-2B87A5870DDB}" type="pres">
      <dgm:prSet presAssocID="{A9C37469-7C03-4976-B138-BA45C622CD37}" presName="bottomLine" presStyleLbl="alignNode1" presStyleIdx="3" presStyleCnt="10">
        <dgm:presLayoutVars/>
      </dgm:prSet>
      <dgm:spPr/>
    </dgm:pt>
    <dgm:pt modelId="{A7C7031A-7A6D-4B43-B3D7-81B555C2C928}" type="pres">
      <dgm:prSet presAssocID="{A9C37469-7C03-4976-B138-BA45C622CD37}" presName="nodeText" presStyleLbl="bgAccFollowNode1" presStyleIdx="1" presStyleCnt="5">
        <dgm:presLayoutVars>
          <dgm:bulletEnabled val="1"/>
        </dgm:presLayoutVars>
      </dgm:prSet>
      <dgm:spPr/>
    </dgm:pt>
    <dgm:pt modelId="{D5B531BC-0986-4952-8F56-56F9D53240C5}" type="pres">
      <dgm:prSet presAssocID="{E3F0A2D9-1546-4A1D-A612-2E8D1197E174}" presName="sibTrans" presStyleCnt="0"/>
      <dgm:spPr/>
    </dgm:pt>
    <dgm:pt modelId="{92BD2C16-33C1-4F05-A4CC-ED132C97F8BB}" type="pres">
      <dgm:prSet presAssocID="{4D58960A-7753-4E61-BC80-9F0D0E8A8B64}" presName="compositeNode" presStyleCnt="0">
        <dgm:presLayoutVars>
          <dgm:bulletEnabled val="1"/>
        </dgm:presLayoutVars>
      </dgm:prSet>
      <dgm:spPr/>
    </dgm:pt>
    <dgm:pt modelId="{D1B4F3D1-D194-4FAA-B3E6-DDCC63E46BAA}" type="pres">
      <dgm:prSet presAssocID="{4D58960A-7753-4E61-BC80-9F0D0E8A8B64}" presName="bgRect" presStyleLbl="bgAccFollowNode1" presStyleIdx="2" presStyleCnt="5"/>
      <dgm:spPr/>
    </dgm:pt>
    <dgm:pt modelId="{36E943B3-7131-45DE-97C5-D0B15C7FB1BC}" type="pres">
      <dgm:prSet presAssocID="{BD4B3979-A31A-408E-99C3-8B76116687DC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0427342D-AFD0-4458-A271-C6C267256853}" type="pres">
      <dgm:prSet presAssocID="{4D58960A-7753-4E61-BC80-9F0D0E8A8B64}" presName="bottomLine" presStyleLbl="alignNode1" presStyleIdx="5" presStyleCnt="10">
        <dgm:presLayoutVars/>
      </dgm:prSet>
      <dgm:spPr/>
    </dgm:pt>
    <dgm:pt modelId="{B0E41D12-06F4-4DDD-BC50-F5325E8C8203}" type="pres">
      <dgm:prSet presAssocID="{4D58960A-7753-4E61-BC80-9F0D0E8A8B64}" presName="nodeText" presStyleLbl="bgAccFollowNode1" presStyleIdx="2" presStyleCnt="5">
        <dgm:presLayoutVars>
          <dgm:bulletEnabled val="1"/>
        </dgm:presLayoutVars>
      </dgm:prSet>
      <dgm:spPr/>
    </dgm:pt>
    <dgm:pt modelId="{81B43BE1-A310-4A78-8445-E73698601E3E}" type="pres">
      <dgm:prSet presAssocID="{BD4B3979-A31A-408E-99C3-8B76116687DC}" presName="sibTrans" presStyleCnt="0"/>
      <dgm:spPr/>
    </dgm:pt>
    <dgm:pt modelId="{4EF8163A-12E4-45DC-9F61-0929F3ADA2F2}" type="pres">
      <dgm:prSet presAssocID="{392A7983-11E7-4F97-9C13-6D53EA92D193}" presName="compositeNode" presStyleCnt="0">
        <dgm:presLayoutVars>
          <dgm:bulletEnabled val="1"/>
        </dgm:presLayoutVars>
      </dgm:prSet>
      <dgm:spPr/>
    </dgm:pt>
    <dgm:pt modelId="{564EFD88-6345-4F5B-BC3B-285B0583027C}" type="pres">
      <dgm:prSet presAssocID="{392A7983-11E7-4F97-9C13-6D53EA92D193}" presName="bgRect" presStyleLbl="bgAccFollowNode1" presStyleIdx="3" presStyleCnt="5"/>
      <dgm:spPr/>
    </dgm:pt>
    <dgm:pt modelId="{1E31BFA6-27DF-4A5B-916F-7EEA442B6019}" type="pres">
      <dgm:prSet presAssocID="{64E5B237-E0C6-446F-8049-DCC03AB21B9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1C1E69A9-C61E-44A8-A680-A9743E4DBF27}" type="pres">
      <dgm:prSet presAssocID="{392A7983-11E7-4F97-9C13-6D53EA92D193}" presName="bottomLine" presStyleLbl="alignNode1" presStyleIdx="7" presStyleCnt="10">
        <dgm:presLayoutVars/>
      </dgm:prSet>
      <dgm:spPr/>
    </dgm:pt>
    <dgm:pt modelId="{E6159F45-19B1-4F66-964B-82E0D36B2110}" type="pres">
      <dgm:prSet presAssocID="{392A7983-11E7-4F97-9C13-6D53EA92D193}" presName="nodeText" presStyleLbl="bgAccFollowNode1" presStyleIdx="3" presStyleCnt="5">
        <dgm:presLayoutVars>
          <dgm:bulletEnabled val="1"/>
        </dgm:presLayoutVars>
      </dgm:prSet>
      <dgm:spPr/>
    </dgm:pt>
    <dgm:pt modelId="{158ABE46-61D4-4B78-900E-8A818BCEBC3F}" type="pres">
      <dgm:prSet presAssocID="{64E5B237-E0C6-446F-8049-DCC03AB21B99}" presName="sibTrans" presStyleCnt="0"/>
      <dgm:spPr/>
    </dgm:pt>
    <dgm:pt modelId="{7A82DC1D-A7EE-4123-A7BC-3C8AF2E8D66E}" type="pres">
      <dgm:prSet presAssocID="{EC2ABFC6-6367-4AFB-BECF-9C52C77E18E2}" presName="compositeNode" presStyleCnt="0">
        <dgm:presLayoutVars>
          <dgm:bulletEnabled val="1"/>
        </dgm:presLayoutVars>
      </dgm:prSet>
      <dgm:spPr/>
    </dgm:pt>
    <dgm:pt modelId="{8E5BDE69-3868-40D3-A1A6-7725FAC5CDBC}" type="pres">
      <dgm:prSet presAssocID="{EC2ABFC6-6367-4AFB-BECF-9C52C77E18E2}" presName="bgRect" presStyleLbl="bgAccFollowNode1" presStyleIdx="4" presStyleCnt="5"/>
      <dgm:spPr/>
    </dgm:pt>
    <dgm:pt modelId="{0C94DBB5-AB15-428F-A7E3-F9881ABC07CD}" type="pres">
      <dgm:prSet presAssocID="{70F3ADF6-0FE6-47BD-89A8-8B9AB74D6E2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E923026-940F-46F5-BA85-78A62F8173C5}" type="pres">
      <dgm:prSet presAssocID="{EC2ABFC6-6367-4AFB-BECF-9C52C77E18E2}" presName="bottomLine" presStyleLbl="alignNode1" presStyleIdx="9" presStyleCnt="10">
        <dgm:presLayoutVars/>
      </dgm:prSet>
      <dgm:spPr/>
    </dgm:pt>
    <dgm:pt modelId="{4C8FC71E-BF91-4CCC-9B1C-586573A22ED1}" type="pres">
      <dgm:prSet presAssocID="{EC2ABFC6-6367-4AFB-BECF-9C52C77E18E2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EF40EC15-C44E-43CE-B0C7-046AF176D0D5}" type="presOf" srcId="{EC2ABFC6-6367-4AFB-BECF-9C52C77E18E2}" destId="{4C8FC71E-BF91-4CCC-9B1C-586573A22ED1}" srcOrd="1" destOrd="0" presId="urn:microsoft.com/office/officeart/2016/7/layout/BasicLinearProcessNumbered"/>
    <dgm:cxn modelId="{89FB3F5C-CFAA-4050-8FA2-984526A0E276}" type="presOf" srcId="{D5CACF06-5748-4FAA-A736-E8A2BDE37A6C}" destId="{629347F2-FB15-413B-B58E-65A6BDAFFB9B}" srcOrd="1" destOrd="0" presId="urn:microsoft.com/office/officeart/2016/7/layout/BasicLinearProcessNumbered"/>
    <dgm:cxn modelId="{367F0A44-9A59-4FA8-A60B-6797A64D8E32}" srcId="{E8FE8726-6D05-4B1B-A8F2-D9F06DD670D7}" destId="{4D58960A-7753-4E61-BC80-9F0D0E8A8B64}" srcOrd="2" destOrd="0" parTransId="{F8DF0B5D-E8B8-4259-9DE0-A4A499D688B9}" sibTransId="{BD4B3979-A31A-408E-99C3-8B76116687DC}"/>
    <dgm:cxn modelId="{4C243564-EFE7-4644-AD78-F8FE7D08777D}" srcId="{E8FE8726-6D05-4B1B-A8F2-D9F06DD670D7}" destId="{392A7983-11E7-4F97-9C13-6D53EA92D193}" srcOrd="3" destOrd="0" parTransId="{3439AA6E-F8DB-41BA-815A-15165CD30A31}" sibTransId="{64E5B237-E0C6-446F-8049-DCC03AB21B99}"/>
    <dgm:cxn modelId="{F3F6524A-C956-4E5A-9B81-D56444E78DCE}" type="presOf" srcId="{BD4B3979-A31A-408E-99C3-8B76116687DC}" destId="{36E943B3-7131-45DE-97C5-D0B15C7FB1BC}" srcOrd="0" destOrd="0" presId="urn:microsoft.com/office/officeart/2016/7/layout/BasicLinearProcessNumbered"/>
    <dgm:cxn modelId="{876C6053-319F-4918-A44B-50D27C189D17}" type="presOf" srcId="{64E5B237-E0C6-446F-8049-DCC03AB21B99}" destId="{1E31BFA6-27DF-4A5B-916F-7EEA442B6019}" srcOrd="0" destOrd="0" presId="urn:microsoft.com/office/officeart/2016/7/layout/BasicLinearProcessNumbered"/>
    <dgm:cxn modelId="{B750C873-FB69-466D-BF2D-6F033F6FDB56}" type="presOf" srcId="{A9C37469-7C03-4976-B138-BA45C622CD37}" destId="{A7C7031A-7A6D-4B43-B3D7-81B555C2C928}" srcOrd="1" destOrd="0" presId="urn:microsoft.com/office/officeart/2016/7/layout/BasicLinearProcessNumbered"/>
    <dgm:cxn modelId="{114C7277-654C-42E9-8C7E-E87418C05A06}" type="presOf" srcId="{E3F0A2D9-1546-4A1D-A612-2E8D1197E174}" destId="{147ACF8B-3B91-4FFC-87A6-14D99D55A198}" srcOrd="0" destOrd="0" presId="urn:microsoft.com/office/officeart/2016/7/layout/BasicLinearProcessNumbered"/>
    <dgm:cxn modelId="{B68C9D59-3AB0-4036-B4D0-0F1F730F05BC}" srcId="{E8FE8726-6D05-4B1B-A8F2-D9F06DD670D7}" destId="{EC2ABFC6-6367-4AFB-BECF-9C52C77E18E2}" srcOrd="4" destOrd="0" parTransId="{D73B7E35-90D7-4F40-865E-5A8C713E4397}" sibTransId="{70F3ADF6-0FE6-47BD-89A8-8B9AB74D6E24}"/>
    <dgm:cxn modelId="{CF9A958D-768B-4C35-A472-F88C9980E010}" type="presOf" srcId="{392A7983-11E7-4F97-9C13-6D53EA92D193}" destId="{564EFD88-6345-4F5B-BC3B-285B0583027C}" srcOrd="0" destOrd="0" presId="urn:microsoft.com/office/officeart/2016/7/layout/BasicLinearProcessNumbered"/>
    <dgm:cxn modelId="{1D92C198-99E9-4EFE-AD66-A02F434998B5}" type="presOf" srcId="{392A7983-11E7-4F97-9C13-6D53EA92D193}" destId="{E6159F45-19B1-4F66-964B-82E0D36B2110}" srcOrd="1" destOrd="0" presId="urn:microsoft.com/office/officeart/2016/7/layout/BasicLinearProcessNumbered"/>
    <dgm:cxn modelId="{3825F19C-90E5-47DF-BBD5-E8212701990D}" srcId="{E8FE8726-6D05-4B1B-A8F2-D9F06DD670D7}" destId="{A9C37469-7C03-4976-B138-BA45C622CD37}" srcOrd="1" destOrd="0" parTransId="{5DB01577-F1D0-46A3-935C-A96E76488277}" sibTransId="{E3F0A2D9-1546-4A1D-A612-2E8D1197E174}"/>
    <dgm:cxn modelId="{D87B1DAF-5BA5-42B9-BC21-9E1C17007E60}" type="presOf" srcId="{70F3ADF6-0FE6-47BD-89A8-8B9AB74D6E24}" destId="{0C94DBB5-AB15-428F-A7E3-F9881ABC07CD}" srcOrd="0" destOrd="0" presId="urn:microsoft.com/office/officeart/2016/7/layout/BasicLinearProcessNumbered"/>
    <dgm:cxn modelId="{204EBFB0-8733-4CDE-ABFE-B3FDC62E6288}" srcId="{E8FE8726-6D05-4B1B-A8F2-D9F06DD670D7}" destId="{D5CACF06-5748-4FAA-A736-E8A2BDE37A6C}" srcOrd="0" destOrd="0" parTransId="{3C6B97D9-6AAB-4185-98AE-53527ACFAADC}" sibTransId="{FD2966E8-BB6F-457D-9BA3-2FBA43AF35E8}"/>
    <dgm:cxn modelId="{EC17B2B8-238C-417D-8900-EED2B8F86459}" type="presOf" srcId="{4D58960A-7753-4E61-BC80-9F0D0E8A8B64}" destId="{D1B4F3D1-D194-4FAA-B3E6-DDCC63E46BAA}" srcOrd="0" destOrd="0" presId="urn:microsoft.com/office/officeart/2016/7/layout/BasicLinearProcessNumbered"/>
    <dgm:cxn modelId="{B81636BA-4680-4819-8C0F-AD905861486A}" type="presOf" srcId="{EC2ABFC6-6367-4AFB-BECF-9C52C77E18E2}" destId="{8E5BDE69-3868-40D3-A1A6-7725FAC5CDBC}" srcOrd="0" destOrd="0" presId="urn:microsoft.com/office/officeart/2016/7/layout/BasicLinearProcessNumbered"/>
    <dgm:cxn modelId="{4F2020BB-8B51-4FF6-85C1-3E12842C215D}" type="presOf" srcId="{E8FE8726-6D05-4B1B-A8F2-D9F06DD670D7}" destId="{71F627F5-DA85-484D-AEC0-3918D9C37E48}" srcOrd="0" destOrd="0" presId="urn:microsoft.com/office/officeart/2016/7/layout/BasicLinearProcessNumbered"/>
    <dgm:cxn modelId="{9816D7CE-1B0A-4BC0-9B68-BDC2E121DC42}" type="presOf" srcId="{FD2966E8-BB6F-457D-9BA3-2FBA43AF35E8}" destId="{3B064D40-DAF3-4532-8A74-9634E52C8259}" srcOrd="0" destOrd="0" presId="urn:microsoft.com/office/officeart/2016/7/layout/BasicLinearProcessNumbered"/>
    <dgm:cxn modelId="{9BDBFEDD-791C-4768-847E-B885F97A0854}" type="presOf" srcId="{A9C37469-7C03-4976-B138-BA45C622CD37}" destId="{8AFB36EB-76A7-4FBF-95FE-BFF10A95F0BD}" srcOrd="0" destOrd="0" presId="urn:microsoft.com/office/officeart/2016/7/layout/BasicLinearProcessNumbered"/>
    <dgm:cxn modelId="{8B60D6F6-0F0E-4D1D-BE94-DA7FE8BB998B}" type="presOf" srcId="{4D58960A-7753-4E61-BC80-9F0D0E8A8B64}" destId="{B0E41D12-06F4-4DDD-BC50-F5325E8C8203}" srcOrd="1" destOrd="0" presId="urn:microsoft.com/office/officeart/2016/7/layout/BasicLinearProcessNumbered"/>
    <dgm:cxn modelId="{F8A0C8FE-C898-4A8F-9778-50298F2EDDCE}" type="presOf" srcId="{D5CACF06-5748-4FAA-A736-E8A2BDE37A6C}" destId="{63A4ACC6-2E64-4CE8-B9BE-31D5DD7A5CE5}" srcOrd="0" destOrd="0" presId="urn:microsoft.com/office/officeart/2016/7/layout/BasicLinearProcessNumbered"/>
    <dgm:cxn modelId="{B8039C94-932B-43AD-8BE9-573EF0971EC0}" type="presParOf" srcId="{71F627F5-DA85-484D-AEC0-3918D9C37E48}" destId="{FB1213B9-22E6-4299-96EB-FEDA159CF0D4}" srcOrd="0" destOrd="0" presId="urn:microsoft.com/office/officeart/2016/7/layout/BasicLinearProcessNumbered"/>
    <dgm:cxn modelId="{90F5C4AB-316E-4DA8-85EA-74B598590BB7}" type="presParOf" srcId="{FB1213B9-22E6-4299-96EB-FEDA159CF0D4}" destId="{63A4ACC6-2E64-4CE8-B9BE-31D5DD7A5CE5}" srcOrd="0" destOrd="0" presId="urn:microsoft.com/office/officeart/2016/7/layout/BasicLinearProcessNumbered"/>
    <dgm:cxn modelId="{7C3AE7D9-88C2-4302-BE86-92A4DB748846}" type="presParOf" srcId="{FB1213B9-22E6-4299-96EB-FEDA159CF0D4}" destId="{3B064D40-DAF3-4532-8A74-9634E52C8259}" srcOrd="1" destOrd="0" presId="urn:microsoft.com/office/officeart/2016/7/layout/BasicLinearProcessNumbered"/>
    <dgm:cxn modelId="{9F5CD33D-2B68-405B-AD27-DB840BBF2EC3}" type="presParOf" srcId="{FB1213B9-22E6-4299-96EB-FEDA159CF0D4}" destId="{5CA5C4F7-7EEC-4C68-BF6C-FF4D1E9B5E3C}" srcOrd="2" destOrd="0" presId="urn:microsoft.com/office/officeart/2016/7/layout/BasicLinearProcessNumbered"/>
    <dgm:cxn modelId="{750A1010-FF45-4580-88B9-2ADD23B20CEE}" type="presParOf" srcId="{FB1213B9-22E6-4299-96EB-FEDA159CF0D4}" destId="{629347F2-FB15-413B-B58E-65A6BDAFFB9B}" srcOrd="3" destOrd="0" presId="urn:microsoft.com/office/officeart/2016/7/layout/BasicLinearProcessNumbered"/>
    <dgm:cxn modelId="{038D20B3-7BAD-4D6A-B520-1AEA993CA3FD}" type="presParOf" srcId="{71F627F5-DA85-484D-AEC0-3918D9C37E48}" destId="{B61694DC-F758-4A79-B877-C91347C18A0A}" srcOrd="1" destOrd="0" presId="urn:microsoft.com/office/officeart/2016/7/layout/BasicLinearProcessNumbered"/>
    <dgm:cxn modelId="{21EEDE1A-F3B5-43F8-89C4-B595CA1C2937}" type="presParOf" srcId="{71F627F5-DA85-484D-AEC0-3918D9C37E48}" destId="{B10CF038-30D6-49C2-94C0-D00EF8851393}" srcOrd="2" destOrd="0" presId="urn:microsoft.com/office/officeart/2016/7/layout/BasicLinearProcessNumbered"/>
    <dgm:cxn modelId="{1A68EE17-F016-4C8E-9261-2499E6B36A47}" type="presParOf" srcId="{B10CF038-30D6-49C2-94C0-D00EF8851393}" destId="{8AFB36EB-76A7-4FBF-95FE-BFF10A95F0BD}" srcOrd="0" destOrd="0" presId="urn:microsoft.com/office/officeart/2016/7/layout/BasicLinearProcessNumbered"/>
    <dgm:cxn modelId="{07D5BEB6-39F4-4E5D-A956-291A94BE0281}" type="presParOf" srcId="{B10CF038-30D6-49C2-94C0-D00EF8851393}" destId="{147ACF8B-3B91-4FFC-87A6-14D99D55A198}" srcOrd="1" destOrd="0" presId="urn:microsoft.com/office/officeart/2016/7/layout/BasicLinearProcessNumbered"/>
    <dgm:cxn modelId="{B4722E92-A9F6-4B64-8594-91F8AA41DB81}" type="presParOf" srcId="{B10CF038-30D6-49C2-94C0-D00EF8851393}" destId="{ECC4282A-CBFD-46CB-AF85-2B87A5870DDB}" srcOrd="2" destOrd="0" presId="urn:microsoft.com/office/officeart/2016/7/layout/BasicLinearProcessNumbered"/>
    <dgm:cxn modelId="{FCD8937D-E077-422F-AF5F-C2742BF7B3F7}" type="presParOf" srcId="{B10CF038-30D6-49C2-94C0-D00EF8851393}" destId="{A7C7031A-7A6D-4B43-B3D7-81B555C2C928}" srcOrd="3" destOrd="0" presId="urn:microsoft.com/office/officeart/2016/7/layout/BasicLinearProcessNumbered"/>
    <dgm:cxn modelId="{9E3C895B-5695-4360-8688-8EF99D6A641E}" type="presParOf" srcId="{71F627F5-DA85-484D-AEC0-3918D9C37E48}" destId="{D5B531BC-0986-4952-8F56-56F9D53240C5}" srcOrd="3" destOrd="0" presId="urn:microsoft.com/office/officeart/2016/7/layout/BasicLinearProcessNumbered"/>
    <dgm:cxn modelId="{9A8F72F1-A7B5-43CA-AA74-9D745A1DDA75}" type="presParOf" srcId="{71F627F5-DA85-484D-AEC0-3918D9C37E48}" destId="{92BD2C16-33C1-4F05-A4CC-ED132C97F8BB}" srcOrd="4" destOrd="0" presId="urn:microsoft.com/office/officeart/2016/7/layout/BasicLinearProcessNumbered"/>
    <dgm:cxn modelId="{3D399E14-3CB0-4A62-A768-1D871C9F89A3}" type="presParOf" srcId="{92BD2C16-33C1-4F05-A4CC-ED132C97F8BB}" destId="{D1B4F3D1-D194-4FAA-B3E6-DDCC63E46BAA}" srcOrd="0" destOrd="0" presId="urn:microsoft.com/office/officeart/2016/7/layout/BasicLinearProcessNumbered"/>
    <dgm:cxn modelId="{0B0D8060-40E3-4BA6-A55D-9D067051F1B6}" type="presParOf" srcId="{92BD2C16-33C1-4F05-A4CC-ED132C97F8BB}" destId="{36E943B3-7131-45DE-97C5-D0B15C7FB1BC}" srcOrd="1" destOrd="0" presId="urn:microsoft.com/office/officeart/2016/7/layout/BasicLinearProcessNumbered"/>
    <dgm:cxn modelId="{F9964536-FF46-423E-A6C0-A3B55194D7EA}" type="presParOf" srcId="{92BD2C16-33C1-4F05-A4CC-ED132C97F8BB}" destId="{0427342D-AFD0-4458-A271-C6C267256853}" srcOrd="2" destOrd="0" presId="urn:microsoft.com/office/officeart/2016/7/layout/BasicLinearProcessNumbered"/>
    <dgm:cxn modelId="{0CC8A9E6-EA02-4CA1-8A0E-66A79F734E98}" type="presParOf" srcId="{92BD2C16-33C1-4F05-A4CC-ED132C97F8BB}" destId="{B0E41D12-06F4-4DDD-BC50-F5325E8C8203}" srcOrd="3" destOrd="0" presId="urn:microsoft.com/office/officeart/2016/7/layout/BasicLinearProcessNumbered"/>
    <dgm:cxn modelId="{4FF363C1-96EA-427E-975A-1FA960309F28}" type="presParOf" srcId="{71F627F5-DA85-484D-AEC0-3918D9C37E48}" destId="{81B43BE1-A310-4A78-8445-E73698601E3E}" srcOrd="5" destOrd="0" presId="urn:microsoft.com/office/officeart/2016/7/layout/BasicLinearProcessNumbered"/>
    <dgm:cxn modelId="{98472B00-43BE-4EAF-A764-F566BC5CA0EB}" type="presParOf" srcId="{71F627F5-DA85-484D-AEC0-3918D9C37E48}" destId="{4EF8163A-12E4-45DC-9F61-0929F3ADA2F2}" srcOrd="6" destOrd="0" presId="urn:microsoft.com/office/officeart/2016/7/layout/BasicLinearProcessNumbered"/>
    <dgm:cxn modelId="{9AA8F7DD-9488-4775-BF6C-02AE7453E110}" type="presParOf" srcId="{4EF8163A-12E4-45DC-9F61-0929F3ADA2F2}" destId="{564EFD88-6345-4F5B-BC3B-285B0583027C}" srcOrd="0" destOrd="0" presId="urn:microsoft.com/office/officeart/2016/7/layout/BasicLinearProcessNumbered"/>
    <dgm:cxn modelId="{A88D04B3-48CE-4BE3-A062-B15995AB55D7}" type="presParOf" srcId="{4EF8163A-12E4-45DC-9F61-0929F3ADA2F2}" destId="{1E31BFA6-27DF-4A5B-916F-7EEA442B6019}" srcOrd="1" destOrd="0" presId="urn:microsoft.com/office/officeart/2016/7/layout/BasicLinearProcessNumbered"/>
    <dgm:cxn modelId="{9F8873DA-D4D8-49FF-A0E4-61487E8E067B}" type="presParOf" srcId="{4EF8163A-12E4-45DC-9F61-0929F3ADA2F2}" destId="{1C1E69A9-C61E-44A8-A680-A9743E4DBF27}" srcOrd="2" destOrd="0" presId="urn:microsoft.com/office/officeart/2016/7/layout/BasicLinearProcessNumbered"/>
    <dgm:cxn modelId="{700FC0D1-5A58-451F-812F-E2BD7B7A0555}" type="presParOf" srcId="{4EF8163A-12E4-45DC-9F61-0929F3ADA2F2}" destId="{E6159F45-19B1-4F66-964B-82E0D36B2110}" srcOrd="3" destOrd="0" presId="urn:microsoft.com/office/officeart/2016/7/layout/BasicLinearProcessNumbered"/>
    <dgm:cxn modelId="{2E8CF813-6018-4101-90D9-39E7EA4619A0}" type="presParOf" srcId="{71F627F5-DA85-484D-AEC0-3918D9C37E48}" destId="{158ABE46-61D4-4B78-900E-8A818BCEBC3F}" srcOrd="7" destOrd="0" presId="urn:microsoft.com/office/officeart/2016/7/layout/BasicLinearProcessNumbered"/>
    <dgm:cxn modelId="{B42A8C21-B59E-4540-B8F3-DA9F5CFF7967}" type="presParOf" srcId="{71F627F5-DA85-484D-AEC0-3918D9C37E48}" destId="{7A82DC1D-A7EE-4123-A7BC-3C8AF2E8D66E}" srcOrd="8" destOrd="0" presId="urn:microsoft.com/office/officeart/2016/7/layout/BasicLinearProcessNumbered"/>
    <dgm:cxn modelId="{A8057493-05D8-4D64-85D1-2E6937FE2F40}" type="presParOf" srcId="{7A82DC1D-A7EE-4123-A7BC-3C8AF2E8D66E}" destId="{8E5BDE69-3868-40D3-A1A6-7725FAC5CDBC}" srcOrd="0" destOrd="0" presId="urn:microsoft.com/office/officeart/2016/7/layout/BasicLinearProcessNumbered"/>
    <dgm:cxn modelId="{DE114761-5D18-4EA8-AFBC-7FE6B4D74673}" type="presParOf" srcId="{7A82DC1D-A7EE-4123-A7BC-3C8AF2E8D66E}" destId="{0C94DBB5-AB15-428F-A7E3-F9881ABC07CD}" srcOrd="1" destOrd="0" presId="urn:microsoft.com/office/officeart/2016/7/layout/BasicLinearProcessNumbered"/>
    <dgm:cxn modelId="{F97BB240-537A-4DE0-A11F-6DE239BC2D16}" type="presParOf" srcId="{7A82DC1D-A7EE-4123-A7BC-3C8AF2E8D66E}" destId="{DE923026-940F-46F5-BA85-78A62F8173C5}" srcOrd="2" destOrd="0" presId="urn:microsoft.com/office/officeart/2016/7/layout/BasicLinearProcessNumbered"/>
    <dgm:cxn modelId="{D5E3DDF4-91DA-4931-858D-2C60381A4CCE}" type="presParOf" srcId="{7A82DC1D-A7EE-4123-A7BC-3C8AF2E8D66E}" destId="{4C8FC71E-BF91-4CCC-9B1C-586573A22ED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38ADD-250B-421F-9357-4559ACB384CF}">
      <dsp:nvSpPr>
        <dsp:cNvPr id="0" name=""/>
        <dsp:cNvSpPr/>
      </dsp:nvSpPr>
      <dsp:spPr>
        <a:xfrm>
          <a:off x="1441" y="1580700"/>
          <a:ext cx="5622108" cy="619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幼圆" panose="02010509060101010101" pitchFamily="49" charset="-122"/>
              <a:ea typeface="幼圆" panose="02010509060101010101" pitchFamily="49" charset="-122"/>
            </a:rPr>
            <a:t>目前</a:t>
          </a:r>
        </a:p>
      </dsp:txBody>
      <dsp:txXfrm>
        <a:off x="19589" y="1598848"/>
        <a:ext cx="5585812" cy="583337"/>
      </dsp:txXfrm>
    </dsp:sp>
    <dsp:sp modelId="{1C790CEE-4123-4059-BCF9-D020B8993C60}">
      <dsp:nvSpPr>
        <dsp:cNvPr id="0" name=""/>
        <dsp:cNvSpPr/>
      </dsp:nvSpPr>
      <dsp:spPr>
        <a:xfrm>
          <a:off x="1441" y="2311867"/>
          <a:ext cx="619633" cy="61963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D19EB-EF94-46D5-BC0C-1EF5527966EE}">
      <dsp:nvSpPr>
        <dsp:cNvPr id="0" name=""/>
        <dsp:cNvSpPr/>
      </dsp:nvSpPr>
      <dsp:spPr>
        <a:xfrm>
          <a:off x="658252" y="2311867"/>
          <a:ext cx="4965297" cy="619633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幼圆" panose="02010509060101010101" pitchFamily="49" charset="-122"/>
              <a:ea typeface="幼圆" panose="02010509060101010101" pitchFamily="49" charset="-122"/>
            </a:rPr>
            <a:t>管理员在寻找指定书架需要浪费很多时间</a:t>
          </a:r>
        </a:p>
      </dsp:txBody>
      <dsp:txXfrm>
        <a:off x="688505" y="2342120"/>
        <a:ext cx="4904791" cy="559127"/>
      </dsp:txXfrm>
    </dsp:sp>
    <dsp:sp modelId="{7FFC6218-50FC-4A97-A132-CD2835F54092}">
      <dsp:nvSpPr>
        <dsp:cNvPr id="0" name=""/>
        <dsp:cNvSpPr/>
      </dsp:nvSpPr>
      <dsp:spPr>
        <a:xfrm>
          <a:off x="1441" y="3005856"/>
          <a:ext cx="619633" cy="61963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A95CE-E655-430D-AF49-AE26974E2C97}">
      <dsp:nvSpPr>
        <dsp:cNvPr id="0" name=""/>
        <dsp:cNvSpPr/>
      </dsp:nvSpPr>
      <dsp:spPr>
        <a:xfrm>
          <a:off x="658252" y="3005856"/>
          <a:ext cx="4965297" cy="61963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幼圆" panose="02010509060101010101" pitchFamily="49" charset="-122"/>
              <a:ea typeface="幼圆" panose="02010509060101010101" pitchFamily="49" charset="-122"/>
            </a:rPr>
            <a:t>管理员要用小推车将书放回书架，消耗很多体力</a:t>
          </a:r>
        </a:p>
      </dsp:txBody>
      <dsp:txXfrm>
        <a:off x="688505" y="3036109"/>
        <a:ext cx="4904791" cy="559127"/>
      </dsp:txXfrm>
    </dsp:sp>
    <dsp:sp modelId="{EA788879-0CBE-42A1-8061-6811D563AD5A}">
      <dsp:nvSpPr>
        <dsp:cNvPr id="0" name=""/>
        <dsp:cNvSpPr/>
      </dsp:nvSpPr>
      <dsp:spPr>
        <a:xfrm>
          <a:off x="6185761" y="1580700"/>
          <a:ext cx="5622108" cy="619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幼圆" panose="02010509060101010101" pitchFamily="49" charset="-122"/>
              <a:ea typeface="幼圆" panose="02010509060101010101" pitchFamily="49" charset="-122"/>
            </a:rPr>
            <a:t>我们</a:t>
          </a:r>
        </a:p>
      </dsp:txBody>
      <dsp:txXfrm>
        <a:off x="6203909" y="1598848"/>
        <a:ext cx="5585812" cy="583337"/>
      </dsp:txXfrm>
    </dsp:sp>
    <dsp:sp modelId="{BB0CA4FC-6A57-42C6-914F-8A330E2A922D}">
      <dsp:nvSpPr>
        <dsp:cNvPr id="0" name=""/>
        <dsp:cNvSpPr/>
      </dsp:nvSpPr>
      <dsp:spPr>
        <a:xfrm>
          <a:off x="6185761" y="2311867"/>
          <a:ext cx="619633" cy="61963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99693-B073-4797-A730-63B4232B33E5}">
      <dsp:nvSpPr>
        <dsp:cNvPr id="0" name=""/>
        <dsp:cNvSpPr/>
      </dsp:nvSpPr>
      <dsp:spPr>
        <a:xfrm>
          <a:off x="6842572" y="2311867"/>
          <a:ext cx="4965297" cy="61963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幼圆" panose="02010509060101010101" pitchFamily="49" charset="-122"/>
              <a:ea typeface="幼圆" panose="02010509060101010101" pitchFamily="49" charset="-122"/>
            </a:rPr>
            <a:t>解决管理员还书归架时人为寻找放书位置的工作</a:t>
          </a:r>
          <a:endParaRPr lang="zh-CN" altLang="en-US" sz="2000" kern="1200" dirty="0"/>
        </a:p>
      </dsp:txBody>
      <dsp:txXfrm>
        <a:off x="6872825" y="2342120"/>
        <a:ext cx="4904791" cy="559127"/>
      </dsp:txXfrm>
    </dsp:sp>
    <dsp:sp modelId="{4A05B3AE-161B-4F96-BE85-83FAD0FCFCA3}">
      <dsp:nvSpPr>
        <dsp:cNvPr id="0" name=""/>
        <dsp:cNvSpPr/>
      </dsp:nvSpPr>
      <dsp:spPr>
        <a:xfrm>
          <a:off x="6185761" y="3005856"/>
          <a:ext cx="619633" cy="61963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B1EBC-96D7-4DE4-95B5-34717DEA54CF}">
      <dsp:nvSpPr>
        <dsp:cNvPr id="0" name=""/>
        <dsp:cNvSpPr/>
      </dsp:nvSpPr>
      <dsp:spPr>
        <a:xfrm>
          <a:off x="6842572" y="3005856"/>
          <a:ext cx="4965297" cy="61963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幼圆" panose="02010509060101010101" pitchFamily="49" charset="-122"/>
              <a:ea typeface="幼圆" panose="02010509060101010101" pitchFamily="49" charset="-122"/>
            </a:rPr>
            <a:t>解放管理员最后几百米的劳动力，尽可能解放人类双手</a:t>
          </a:r>
          <a:endParaRPr lang="zh-CN" altLang="en-US" sz="2000" kern="1200" dirty="0"/>
        </a:p>
      </dsp:txBody>
      <dsp:txXfrm>
        <a:off x="6872825" y="3036109"/>
        <a:ext cx="4904791" cy="55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4ACC6-2E64-4CE8-B9BE-31D5DD7A5CE5}">
      <dsp:nvSpPr>
        <dsp:cNvPr id="0" name=""/>
        <dsp:cNvSpPr/>
      </dsp:nvSpPr>
      <dsp:spPr>
        <a:xfrm>
          <a:off x="3888" y="650413"/>
          <a:ext cx="2105460" cy="29476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50" tIns="330200" rIns="1641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>
              <a:latin typeface="幼圆" panose="02010509060101010101" pitchFamily="49" charset="-122"/>
              <a:ea typeface="幼圆" panose="02010509060101010101" pitchFamily="49" charset="-122"/>
            </a:rPr>
            <a:t>我们可以运用</a:t>
          </a:r>
          <a:r>
            <a:rPr lang="en-US" sz="1600" b="1" kern="1200" dirty="0">
              <a:latin typeface="幼圆" panose="02010509060101010101" pitchFamily="49" charset="-122"/>
              <a:ea typeface="幼圆" panose="02010509060101010101" pitchFamily="49" charset="-122"/>
            </a:rPr>
            <a:t>AGV</a:t>
          </a:r>
          <a:r>
            <a:rPr lang="zh-CN" sz="1600" b="1" kern="1200" dirty="0">
              <a:latin typeface="幼圆" panose="02010509060101010101" pitchFamily="49" charset="-122"/>
              <a:ea typeface="幼圆" panose="02010509060101010101" pitchFamily="49" charset="-122"/>
            </a:rPr>
            <a:t>技术进行磁导航，将磁导轨设置与地面以下，更加美观且防止损坏</a:t>
          </a:r>
          <a:endParaRPr lang="en-US" sz="16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3888" y="1770518"/>
        <a:ext cx="2105460" cy="1768586"/>
      </dsp:txXfrm>
    </dsp:sp>
    <dsp:sp modelId="{3B064D40-DAF3-4532-8A74-9634E52C8259}">
      <dsp:nvSpPr>
        <dsp:cNvPr id="0" name=""/>
        <dsp:cNvSpPr/>
      </dsp:nvSpPr>
      <dsp:spPr>
        <a:xfrm>
          <a:off x="614472" y="945178"/>
          <a:ext cx="884293" cy="884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943" tIns="12700" rIns="68943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43974" y="1074680"/>
        <a:ext cx="625289" cy="625289"/>
      </dsp:txXfrm>
    </dsp:sp>
    <dsp:sp modelId="{5CA5C4F7-7EEC-4C68-BF6C-FF4D1E9B5E3C}">
      <dsp:nvSpPr>
        <dsp:cNvPr id="0" name=""/>
        <dsp:cNvSpPr/>
      </dsp:nvSpPr>
      <dsp:spPr>
        <a:xfrm>
          <a:off x="3888" y="3597986"/>
          <a:ext cx="21054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FB36EB-76A7-4FBF-95FE-BFF10A95F0BD}">
      <dsp:nvSpPr>
        <dsp:cNvPr id="0" name=""/>
        <dsp:cNvSpPr/>
      </dsp:nvSpPr>
      <dsp:spPr>
        <a:xfrm>
          <a:off x="2319895" y="650413"/>
          <a:ext cx="2105460" cy="29476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50" tIns="330200" rIns="1641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>
              <a:latin typeface="幼圆" panose="02010509060101010101" pitchFamily="49" charset="-122"/>
              <a:ea typeface="幼圆" panose="02010509060101010101" pitchFamily="49" charset="-122"/>
            </a:rPr>
            <a:t>我们可以运用自动分拣系统将同一书架的书分在一起，放到运送机器人上，一次运多本，提高效率</a:t>
          </a:r>
          <a:endParaRPr lang="en-US" sz="16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319895" y="1770518"/>
        <a:ext cx="2105460" cy="1768586"/>
      </dsp:txXfrm>
    </dsp:sp>
    <dsp:sp modelId="{147ACF8B-3B91-4FFC-87A6-14D99D55A198}">
      <dsp:nvSpPr>
        <dsp:cNvPr id="0" name=""/>
        <dsp:cNvSpPr/>
      </dsp:nvSpPr>
      <dsp:spPr>
        <a:xfrm>
          <a:off x="2930478" y="945178"/>
          <a:ext cx="884293" cy="884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943" tIns="12700" rIns="68943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3059980" y="1074680"/>
        <a:ext cx="625289" cy="625289"/>
      </dsp:txXfrm>
    </dsp:sp>
    <dsp:sp modelId="{ECC4282A-CBFD-46CB-AF85-2B87A5870DDB}">
      <dsp:nvSpPr>
        <dsp:cNvPr id="0" name=""/>
        <dsp:cNvSpPr/>
      </dsp:nvSpPr>
      <dsp:spPr>
        <a:xfrm>
          <a:off x="2319895" y="3597986"/>
          <a:ext cx="21054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B4F3D1-D194-4FAA-B3E6-DDCC63E46BAA}">
      <dsp:nvSpPr>
        <dsp:cNvPr id="0" name=""/>
        <dsp:cNvSpPr/>
      </dsp:nvSpPr>
      <dsp:spPr>
        <a:xfrm>
          <a:off x="4635901" y="650413"/>
          <a:ext cx="2105460" cy="29476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50" tIns="330200" rIns="1641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>
              <a:latin typeface="幼圆" panose="02010509060101010101" pitchFamily="49" charset="-122"/>
              <a:ea typeface="幼圆" panose="02010509060101010101" pitchFamily="49" charset="-122"/>
            </a:rPr>
            <a:t>我们可以运用多台机器人同时协同运输，运用特殊算法实现自动补位，尽可能提高效率</a:t>
          </a:r>
          <a:endParaRPr lang="en-US" sz="16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4635901" y="1770518"/>
        <a:ext cx="2105460" cy="1768586"/>
      </dsp:txXfrm>
    </dsp:sp>
    <dsp:sp modelId="{36E943B3-7131-45DE-97C5-D0B15C7FB1BC}">
      <dsp:nvSpPr>
        <dsp:cNvPr id="0" name=""/>
        <dsp:cNvSpPr/>
      </dsp:nvSpPr>
      <dsp:spPr>
        <a:xfrm>
          <a:off x="5246485" y="945178"/>
          <a:ext cx="884293" cy="884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943" tIns="12700" rIns="68943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375987" y="1074680"/>
        <a:ext cx="625289" cy="625289"/>
      </dsp:txXfrm>
    </dsp:sp>
    <dsp:sp modelId="{0427342D-AFD0-4458-A271-C6C267256853}">
      <dsp:nvSpPr>
        <dsp:cNvPr id="0" name=""/>
        <dsp:cNvSpPr/>
      </dsp:nvSpPr>
      <dsp:spPr>
        <a:xfrm>
          <a:off x="4635901" y="3597986"/>
          <a:ext cx="21054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4EFD88-6345-4F5B-BC3B-285B0583027C}">
      <dsp:nvSpPr>
        <dsp:cNvPr id="0" name=""/>
        <dsp:cNvSpPr/>
      </dsp:nvSpPr>
      <dsp:spPr>
        <a:xfrm>
          <a:off x="6951908" y="650413"/>
          <a:ext cx="2105460" cy="29476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50" tIns="330200" rIns="1641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>
              <a:latin typeface="幼圆" panose="02010509060101010101" pitchFamily="49" charset="-122"/>
              <a:ea typeface="幼圆" panose="02010509060101010101" pitchFamily="49" charset="-122"/>
            </a:rPr>
            <a:t>我们可以通过在电子标签中写入</a:t>
          </a:r>
          <a:r>
            <a:rPr lang="en-US" sz="1600" b="1" kern="1200" dirty="0">
              <a:latin typeface="幼圆" panose="02010509060101010101" pitchFamily="49" charset="-122"/>
              <a:ea typeface="幼圆" panose="02010509060101010101" pitchFamily="49" charset="-122"/>
            </a:rPr>
            <a:t>ISBN</a:t>
          </a:r>
          <a:r>
            <a:rPr lang="zh-CN" sz="1600" b="1" kern="1200" dirty="0">
              <a:latin typeface="幼圆" panose="02010509060101010101" pitchFamily="49" charset="-122"/>
              <a:ea typeface="幼圆" panose="02010509060101010101" pitchFamily="49" charset="-122"/>
            </a:rPr>
            <a:t>码，读取后与图书网上数据库比对，获取书名及分类号</a:t>
          </a:r>
          <a:endParaRPr lang="en-US" sz="16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6951908" y="1770518"/>
        <a:ext cx="2105460" cy="1768586"/>
      </dsp:txXfrm>
    </dsp:sp>
    <dsp:sp modelId="{1E31BFA6-27DF-4A5B-916F-7EEA442B6019}">
      <dsp:nvSpPr>
        <dsp:cNvPr id="0" name=""/>
        <dsp:cNvSpPr/>
      </dsp:nvSpPr>
      <dsp:spPr>
        <a:xfrm>
          <a:off x="7562491" y="945178"/>
          <a:ext cx="884293" cy="884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943" tIns="12700" rIns="68943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4</a:t>
          </a:r>
        </a:p>
      </dsp:txBody>
      <dsp:txXfrm>
        <a:off x="7691993" y="1074680"/>
        <a:ext cx="625289" cy="625289"/>
      </dsp:txXfrm>
    </dsp:sp>
    <dsp:sp modelId="{1C1E69A9-C61E-44A8-A680-A9743E4DBF27}">
      <dsp:nvSpPr>
        <dsp:cNvPr id="0" name=""/>
        <dsp:cNvSpPr/>
      </dsp:nvSpPr>
      <dsp:spPr>
        <a:xfrm>
          <a:off x="6951908" y="3597986"/>
          <a:ext cx="21054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5BDE69-3868-40D3-A1A6-7725FAC5CDBC}">
      <dsp:nvSpPr>
        <dsp:cNvPr id="0" name=""/>
        <dsp:cNvSpPr/>
      </dsp:nvSpPr>
      <dsp:spPr>
        <a:xfrm>
          <a:off x="9267914" y="650413"/>
          <a:ext cx="2105460" cy="29476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50" tIns="330200" rIns="16415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>
              <a:latin typeface="幼圆" panose="02010509060101010101" pitchFamily="49" charset="-122"/>
              <a:ea typeface="幼圆" panose="02010509060101010101" pitchFamily="49" charset="-122"/>
            </a:rPr>
            <a:t>运用机械结构将书自动放到书架上，无需管理员把书放到书架上，真正做到解放双手</a:t>
          </a:r>
          <a:endParaRPr lang="en-US" sz="1600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9267914" y="1770518"/>
        <a:ext cx="2105460" cy="1768586"/>
      </dsp:txXfrm>
    </dsp:sp>
    <dsp:sp modelId="{0C94DBB5-AB15-428F-A7E3-F9881ABC07CD}">
      <dsp:nvSpPr>
        <dsp:cNvPr id="0" name=""/>
        <dsp:cNvSpPr/>
      </dsp:nvSpPr>
      <dsp:spPr>
        <a:xfrm>
          <a:off x="9878498" y="945178"/>
          <a:ext cx="884293" cy="884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943" tIns="12700" rIns="68943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5</a:t>
          </a:r>
        </a:p>
      </dsp:txBody>
      <dsp:txXfrm>
        <a:off x="10008000" y="1074680"/>
        <a:ext cx="625289" cy="625289"/>
      </dsp:txXfrm>
    </dsp:sp>
    <dsp:sp modelId="{DE923026-940F-46F5-BA85-78A62F8173C5}">
      <dsp:nvSpPr>
        <dsp:cNvPr id="0" name=""/>
        <dsp:cNvSpPr/>
      </dsp:nvSpPr>
      <dsp:spPr>
        <a:xfrm>
          <a:off x="9267914" y="3597986"/>
          <a:ext cx="21054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2017-09-03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63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367" y="1964267"/>
            <a:ext cx="7195852" cy="2421464"/>
          </a:xfrm>
        </p:spPr>
        <p:txBody>
          <a:bodyPr anchor="b">
            <a:normAutofit/>
          </a:bodyPr>
          <a:lstStyle>
            <a:lvl1pPr algn="r">
              <a:defRPr sz="4799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1367" y="4385733"/>
            <a:ext cx="7195852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799" cap="all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0232" y="5870576"/>
            <a:ext cx="1599783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1367" y="5870576"/>
            <a:ext cx="4892684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6196" y="5870576"/>
            <a:ext cx="551023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4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4732865"/>
            <a:ext cx="1012878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243" y="932112"/>
            <a:ext cx="8757546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299603"/>
            <a:ext cx="10128789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59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3124199"/>
          </a:xfrm>
        </p:spPr>
        <p:txBody>
          <a:bodyPr anchor="ctr">
            <a:normAutofit/>
          </a:bodyPr>
          <a:lstStyle>
            <a:lvl1pPr algn="l">
              <a:defRPr sz="3199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801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589" y="3352800"/>
            <a:ext cx="933675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287" y="4343400"/>
            <a:ext cx="1014972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7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4" y="3308581"/>
            <a:ext cx="10128787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4777381"/>
            <a:ext cx="1012878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342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1" y="3886200"/>
            <a:ext cx="1013279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5200"/>
            <a:ext cx="1013279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60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2" y="3505200"/>
            <a:ext cx="1012879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12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11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6420" y="609600"/>
            <a:ext cx="2157990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609600"/>
            <a:ext cx="783007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11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224" y="4464028"/>
            <a:ext cx="9141619" cy="1641490"/>
          </a:xfrm>
        </p:spPr>
        <p:txBody>
          <a:bodyPr wrap="none" anchor="t">
            <a:normAutofit/>
          </a:bodyPr>
          <a:lstStyle>
            <a:lvl1pPr algn="r">
              <a:defRPr sz="9597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223" y="3694376"/>
            <a:ext cx="9141619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19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86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474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309" y="4464028"/>
            <a:ext cx="9141619" cy="1641490"/>
          </a:xfrm>
        </p:spPr>
        <p:txBody>
          <a:bodyPr wrap="none" anchor="t">
            <a:normAutofit/>
          </a:bodyPr>
          <a:lstStyle>
            <a:lvl1pPr algn="l">
              <a:defRPr sz="9597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309" y="3693675"/>
            <a:ext cx="9141619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19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9709" y="1825625"/>
            <a:ext cx="5023907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8194" y="1825625"/>
            <a:ext cx="5032649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319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09" y="1681163"/>
            <a:ext cx="5023907" cy="823912"/>
          </a:xfrm>
        </p:spPr>
        <p:txBody>
          <a:bodyPr anchor="b"/>
          <a:lstStyle>
            <a:lvl1pPr marL="0" indent="0">
              <a:buNone/>
              <a:defRPr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09" y="2505075"/>
            <a:ext cx="502390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8194" y="1681163"/>
            <a:ext cx="5034237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8194" y="2505075"/>
            <a:ext cx="50342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11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8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413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09" y="2057400"/>
            <a:ext cx="3651074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508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09" y="2057400"/>
            <a:ext cx="3651074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25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367161"/>
            <a:ext cx="10512862" cy="81935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569" y="987426"/>
            <a:ext cx="10512862" cy="337973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5186516"/>
            <a:ext cx="10511274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831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5"/>
            <a:ext cx="10512862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489399"/>
            <a:ext cx="10511274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980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365125"/>
            <a:ext cx="9300329" cy="2992904"/>
          </a:xfrm>
        </p:spPr>
        <p:txBody>
          <a:bodyPr anchor="ctr"/>
          <a:lstStyle>
            <a:lvl1pPr>
              <a:defRPr sz="4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982" y="4501729"/>
            <a:ext cx="10509686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0755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97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3308581"/>
            <a:ext cx="10128789" cy="1468800"/>
          </a:xfrm>
        </p:spPr>
        <p:txBody>
          <a:bodyPr anchor="b"/>
          <a:lstStyle>
            <a:lvl1pPr algn="l">
              <a:defRPr sz="3999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7381"/>
            <a:ext cx="101287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 cap="all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2326968"/>
            <a:ext cx="10512862" cy="2511835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850581"/>
            <a:ext cx="10511274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9505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6934" y="188595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445" y="257175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6800" y="1885950"/>
            <a:ext cx="2935476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6249" y="257175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6997" y="1885950"/>
            <a:ext cx="2931349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99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6997" y="257175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8441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1738" y="4297503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1738" y="2256354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1738" y="4873766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808" y="4297503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56354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6454" y="4873765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2290" y="4297503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2289" y="2256354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2165" y="4873763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578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79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30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790" y="1449148"/>
            <a:ext cx="10569247" cy="2971051"/>
          </a:xfrm>
        </p:spPr>
        <p:txBody>
          <a:bodyPr/>
          <a:lstStyle>
            <a:lvl1pPr>
              <a:defRPr sz="53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790" y="5280847"/>
            <a:ext cx="10569247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99" y="2222287"/>
            <a:ext cx="10551825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208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2951396"/>
            <a:ext cx="10558668" cy="1468800"/>
          </a:xfrm>
        </p:spPr>
        <p:txBody>
          <a:bodyPr anchor="b"/>
          <a:lstStyle>
            <a:lvl1pPr algn="r">
              <a:defRPr sz="4799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89" y="5281202"/>
            <a:ext cx="1055866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5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499" y="2222288"/>
            <a:ext cx="518452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04" y="2222287"/>
            <a:ext cx="5193230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26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517" y="2174875"/>
            <a:ext cx="518850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517" y="2751139"/>
            <a:ext cx="5188504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04" y="2174875"/>
            <a:ext cx="519323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04" y="2751139"/>
            <a:ext cx="5193230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9112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3" y="2142067"/>
            <a:ext cx="4994033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0379" y="2142068"/>
            <a:ext cx="4994031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4991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405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2872" y="446088"/>
            <a:ext cx="3546609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72" y="446088"/>
            <a:ext cx="3546609" cy="1618396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446089"/>
            <a:ext cx="6251005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2872" y="2260739"/>
            <a:ext cx="3546609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0382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16" y="727523"/>
            <a:ext cx="4851724" cy="1617163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6529" y="0"/>
            <a:ext cx="6092296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516" y="2344684"/>
            <a:ext cx="4851724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4798" y="6041363"/>
            <a:ext cx="976625" cy="365125"/>
          </a:xfrm>
        </p:spPr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243" y="6041363"/>
            <a:ext cx="3294555" cy="365125"/>
          </a:xfrm>
        </p:spPr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1423" y="5915889"/>
            <a:ext cx="1061878" cy="490599"/>
          </a:xfrm>
        </p:spPr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199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800600"/>
            <a:ext cx="1055866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88825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789" y="5367338"/>
            <a:ext cx="1055866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8294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532" y="1081456"/>
            <a:ext cx="6330767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63" y="1238502"/>
            <a:ext cx="5892305" cy="2645912"/>
          </a:xfrm>
        </p:spPr>
        <p:txBody>
          <a:bodyPr anchor="b"/>
          <a:lstStyle>
            <a:lvl1pPr algn="l">
              <a:defRPr sz="4199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968" y="4443681"/>
            <a:ext cx="5890102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2670" y="1081457"/>
            <a:ext cx="3809009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7301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588" y="2286585"/>
            <a:ext cx="4893840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6736" y="2435958"/>
            <a:ext cx="4381380" cy="2007789"/>
          </a:xfrm>
        </p:spPr>
        <p:txBody>
          <a:bodyPr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4397" y="2286001"/>
            <a:ext cx="4879029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1729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4326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7654" y="446089"/>
            <a:ext cx="4521171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1410" y="586171"/>
            <a:ext cx="249414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790" y="446089"/>
            <a:ext cx="6609818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893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416" y="2218267"/>
            <a:ext cx="470782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3" y="2870201"/>
            <a:ext cx="4995622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4416" y="2226734"/>
            <a:ext cx="472158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1967" y="2870201"/>
            <a:ext cx="499403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267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2036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8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268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123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9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270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6423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741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9539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90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11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5359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1945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8106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6208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094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84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81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2074333"/>
            <a:ext cx="3679926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91" y="609601"/>
            <a:ext cx="6167419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445933"/>
            <a:ext cx="3679926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0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600200"/>
            <a:ext cx="6163048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4290" y="914400"/>
            <a:ext cx="328012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2971800"/>
            <a:ext cx="6163048" cy="1828800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46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3" y="2142068"/>
            <a:ext cx="1012878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7423" y="5870576"/>
            <a:ext cx="159978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5870576"/>
            <a:ext cx="782562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3387" y="5870576"/>
            <a:ext cx="55102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614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08" y="1825625"/>
            <a:ext cx="10231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657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90" y="2184402"/>
            <a:ext cx="1056053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396" y="6041363"/>
            <a:ext cx="864206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2195" y="6041363"/>
            <a:ext cx="134335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5551" y="5915889"/>
            <a:ext cx="1061878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999">
                <a:solidFill>
                  <a:schemeClr val="accent1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941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999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28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89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2017-09-03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45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室内, 卫生间, 窗户&#10;&#10;已生成极高可信度的说明">
            <a:extLst>
              <a:ext uri="{FF2B5EF4-FFF2-40B4-BE49-F238E27FC236}">
                <a16:creationId xmlns:a16="http://schemas.microsoft.com/office/drawing/2014/main" id="{3EA4DB19-4971-4BCA-AB4A-5494B9647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/>
          <a:stretch/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pic>
        <p:nvPicPr>
          <p:cNvPr id="189" name="Picture 188" descr="图片包含 手表&#10;&#10;已生成高可信度的说明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>
        <p:nvSpPr>
          <p:cNvPr id="191" name="Rectangle 1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465" y="2125133"/>
            <a:ext cx="8733738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2490" y="2298700"/>
            <a:ext cx="8344902" cy="1595952"/>
          </a:xfrm>
        </p:spPr>
        <p:txBody>
          <a:bodyPr rtlCol="0">
            <a:normAutofit/>
          </a:bodyPr>
          <a:lstStyle/>
          <a:p>
            <a:pPr algn="ctr"/>
            <a:r>
              <a:rPr lang="zh-CN" altLang="zh-CN" b="1">
                <a:latin typeface="华文隶书" panose="02010800040101010101" pitchFamily="2" charset="-122"/>
                <a:ea typeface="华文隶书" panose="02010800040101010101" pitchFamily="2" charset="-122"/>
                <a:cs typeface="Calibri" panose="020F0502020204030204" pitchFamily="34" charset="0"/>
              </a:rPr>
              <a:t>基于</a:t>
            </a:r>
            <a:r>
              <a:rPr lang="en-US" altLang="zh-CN" b="1">
                <a:latin typeface="华文隶书" panose="02010800040101010101" pitchFamily="2" charset="-122"/>
                <a:ea typeface="华文隶书" panose="02010800040101010101" pitchFamily="2" charset="-122"/>
                <a:cs typeface="Calibri" panose="020F0502020204030204" pitchFamily="34" charset="0"/>
              </a:rPr>
              <a:t>RFID</a:t>
            </a:r>
            <a:r>
              <a:rPr lang="zh-CN" altLang="zh-CN" b="1">
                <a:latin typeface="华文隶书" panose="02010800040101010101" pitchFamily="2" charset="-122"/>
                <a:ea typeface="华文隶书" panose="02010800040101010101" pitchFamily="2" charset="-122"/>
                <a:cs typeface="Calibri" panose="020F0502020204030204" pitchFamily="34" charset="0"/>
              </a:rPr>
              <a:t>系统</a:t>
            </a:r>
            <a:r>
              <a:rPr lang="zh-CN" altLang="en-US" b="1">
                <a:latin typeface="华文隶书" panose="02010800040101010101" pitchFamily="2" charset="-122"/>
                <a:ea typeface="华文隶书" panose="02010800040101010101" pitchFamily="2" charset="-122"/>
                <a:cs typeface="Calibri" panose="020F0502020204030204" pitchFamily="34" charset="0"/>
              </a:rPr>
              <a:t>的智能图书馆书籍自动归位系统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8258" y="3894653"/>
            <a:ext cx="8353366" cy="664647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项目成员：顾子安 徐晟秋 彭星月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537852A-A63A-474F-8163-C714F102D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185159"/>
            <a:ext cx="998240" cy="998240"/>
          </a:xfrm>
          <a:prstGeom prst="rect">
            <a:avLst/>
          </a:prstGeom>
          <a:effectLst>
            <a:reflection stA="15000" endPos="65000" dist="50800" dir="5400000" sy="-100000" algn="bl" rotWithShape="0"/>
            <a:softEdge rad="63500"/>
          </a:effectLst>
        </p:spPr>
      </p:pic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4BFDE69F-9873-4DFC-AE36-3B6A508B85FD}"/>
              </a:ext>
            </a:extLst>
          </p:cNvPr>
          <p:cNvSpPr/>
          <p:nvPr/>
        </p:nvSpPr>
        <p:spPr>
          <a:xfrm>
            <a:off x="0" y="0"/>
            <a:ext cx="5086300" cy="1340768"/>
          </a:xfrm>
          <a:prstGeom prst="homePlat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2E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93812" y="185159"/>
            <a:ext cx="3514027" cy="97045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研究目的：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7250069-2AEE-4163-8A5F-01BCF7568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207767"/>
              </p:ext>
            </p:extLst>
          </p:nvPr>
        </p:nvGraphicFramePr>
        <p:xfrm>
          <a:off x="189756" y="1394"/>
          <a:ext cx="11809312" cy="520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 descr="图片包含 图书馆, 场景, 房间, 室内&#10;&#10;已生成极高可信度的说明">
            <a:extLst>
              <a:ext uri="{FF2B5EF4-FFF2-40B4-BE49-F238E27FC236}">
                <a16:creationId xmlns:a16="http://schemas.microsoft.com/office/drawing/2014/main" id="{56FC7EA4-DF2D-4D74-A318-19B963BF43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762324"/>
            <a:ext cx="4454624" cy="289052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587" y="-666761"/>
            <a:ext cx="6856216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1443" y="1303112"/>
            <a:ext cx="3371201" cy="4251775"/>
          </a:xfrm>
          <a:effectLst/>
        </p:spPr>
        <p:txBody>
          <a:bodyPr rtlCol="0" anchor="ctr">
            <a:normAutofit/>
          </a:bodyPr>
          <a:lstStyle/>
          <a:p>
            <a:pPr rtl="0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主要创新点</a:t>
            </a:r>
            <a:endParaRPr 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内容占位符 13">
            <a:extLst>
              <a:ext uri="{FF2B5EF4-FFF2-40B4-BE49-F238E27FC236}">
                <a16:creationId xmlns:a16="http://schemas.microsoft.com/office/drawing/2014/main" id="{0391E2CC-083C-4F78-A27D-8B0E44C8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26" y="202776"/>
            <a:ext cx="7174022" cy="6466584"/>
          </a:xfrm>
          <a:effectLst/>
        </p:spPr>
        <p:txBody>
          <a:bodyPr rtlCol="0">
            <a:noAutofit/>
          </a:bodyPr>
          <a:lstStyle/>
          <a:p>
            <a:pPr>
              <a:lnSpc>
                <a:spcPct val="160000"/>
              </a:lnSpc>
              <a:spcBef>
                <a:spcPts val="1200"/>
              </a:spcBef>
            </a:pP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通过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RFID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电子标签自动识别书本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ID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，通过数据库比对，获得书籍位置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rtl="0">
              <a:lnSpc>
                <a:spcPct val="160000"/>
              </a:lnSpc>
              <a:spcBef>
                <a:spcPts val="1200"/>
              </a:spcBef>
            </a:pP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能够通过自动寻线导航将书籍运送至对应书架下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rtl="0">
              <a:lnSpc>
                <a:spcPct val="160000"/>
              </a:lnSpc>
              <a:spcBef>
                <a:spcPts val="1200"/>
              </a:spcBef>
            </a:pP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有配套的管理软件，方便图书管理员对系统运行状态进行随时调取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rtl="0">
              <a:lnSpc>
                <a:spcPct val="160000"/>
              </a:lnSpc>
              <a:spcBef>
                <a:spcPts val="1200"/>
              </a:spcBef>
            </a:pP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采用的软性标签，贴于图书内部，以防损坏，同时能作防盗标签使用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753C33-4978-4B16-A340-032FDE77EAA8}"/>
              </a:ext>
            </a:extLst>
          </p:cNvPr>
          <p:cNvGrpSpPr/>
          <p:nvPr/>
        </p:nvGrpSpPr>
        <p:grpSpPr>
          <a:xfrm>
            <a:off x="693812" y="332656"/>
            <a:ext cx="2525764" cy="864096"/>
            <a:chOff x="1441" y="1580700"/>
            <a:chExt cx="5622108" cy="619633"/>
          </a:xfrm>
          <a:scene3d>
            <a:camera prst="orthographicFront"/>
            <a:lightRig rig="chilly" dir="t"/>
          </a:scene3d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20AA076-CFCC-4FB3-97B8-719D35F32041}"/>
                </a:ext>
              </a:extLst>
            </p:cNvPr>
            <p:cNvSpPr/>
            <p:nvPr/>
          </p:nvSpPr>
          <p:spPr>
            <a:xfrm>
              <a:off x="1441" y="1580700"/>
              <a:ext cx="5622108" cy="619633"/>
            </a:xfrm>
            <a:prstGeom prst="roundRect">
              <a:avLst>
                <a:gd name="adj" fmla="val 10000"/>
              </a:avLst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矩形: 圆角 4">
              <a:extLst>
                <a:ext uri="{FF2B5EF4-FFF2-40B4-BE49-F238E27FC236}">
                  <a16:creationId xmlns:a16="http://schemas.microsoft.com/office/drawing/2014/main" id="{5C246349-1B0D-4127-A5C3-BBD92F2EFCD6}"/>
                </a:ext>
              </a:extLst>
            </p:cNvPr>
            <p:cNvSpPr txBox="1"/>
            <p:nvPr/>
          </p:nvSpPr>
          <p:spPr>
            <a:xfrm>
              <a:off x="19589" y="1598848"/>
              <a:ext cx="5585812" cy="5833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865" tIns="41910" rIns="62865" bIns="4191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300" kern="1200" dirty="0">
                  <a:latin typeface="幼圆" panose="02010509060101010101" pitchFamily="49" charset="-122"/>
                  <a:ea typeface="幼圆" panose="02010509060101010101" pitchFamily="49" charset="-122"/>
                </a:rPr>
                <a:t>目前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6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5400" dirty="0">
                <a:latin typeface="幼圆" panose="02010509060101010101" pitchFamily="49" charset="-122"/>
                <a:ea typeface="幼圆" panose="02010509060101010101" pitchFamily="49" charset="-122"/>
              </a:rPr>
              <a:t>软件系统的组成：</a:t>
            </a:r>
            <a:endParaRPr lang="en-US" sz="5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1B5D7D-F63C-4FAD-AFD1-B16C5F9A88BB}"/>
              </a:ext>
            </a:extLst>
          </p:cNvPr>
          <p:cNvSpPr txBox="1"/>
          <p:nvPr/>
        </p:nvSpPr>
        <p:spPr>
          <a:xfrm>
            <a:off x="1303418" y="551171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BASCOM-AVR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16399F-3935-45E8-87CB-22BD45AC59A1}"/>
              </a:ext>
            </a:extLst>
          </p:cNvPr>
          <p:cNvSpPr txBox="1"/>
          <p:nvPr/>
        </p:nvSpPr>
        <p:spPr>
          <a:xfrm>
            <a:off x="4502593" y="5414829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Microsoft Visual Basic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" name="图片 19" descr="图片包含 屏幕截图&#10;&#10;已生成极高可信度的说明">
            <a:extLst>
              <a:ext uri="{FF2B5EF4-FFF2-40B4-BE49-F238E27FC236}">
                <a16:creationId xmlns:a16="http://schemas.microsoft.com/office/drawing/2014/main" id="{0425204A-59A2-4638-8945-1125A7678E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68" y="460471"/>
            <a:ext cx="3351073" cy="167238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017A747-5C85-486F-B83F-EB0CB0C0DC87}"/>
              </a:ext>
            </a:extLst>
          </p:cNvPr>
          <p:cNvSpPr txBox="1"/>
          <p:nvPr/>
        </p:nvSpPr>
        <p:spPr>
          <a:xfrm>
            <a:off x="9236497" y="2218389"/>
            <a:ext cx="175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读写器软件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75793C-7B9C-48C3-BE97-756AB854917F}"/>
              </a:ext>
            </a:extLst>
          </p:cNvPr>
          <p:cNvGrpSpPr/>
          <p:nvPr/>
        </p:nvGrpSpPr>
        <p:grpSpPr>
          <a:xfrm>
            <a:off x="4870276" y="2139148"/>
            <a:ext cx="2723162" cy="2833130"/>
            <a:chOff x="4917652" y="2132856"/>
            <a:chExt cx="2723162" cy="2833130"/>
          </a:xfrm>
        </p:grpSpPr>
        <p:pic>
          <p:nvPicPr>
            <p:cNvPr id="12" name="图片 11" descr="图片包含 屏幕截图&#10;&#10;已生成极高可信度的说明">
              <a:extLst>
                <a:ext uri="{FF2B5EF4-FFF2-40B4-BE49-F238E27FC236}">
                  <a16:creationId xmlns:a16="http://schemas.microsoft.com/office/drawing/2014/main" id="{FBF54E2A-38E0-4184-A4B3-B9A8CC1F7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652" y="2132856"/>
              <a:ext cx="2723162" cy="2833130"/>
            </a:xfrm>
            <a:prstGeom prst="rect">
              <a:avLst/>
            </a:prstGeom>
            <a:effectLst>
              <a:softEdge rad="38100"/>
            </a:effectLst>
          </p:spPr>
        </p:pic>
        <p:pic>
          <p:nvPicPr>
            <p:cNvPr id="25" name="图片 24" descr="图片包含 文字&#10;&#10;已生成高可信度的说明">
              <a:extLst>
                <a:ext uri="{FF2B5EF4-FFF2-40B4-BE49-F238E27FC236}">
                  <a16:creationId xmlns:a16="http://schemas.microsoft.com/office/drawing/2014/main" id="{69777B7E-17A9-47A2-92CC-A791A8E13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652" y="2132856"/>
              <a:ext cx="971432" cy="746147"/>
            </a:xfrm>
            <a:prstGeom prst="rect">
              <a:avLst/>
            </a:prstGeom>
            <a:effectLst>
              <a:softEdge rad="38100"/>
            </a:effec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A9A4A1-4E3C-462B-B488-7438A72C530E}"/>
              </a:ext>
            </a:extLst>
          </p:cNvPr>
          <p:cNvGrpSpPr/>
          <p:nvPr/>
        </p:nvGrpSpPr>
        <p:grpSpPr>
          <a:xfrm>
            <a:off x="809789" y="2276872"/>
            <a:ext cx="3196391" cy="2689114"/>
            <a:chOff x="809789" y="2276872"/>
            <a:chExt cx="3196391" cy="2689114"/>
          </a:xfrm>
        </p:grpSpPr>
        <p:pic>
          <p:nvPicPr>
            <p:cNvPr id="16" name="图片 15" descr="图片包含 屏幕截图&#10;&#10;已生成极高可信度的说明">
              <a:extLst>
                <a:ext uri="{FF2B5EF4-FFF2-40B4-BE49-F238E27FC236}">
                  <a16:creationId xmlns:a16="http://schemas.microsoft.com/office/drawing/2014/main" id="{A3B1DD73-6AE2-4BB2-ACD4-2CE6CF277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89" y="2276872"/>
              <a:ext cx="3196391" cy="2689114"/>
            </a:xfrm>
            <a:prstGeom prst="rect">
              <a:avLst/>
            </a:prstGeom>
            <a:effectLst>
              <a:softEdge rad="38100"/>
            </a:effectLst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48CB710B-71B4-4FC8-B4F9-99F8A07D0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89" y="2276872"/>
              <a:ext cx="1169326" cy="625806"/>
            </a:xfrm>
            <a:prstGeom prst="rect">
              <a:avLst/>
            </a:prstGeom>
            <a:effectLst>
              <a:softEdge rad="38100"/>
            </a:effectLst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681673F-F486-4814-A5C6-8F7C10245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37" y="3039737"/>
            <a:ext cx="2894734" cy="2617352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28F218-EBB3-4F21-8344-FE9E9080650A}"/>
              </a:ext>
            </a:extLst>
          </p:cNvPr>
          <p:cNvSpPr txBox="1"/>
          <p:nvPr/>
        </p:nvSpPr>
        <p:spPr>
          <a:xfrm>
            <a:off x="9550796" y="5657089"/>
            <a:ext cx="1250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35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292" y="643464"/>
            <a:ext cx="5364208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9322" y="643464"/>
            <a:ext cx="5364208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199973" cy="2344057"/>
            <a:chOff x="0" y="4525094"/>
            <a:chExt cx="12203151" cy="2344057"/>
          </a:xfrm>
        </p:grpSpPr>
        <p:sp>
          <p:nvSpPr>
            <p:cNvPr id="31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图片 7" descr="图片包含 屏幕截图&#10;&#10;已生成极高可信度的说明">
            <a:extLst>
              <a:ext uri="{FF2B5EF4-FFF2-40B4-BE49-F238E27FC236}">
                <a16:creationId xmlns:a16="http://schemas.microsoft.com/office/drawing/2014/main" id="{38C61BCE-AAC8-418D-A333-C1E922E30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2005" y="780493"/>
            <a:ext cx="4527180" cy="3259570"/>
          </a:xfrm>
          <a:prstGeom prst="rect">
            <a:avLst/>
          </a:prstGeom>
        </p:spPr>
      </p:pic>
      <p:pic>
        <p:nvPicPr>
          <p:cNvPr id="6" name="图片 5" descr="图片包含 屏幕截图&#10;&#10;已生成极高可信度的说明">
            <a:extLst>
              <a:ext uri="{FF2B5EF4-FFF2-40B4-BE49-F238E27FC236}">
                <a16:creationId xmlns:a16="http://schemas.microsoft.com/office/drawing/2014/main" id="{5085B86E-4FF1-4659-957D-BB09209E63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505" y="869112"/>
            <a:ext cx="4558839" cy="325957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B901A8C-E651-4CDE-AD05-3ABAEC0D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90" y="4817533"/>
            <a:ext cx="10569246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zh-CN" altLang="en-US" sz="4000" dirty="0"/>
              <a:t>管理员监视及控制系统</a:t>
            </a:r>
            <a:endParaRPr lang="en-US" sz="40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924501F-79B5-466D-AE0E-5779052A2BEC}"/>
              </a:ext>
            </a:extLst>
          </p:cNvPr>
          <p:cNvSpPr/>
          <p:nvPr/>
        </p:nvSpPr>
        <p:spPr>
          <a:xfrm>
            <a:off x="5808521" y="2232421"/>
            <a:ext cx="648072" cy="42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EF0FA8A-3A7B-4937-8A1E-D709F0726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1804" y="1685606"/>
            <a:ext cx="6528725" cy="367240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5400" dirty="0">
                <a:latin typeface="幼圆" panose="02010509060101010101" pitchFamily="49" charset="-122"/>
                <a:ea typeface="幼圆" panose="02010509060101010101" pitchFamily="49" charset="-122"/>
              </a:rPr>
              <a:t>硬件系统的组成：</a:t>
            </a:r>
            <a:endParaRPr lang="en-US" sz="5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8D3093-6BBE-4C3E-AB29-FEE97C884B56}"/>
              </a:ext>
            </a:extLst>
          </p:cNvPr>
          <p:cNvSpPr txBox="1"/>
          <p:nvPr/>
        </p:nvSpPr>
        <p:spPr>
          <a:xfrm>
            <a:off x="2061964" y="400506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传送带系统（内含读卡器模块）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8E2CAC-0B84-436F-8B99-4390ED5CF0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51" y="2420888"/>
            <a:ext cx="6656740" cy="3744416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AE7CAB-4FD1-44EA-8F8E-6457E7E1B1C5}"/>
              </a:ext>
            </a:extLst>
          </p:cNvPr>
          <p:cNvSpPr txBox="1"/>
          <p:nvPr/>
        </p:nvSpPr>
        <p:spPr>
          <a:xfrm>
            <a:off x="7951011" y="512718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图书运送机器人</a:t>
            </a:r>
          </a:p>
        </p:txBody>
      </p:sp>
    </p:spTree>
    <p:extLst>
      <p:ext uri="{BB962C8B-B14F-4D97-AF65-F5344CB8AC3E}">
        <p14:creationId xmlns:p14="http://schemas.microsoft.com/office/powerpoint/2010/main" val="426162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未来发展：</a:t>
            </a:r>
            <a:endParaRPr 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1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570247"/>
              </p:ext>
            </p:extLst>
          </p:nvPr>
        </p:nvGraphicFramePr>
        <p:xfrm>
          <a:off x="405780" y="2132856"/>
          <a:ext cx="11377264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7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332656"/>
            <a:ext cx="1198067" cy="1198067"/>
          </a:xfrm>
          <a:prstGeom prst="rect">
            <a:avLst/>
          </a:prstGeom>
          <a:effectLst>
            <a:reflection stA="32000" endPos="65000" dist="50800" dir="5400000" sy="-100000" algn="bl" rotWithShape="0"/>
            <a:softEdge rad="38100"/>
          </a:effectLst>
          <a:scene3d>
            <a:camera prst="orthographicFront"/>
            <a:lightRig rig="threePt" dir="t"/>
          </a:scene3d>
          <a:sp3d prstMaterial="matte">
            <a:bevelT w="165100" prst="coolSlant"/>
          </a:sp3d>
        </p:spPr>
      </p:pic>
      <p:sp>
        <p:nvSpPr>
          <p:cNvPr id="4" name="文本框 3"/>
          <p:cNvSpPr txBox="1"/>
          <p:nvPr/>
        </p:nvSpPr>
        <p:spPr>
          <a:xfrm>
            <a:off x="4294212" y="2636912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</a:rPr>
              <a:t>以上为全部内容</a:t>
            </a:r>
            <a:endParaRPr lang="en-US" altLang="zh-CN" sz="4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</a:rPr>
              <a:t>         谢谢大家！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960351"/>
            <a:ext cx="4190256" cy="261891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文本框 5"/>
          <p:cNvSpPr txBox="1"/>
          <p:nvPr/>
        </p:nvSpPr>
        <p:spPr>
          <a:xfrm>
            <a:off x="6670476" y="4623475"/>
            <a:ext cx="412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Copyright © 2020 Steven </a:t>
            </a:r>
            <a:r>
              <a:rPr lang="en-US" altLang="zh-CN" sz="1800" dirty="0" err="1"/>
              <a:t>PreFure</a:t>
            </a:r>
            <a:r>
              <a:rPr lang="en-US" altLang="zh-CN" sz="1800" dirty="0"/>
              <a:t>. All rights reserved.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5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0</TotalTime>
  <Words>319</Words>
  <Application>Microsoft Office PowerPoint</Application>
  <PresentationFormat>自定义</PresentationFormat>
  <Paragraphs>39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方正舒体</vt:lpstr>
      <vt:lpstr>华文楷体</vt:lpstr>
      <vt:lpstr>华文隶书</vt:lpstr>
      <vt:lpstr>宋体</vt:lpstr>
      <vt:lpstr>微软雅黑</vt:lpstr>
      <vt:lpstr>幼圆</vt:lpstr>
      <vt:lpstr>Arial</vt:lpstr>
      <vt:lpstr>Calibri</vt:lpstr>
      <vt:lpstr>Calibri Light</vt:lpstr>
      <vt:lpstr>Calisto MT</vt:lpstr>
      <vt:lpstr>Century Gothic</vt:lpstr>
      <vt:lpstr>Corbel</vt:lpstr>
      <vt:lpstr>Trebuchet MS</vt:lpstr>
      <vt:lpstr>Wingdings 2</vt:lpstr>
      <vt:lpstr>天体</vt:lpstr>
      <vt:lpstr>深度</vt:lpstr>
      <vt:lpstr>引用</vt:lpstr>
      <vt:lpstr>石板</vt:lpstr>
      <vt:lpstr>基于RFID系统的智能图书馆书籍自动归位系统</vt:lpstr>
      <vt:lpstr>研究目的：</vt:lpstr>
      <vt:lpstr>主要创新点</vt:lpstr>
      <vt:lpstr>软件系统的组成：</vt:lpstr>
      <vt:lpstr>管理员监视及控制系统</vt:lpstr>
      <vt:lpstr>硬件系统的组成：</vt:lpstr>
      <vt:lpstr>未来发展：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2017-09-01T10:18:55Z</dcterms:created>
  <dcterms:modified xsi:type="dcterms:W3CDTF">2017-09-03T08:57:01Z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