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A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5CA1049-222E-4BC5-907F-12B9CAD684EA}" type="datetimeFigureOut">
              <a:rPr lang="da-DK" smtClean="0"/>
              <a:t>10-04-2025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560A1D9-5F31-4934-828D-4F8EE01B6544}" type="slidenum">
              <a:rPr lang="da-DK" smtClean="0"/>
              <a:t>‹#›</a:t>
            </a:fld>
            <a:endParaRPr lang="da-DK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1984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A1049-222E-4BC5-907F-12B9CAD684EA}" type="datetimeFigureOut">
              <a:rPr lang="da-DK" smtClean="0"/>
              <a:t>10-04-2025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0A1D9-5F31-4934-828D-4F8EE01B654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81862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A1049-222E-4BC5-907F-12B9CAD684EA}" type="datetimeFigureOut">
              <a:rPr lang="da-DK" smtClean="0"/>
              <a:t>10-04-2025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0A1D9-5F31-4934-828D-4F8EE01B654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76519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A1049-222E-4BC5-907F-12B9CAD684EA}" type="datetimeFigureOut">
              <a:rPr lang="da-DK" smtClean="0"/>
              <a:t>10-04-2025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0A1D9-5F31-4934-828D-4F8EE01B654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8267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A1049-222E-4BC5-907F-12B9CAD684EA}" type="datetimeFigureOut">
              <a:rPr lang="da-DK" smtClean="0"/>
              <a:t>10-04-2025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0A1D9-5F31-4934-828D-4F8EE01B6544}" type="slidenum">
              <a:rPr lang="da-DK" smtClean="0"/>
              <a:t>‹#›</a:t>
            </a:fld>
            <a:endParaRPr lang="da-DK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2753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A1049-222E-4BC5-907F-12B9CAD684EA}" type="datetimeFigureOut">
              <a:rPr lang="da-DK" smtClean="0"/>
              <a:t>10-04-2025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0A1D9-5F31-4934-828D-4F8EE01B654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21485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A1049-222E-4BC5-907F-12B9CAD684EA}" type="datetimeFigureOut">
              <a:rPr lang="da-DK" smtClean="0"/>
              <a:t>10-04-2025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0A1D9-5F31-4934-828D-4F8EE01B654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7338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A1049-222E-4BC5-907F-12B9CAD684EA}" type="datetimeFigureOut">
              <a:rPr lang="da-DK" smtClean="0"/>
              <a:t>10-04-2025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0A1D9-5F31-4934-828D-4F8EE01B654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25601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A1049-222E-4BC5-907F-12B9CAD684EA}" type="datetimeFigureOut">
              <a:rPr lang="da-DK" smtClean="0"/>
              <a:t>10-04-2025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0A1D9-5F31-4934-828D-4F8EE01B654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82187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A1049-222E-4BC5-907F-12B9CAD684EA}" type="datetimeFigureOut">
              <a:rPr lang="da-DK" smtClean="0"/>
              <a:t>10-04-2025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0A1D9-5F31-4934-828D-4F8EE01B654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37202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A1049-222E-4BC5-907F-12B9CAD684EA}" type="datetimeFigureOut">
              <a:rPr lang="da-DK" smtClean="0"/>
              <a:t>10-04-2025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0A1D9-5F31-4934-828D-4F8EE01B654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164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55CA1049-222E-4BC5-907F-12B9CAD684EA}" type="datetimeFigureOut">
              <a:rPr lang="da-DK" smtClean="0"/>
              <a:t>10-04-2025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2560A1D9-5F31-4934-828D-4F8EE01B654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19787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67555" y="51379"/>
            <a:ext cx="32431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SP3 By:</a:t>
            </a:r>
            <a:b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</a:br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-----------------</a:t>
            </a:r>
          </a:p>
          <a:p>
            <a:r>
              <a:rPr lang="en-US" sz="1600" b="1" noProof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Andreas</a:t>
            </a:r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, Olivia, </a:t>
            </a:r>
            <a:r>
              <a:rPr lang="en-US" sz="16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Daud</a:t>
            </a:r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, Nestor &amp; Jonas</a:t>
            </a:r>
            <a:endParaRPr lang="da-DK" sz="1600" b="1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365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Presentation</a:t>
            </a:r>
            <a:endParaRPr lang="da-DK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" indent="0">
              <a:buNone/>
            </a:pP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Expert Area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 </a:t>
            </a:r>
            <a:r>
              <a:rPr lang="en-US" sz="1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Samarbejde</a:t>
            </a:r>
            <a:r>
              <a:rPr lang="en-US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&amp; </a:t>
            </a:r>
            <a:r>
              <a:rPr lang="en-US" sz="18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Kommunikation</a:t>
            </a:r>
            <a:endParaRPr lang="en-US" sz="18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dirty="0" smtClean="0"/>
          </a:p>
          <a:p>
            <a:pPr marL="45720" indent="0">
              <a:buNone/>
            </a:pPr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 this presentation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 </a:t>
            </a:r>
            <a:r>
              <a:rPr lang="en-US" sz="1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Fælles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forståelse</a:t>
            </a: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(UML, Wiki, Issues) </a:t>
            </a:r>
            <a:r>
              <a:rPr lang="en-US" sz="1800" dirty="0" smtClean="0">
                <a:solidFill>
                  <a:srgbClr val="FF0000"/>
                </a:solidFill>
              </a:rPr>
              <a:t>#Andreas?</a:t>
            </a:r>
            <a:r>
              <a:rPr lang="da-DK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da-DK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da-DK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 Discord </a:t>
            </a:r>
            <a:r>
              <a:rPr lang="da-DK" sz="1800" dirty="0" smtClean="0">
                <a:solidFill>
                  <a:srgbClr val="FF0000"/>
                </a:solidFill>
              </a:rPr>
              <a:t>#Olivia</a:t>
            </a:r>
            <a:r>
              <a:rPr lang="da-DK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da-DK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da-DK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 TextUI </a:t>
            </a:r>
            <a:r>
              <a:rPr lang="da-DK" sz="1800" dirty="0" smtClean="0">
                <a:solidFill>
                  <a:srgbClr val="FF0000"/>
                </a:solidFill>
              </a:rPr>
              <a:t>#Jonas</a:t>
            </a:r>
            <a:r>
              <a:rPr lang="da-DK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da-DK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da-DK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 Github </a:t>
            </a:r>
            <a:r>
              <a:rPr lang="da-DK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Project Overview </a:t>
            </a:r>
            <a:r>
              <a:rPr lang="da-DK" sz="1800" dirty="0">
                <a:solidFill>
                  <a:srgbClr val="FF0000"/>
                </a:solidFill>
              </a:rPr>
              <a:t>#Jonas</a:t>
            </a:r>
            <a:r>
              <a:rPr lang="da-DK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da-DK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da-DK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 Code With Me </a:t>
            </a:r>
            <a:r>
              <a:rPr lang="da-DK" sz="1800" dirty="0">
                <a:solidFill>
                  <a:srgbClr val="FF0000"/>
                </a:solidFill>
              </a:rPr>
              <a:t>#</a:t>
            </a:r>
            <a:r>
              <a:rPr lang="da-DK" sz="1800" dirty="0" smtClean="0">
                <a:solidFill>
                  <a:srgbClr val="FF0000"/>
                </a:solidFill>
              </a:rPr>
              <a:t>Olivia</a:t>
            </a:r>
            <a:r>
              <a:rPr lang="da-DK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da-DK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da-DK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 </a:t>
            </a:r>
            <a:r>
              <a:rPr lang="da-DK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Merge, Commit, Push (</a:t>
            </a:r>
            <a:r>
              <a:rPr lang="da-DK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Branches) </a:t>
            </a:r>
            <a:r>
              <a:rPr lang="da-DK" sz="1800" dirty="0">
                <a:solidFill>
                  <a:srgbClr val="FF0000"/>
                </a:solidFill>
              </a:rPr>
              <a:t>#Jonas</a:t>
            </a:r>
            <a:r>
              <a:rPr lang="da-DK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da-DK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da-DK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 </a:t>
            </a:r>
            <a:r>
              <a:rPr lang="da-DK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Something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 Something</a:t>
            </a:r>
            <a:b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 Something</a:t>
            </a:r>
            <a:endParaRPr lang="da-DK" sz="1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ight Triangle 3"/>
          <p:cNvSpPr/>
          <p:nvPr/>
        </p:nvSpPr>
        <p:spPr>
          <a:xfrm rot="16200000">
            <a:off x="4783017" y="-562710"/>
            <a:ext cx="6365632" cy="7983417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166657">
            <a:off x="5632572" y="1561033"/>
            <a:ext cx="2480709" cy="2523758"/>
          </a:xfrm>
          <a:prstGeom prst="rect">
            <a:avLst/>
          </a:prstGeom>
        </p:spPr>
      </p:pic>
      <p:cxnSp>
        <p:nvCxnSpPr>
          <p:cNvPr id="8" name="Straight Connector 7"/>
          <p:cNvCxnSpPr>
            <a:stCxn id="5" idx="3"/>
          </p:cNvCxnSpPr>
          <p:nvPr/>
        </p:nvCxnSpPr>
        <p:spPr>
          <a:xfrm flipV="1">
            <a:off x="7815316" y="1635369"/>
            <a:ext cx="431869" cy="38108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8217276" y="1541585"/>
            <a:ext cx="418498" cy="351692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8175968" y="1823778"/>
            <a:ext cx="459806" cy="341182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297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454" y="6180991"/>
            <a:ext cx="354336" cy="36048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978" y="6172200"/>
            <a:ext cx="920942" cy="65263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19808" y="6523892"/>
            <a:ext cx="2277207" cy="96716"/>
          </a:xfrm>
          <a:prstGeom prst="rect">
            <a:avLst/>
          </a:prstGeom>
          <a:solidFill>
            <a:srgbClr val="00B0F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820741">
            <a:off x="11446709" y="6174290"/>
            <a:ext cx="702136" cy="35106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885" y="6269540"/>
            <a:ext cx="702136" cy="35106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0726991" y="6344653"/>
            <a:ext cx="583058" cy="291529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931799" flipV="1">
            <a:off x="9685128" y="6335127"/>
            <a:ext cx="583058" cy="29152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566031" y="6523892"/>
            <a:ext cx="2400300" cy="96716"/>
          </a:xfrm>
          <a:prstGeom prst="rect">
            <a:avLst/>
          </a:prstGeom>
          <a:solidFill>
            <a:schemeClr val="accent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576965">
            <a:off x="7548516" y="1520850"/>
            <a:ext cx="1217413" cy="121741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95504">
            <a:off x="3641989" y="415384"/>
            <a:ext cx="1947020" cy="194702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95504">
            <a:off x="343867" y="-407872"/>
            <a:ext cx="3964361" cy="396436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95504">
            <a:off x="6022635" y="1447820"/>
            <a:ext cx="2339056" cy="233905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8011">
            <a:off x="1116625" y="945572"/>
            <a:ext cx="9875520" cy="1356360"/>
          </a:xfrm>
        </p:spPr>
        <p:txBody>
          <a:bodyPr/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Teamwork</a:t>
            </a:r>
            <a:endParaRPr lang="da-DK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Isosceles Triangle 3"/>
          <p:cNvSpPr/>
          <p:nvPr/>
        </p:nvSpPr>
        <p:spPr>
          <a:xfrm>
            <a:off x="2426677" y="2057399"/>
            <a:ext cx="7218485" cy="4563209"/>
          </a:xfrm>
          <a:prstGeom prst="triangle">
            <a:avLst>
              <a:gd name="adj" fmla="val 508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TextBox 6"/>
          <p:cNvSpPr txBox="1"/>
          <p:nvPr/>
        </p:nvSpPr>
        <p:spPr>
          <a:xfrm rot="18548629">
            <a:off x="2285999" y="4422502"/>
            <a:ext cx="3024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 Narrow" panose="020B0606020202030204" pitchFamily="34" charset="0"/>
              </a:rPr>
              <a:t>Issues (</a:t>
            </a:r>
            <a:r>
              <a:rPr lang="en-US" b="1" noProof="1" smtClean="0">
                <a:latin typeface="Arial Narrow" panose="020B0606020202030204" pitchFamily="34" charset="0"/>
              </a:rPr>
              <a:t>Github</a:t>
            </a:r>
            <a:r>
              <a:rPr lang="en-US" b="1" dirty="0" smtClean="0">
                <a:latin typeface="Arial Narrow" panose="020B0606020202030204" pitchFamily="34" charset="0"/>
              </a:rPr>
              <a:t>)</a:t>
            </a:r>
            <a:endParaRPr lang="da-DK" b="1" dirty="0">
              <a:latin typeface="Arial Narrow" panose="020B0606020202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3134905">
            <a:off x="6762448" y="4396126"/>
            <a:ext cx="3024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 Narrow" panose="020B0606020202030204" pitchFamily="34" charset="0"/>
              </a:rPr>
              <a:t>Contact</a:t>
            </a:r>
            <a:endParaRPr lang="da-DK" b="1" dirty="0">
              <a:latin typeface="Arial Narrow" panose="020B060602020203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151663" y="6057170"/>
            <a:ext cx="282579" cy="28748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70" y="5011615"/>
            <a:ext cx="1409376" cy="173208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1475" y="203272"/>
            <a:ext cx="2409412" cy="2035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207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8125" y="257176"/>
            <a:ext cx="4314825" cy="6362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5" name="TextBox 4"/>
          <p:cNvSpPr txBox="1"/>
          <p:nvPr/>
        </p:nvSpPr>
        <p:spPr>
          <a:xfrm>
            <a:off x="998418" y="1524000"/>
            <a:ext cx="27942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Something</a:t>
            </a:r>
            <a:endParaRPr lang="da-DK" sz="4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03168" y="2298561"/>
            <a:ext cx="2794237" cy="457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TextBox 7"/>
          <p:cNvSpPr txBox="1"/>
          <p:nvPr/>
        </p:nvSpPr>
        <p:spPr>
          <a:xfrm>
            <a:off x="1553072" y="2743200"/>
            <a:ext cx="279423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Text here</a:t>
            </a:r>
          </a:p>
          <a:p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Text here</a:t>
            </a:r>
            <a:b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Text </a:t>
            </a:r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here</a:t>
            </a:r>
            <a:b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/>
            </a:r>
            <a:b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Text here</a:t>
            </a:r>
            <a:endParaRPr lang="da-DK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8624" y="247650"/>
            <a:ext cx="2076450" cy="20764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748" y="257176"/>
            <a:ext cx="2133097" cy="180195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500" y="1999897"/>
            <a:ext cx="4286249" cy="526768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8700" y="352424"/>
            <a:ext cx="2733675" cy="2733675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4572000" y="6457361"/>
            <a:ext cx="7372350" cy="162515"/>
          </a:xfrm>
          <a:prstGeom prst="rect">
            <a:avLst/>
          </a:prstGeom>
          <a:solidFill>
            <a:srgbClr val="00B0F0"/>
          </a:solidFill>
          <a:ln>
            <a:solidFill>
              <a:srgbClr val="00AA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78224">
            <a:off x="8710613" y="5934074"/>
            <a:ext cx="482170" cy="49053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54793">
            <a:off x="5393190" y="1523024"/>
            <a:ext cx="1971674" cy="1971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63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46</TotalTime>
  <Words>17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 Narrow</vt:lpstr>
      <vt:lpstr>Corbel</vt:lpstr>
      <vt:lpstr>Basis</vt:lpstr>
      <vt:lpstr>PowerPoint Presentation</vt:lpstr>
      <vt:lpstr>Presentation</vt:lpstr>
      <vt:lpstr>Teamwork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Jonas Larsen</dc:creator>
  <cp:lastModifiedBy>Jonas Larsen</cp:lastModifiedBy>
  <cp:revision>11</cp:revision>
  <dcterms:created xsi:type="dcterms:W3CDTF">2025-04-08T13:26:00Z</dcterms:created>
  <dcterms:modified xsi:type="dcterms:W3CDTF">2025-04-10T10:04:02Z</dcterms:modified>
</cp:coreProperties>
</file>