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8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186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651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82675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75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148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7338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560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218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3720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6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55CA1049-222E-4BC5-907F-12B9CAD684EA}" type="datetimeFigureOut">
              <a:rPr lang="da-DK" smtClean="0"/>
              <a:t>08-04-2025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560A1D9-5F31-4934-828D-4F8EE01B654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978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67555" y="51379"/>
            <a:ext cx="3243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SP3 By:</a:t>
            </a:r>
            <a:b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</a:b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-----------------</a:t>
            </a:r>
          </a:p>
          <a:p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Andreas, Olivia, </a:t>
            </a:r>
            <a:r>
              <a:rPr lang="en-US" sz="1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Daud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, Nestor &amp; Jonas</a:t>
            </a:r>
            <a:endParaRPr lang="da-DK" sz="1600" b="1" dirty="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658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Expert Area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TEXT</a:t>
            </a:r>
          </a:p>
          <a:p>
            <a:endParaRPr lang="en-US" dirty="0"/>
          </a:p>
          <a:p>
            <a:r>
              <a:rPr lang="en-US" dirty="0" smtClean="0"/>
              <a:t>In this presentation: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Something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- Something</a:t>
            </a:r>
            <a:br>
              <a:rPr lang="da-DK" dirty="0" smtClean="0"/>
            </a:br>
            <a:r>
              <a:rPr lang="da-DK" dirty="0" smtClean="0"/>
              <a:t>- Something</a:t>
            </a:r>
            <a:br>
              <a:rPr lang="da-DK" dirty="0" smtClean="0"/>
            </a:br>
            <a:r>
              <a:rPr lang="da-DK" dirty="0" smtClean="0"/>
              <a:t>- Something</a:t>
            </a:r>
            <a:br>
              <a:rPr lang="da-DK" dirty="0" smtClean="0"/>
            </a:br>
            <a:r>
              <a:rPr lang="da-DK" dirty="0" smtClean="0"/>
              <a:t>- Something</a:t>
            </a:r>
            <a:endParaRPr lang="en-US" dirty="0" smtClean="0"/>
          </a:p>
        </p:txBody>
      </p:sp>
      <p:sp>
        <p:nvSpPr>
          <p:cNvPr id="4" name="Right Triangle 3"/>
          <p:cNvSpPr/>
          <p:nvPr/>
        </p:nvSpPr>
        <p:spPr>
          <a:xfrm rot="16200000">
            <a:off x="4783017" y="-562710"/>
            <a:ext cx="6365632" cy="798341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66657">
            <a:off x="5632572" y="1561033"/>
            <a:ext cx="2480709" cy="2523758"/>
          </a:xfrm>
          <a:prstGeom prst="rect">
            <a:avLst/>
          </a:prstGeom>
        </p:spPr>
      </p:pic>
      <p:cxnSp>
        <p:nvCxnSpPr>
          <p:cNvPr id="8" name="Straight Connector 7"/>
          <p:cNvCxnSpPr>
            <a:stCxn id="5" idx="3"/>
          </p:cNvCxnSpPr>
          <p:nvPr/>
        </p:nvCxnSpPr>
        <p:spPr>
          <a:xfrm flipV="1">
            <a:off x="7815316" y="1635369"/>
            <a:ext cx="431869" cy="381080"/>
          </a:xfrm>
          <a:prstGeom prst="lin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8217276" y="1541585"/>
            <a:ext cx="418498" cy="35169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8175968" y="1823778"/>
            <a:ext cx="459806" cy="341182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97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8</TotalTime>
  <Words>6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 Narrow</vt:lpstr>
      <vt:lpstr>Corbel</vt:lpstr>
      <vt:lpstr>Basis</vt:lpstr>
      <vt:lpstr>PowerPoint Presentation</vt:lpstr>
      <vt:lpstr>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Jonas Larsen</dc:creator>
  <cp:lastModifiedBy>Jonas Larsen</cp:lastModifiedBy>
  <cp:revision>2</cp:revision>
  <dcterms:created xsi:type="dcterms:W3CDTF">2025-04-08T13:26:00Z</dcterms:created>
  <dcterms:modified xsi:type="dcterms:W3CDTF">2025-04-08T13:34:32Z</dcterms:modified>
</cp:coreProperties>
</file>