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8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5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26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5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4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3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560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21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20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7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7555" y="51379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SP3 By:</a:t>
            </a:r>
            <a:b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-----------------</a:t>
            </a:r>
          </a:p>
          <a:p>
            <a:r>
              <a:rPr lang="en-US" sz="16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Andreas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Olivia,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Daud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Nestor &amp; Jonas</a:t>
            </a:r>
            <a:endParaRPr lang="da-DK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da-DK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Expert Area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/>
          </a:p>
          <a:p>
            <a:pPr marL="45720" indent="0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Something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b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endParaRPr lang="da-DK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4783017" y="-562710"/>
            <a:ext cx="6365632" cy="79834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6657">
            <a:off x="5632572" y="1561033"/>
            <a:ext cx="2480709" cy="2523758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3"/>
          </p:cNvCxnSpPr>
          <p:nvPr/>
        </p:nvCxnSpPr>
        <p:spPr>
          <a:xfrm flipV="1">
            <a:off x="7815316" y="1635369"/>
            <a:ext cx="431869" cy="38108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217276" y="1541585"/>
            <a:ext cx="418498" cy="3516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75968" y="1823778"/>
            <a:ext cx="459806" cy="3411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54" y="6180991"/>
            <a:ext cx="354336" cy="360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78" y="6172200"/>
            <a:ext cx="920942" cy="652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808" y="6523892"/>
            <a:ext cx="2277207" cy="9671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0741">
            <a:off x="11446709" y="6174290"/>
            <a:ext cx="702136" cy="351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85" y="6269540"/>
            <a:ext cx="702136" cy="3510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26991" y="6344653"/>
            <a:ext cx="583058" cy="2915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31799" flipV="1">
            <a:off x="9685128" y="6335127"/>
            <a:ext cx="583058" cy="291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66031" y="6523892"/>
            <a:ext cx="2400300" cy="967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6965">
            <a:off x="7548516" y="1520850"/>
            <a:ext cx="1217413" cy="12174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04">
            <a:off x="3641989" y="415384"/>
            <a:ext cx="1947020" cy="19470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04">
            <a:off x="343867" y="-407872"/>
            <a:ext cx="3964361" cy="39643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04">
            <a:off x="6022635" y="1447820"/>
            <a:ext cx="2339056" cy="2339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8011">
            <a:off x="1116625" y="945572"/>
            <a:ext cx="9875520" cy="135636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Teamwork</a:t>
            </a:r>
            <a:endParaRPr lang="da-DK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2426677" y="2057399"/>
            <a:ext cx="7218485" cy="4563209"/>
          </a:xfrm>
          <a:prstGeom prst="triangle">
            <a:avLst>
              <a:gd name="adj" fmla="val 50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 rot="18548629">
            <a:off x="2285999" y="4422502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Issues (</a:t>
            </a:r>
            <a:r>
              <a:rPr lang="en-US" b="1" noProof="1" smtClean="0">
                <a:latin typeface="Arial Narrow" panose="020B0606020202030204" pitchFamily="34" charset="0"/>
              </a:rPr>
              <a:t>Github</a:t>
            </a:r>
            <a:r>
              <a:rPr lang="en-US" b="1" dirty="0" smtClean="0">
                <a:latin typeface="Arial Narrow" panose="020B0606020202030204" pitchFamily="34" charset="0"/>
              </a:rPr>
              <a:t>)</a:t>
            </a:r>
            <a:endParaRPr lang="da-DK" b="1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3134905">
            <a:off x="6762448" y="4396126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Contact</a:t>
            </a:r>
            <a:endParaRPr lang="da-DK" b="1" dirty="0"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1663" y="6057170"/>
            <a:ext cx="282579" cy="2874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" y="5011615"/>
            <a:ext cx="1409376" cy="17320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75" y="203272"/>
            <a:ext cx="2409412" cy="20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" y="257176"/>
            <a:ext cx="4314825" cy="636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998418" y="1524000"/>
            <a:ext cx="279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Something</a:t>
            </a:r>
            <a:endParaRPr lang="da-DK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168" y="2298561"/>
            <a:ext cx="279423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1553072" y="2743200"/>
            <a:ext cx="2794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da-D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4" y="247650"/>
            <a:ext cx="2076450" cy="2076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8" y="257176"/>
            <a:ext cx="2133097" cy="1801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999897"/>
            <a:ext cx="4286249" cy="52676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352424"/>
            <a:ext cx="2733675" cy="2733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0" y="6457361"/>
            <a:ext cx="7372350" cy="162515"/>
          </a:xfrm>
          <a:prstGeom prst="rect">
            <a:avLst/>
          </a:prstGeom>
          <a:solidFill>
            <a:srgbClr val="00B0F0"/>
          </a:solidFill>
          <a:ln>
            <a:solidFill>
              <a:srgbClr val="00A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8224">
            <a:off x="8710613" y="5934074"/>
            <a:ext cx="482170" cy="4905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4793">
            <a:off x="5393190" y="1523024"/>
            <a:ext cx="1971674" cy="19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41</TotalTime>
  <Words>17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 Narrow</vt:lpstr>
      <vt:lpstr>Corbel</vt:lpstr>
      <vt:lpstr>Basis</vt:lpstr>
      <vt:lpstr>PowerPoint Presentation</vt:lpstr>
      <vt:lpstr>Presentation</vt:lpstr>
      <vt:lpstr>Teamwork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Larsen</dc:creator>
  <cp:lastModifiedBy>Jonas Larsen</cp:lastModifiedBy>
  <cp:revision>10</cp:revision>
  <dcterms:created xsi:type="dcterms:W3CDTF">2025-04-08T13:26:00Z</dcterms:created>
  <dcterms:modified xsi:type="dcterms:W3CDTF">2025-04-08T14:24:42Z</dcterms:modified>
</cp:coreProperties>
</file>