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7" r:id="rId5"/>
    <p:sldId id="257" r:id="rId6"/>
    <p:sldId id="269" r:id="rId7"/>
    <p:sldId id="270" r:id="rId8"/>
    <p:sldId id="271" r:id="rId9"/>
    <p:sldId id="266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6395" autoAdjust="0"/>
  </p:normalViewPr>
  <p:slideViewPr>
    <p:cSldViewPr snapToGrid="0">
      <p:cViewPr varScale="1">
        <p:scale>
          <a:sx n="77" d="100"/>
          <a:sy n="77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8372EE-C5CF-4668-A608-C008DB1672CC}" type="datetime1">
              <a:rPr lang="es-ES" smtClean="0"/>
              <a:t>14/07/2021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5FAA0D8-202C-4D3D-887A-429ECB6FFB6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0854F-5177-49C6-A95F-B517BC4C227F}" type="datetime1">
              <a:rPr lang="es-ES" smtClean="0"/>
              <a:pPr/>
              <a:t>13/07/2021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014E932-560F-4669-93FB-097F2F5C118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986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1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71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56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067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333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014E932-560F-4669-93FB-097F2F5C118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rtlCol="0"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55BAFF-9F08-44EC-9023-03958509EB47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Forma de L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1479B-37B7-43ED-A480-251CFC49D02A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Forma de L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Forma de L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AF922-A3CB-4FAA-8AFC-E452B6322AB5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36BBCF-DC7A-46B5-9144-2E7B2595F8B6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gunda opción de diapositiva de título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de L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 title="Barra lateral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rtlCol="0"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rtl="0"/>
            <a:fld id="{D894DCAC-4EB6-4600-949C-6D19AC43FD93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1" name="Forma de L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 rtlCol="0">
            <a:noAutofit/>
          </a:bodyPr>
          <a:lstStyle>
            <a:lvl1pPr>
              <a:defRPr sz="48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73CEE-7CF0-4D77-B0A8-DA94D20A591F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 e image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 title="Forma de fondo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C4FF2B-9F18-47E4-B7EE-6D23A98EAB72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7" name="Marcador de posición de contenido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rtlCol="0"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de L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de L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de L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 title="Forma de fondo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0618F9B-30DB-4025-957A-B5BFC04D8367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de L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de L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de L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contenido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 rtl="0"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algn="ctr" rtl="0">
              <a:buNone/>
            </a:pPr>
            <a:r>
              <a:rPr lang="es-ES" noProof="0"/>
              <a:t>Segundo nivel</a:t>
            </a:r>
          </a:p>
          <a:p>
            <a:pPr marL="0" lvl="2" indent="0" algn="ctr" rtl="0">
              <a:buNone/>
            </a:pPr>
            <a:r>
              <a:rPr lang="es-ES" noProof="0"/>
              <a:t>Tercer nivel</a:t>
            </a:r>
          </a:p>
          <a:p>
            <a:pPr marL="0" lvl="3" indent="0" algn="ctr" rtl="0">
              <a:buNone/>
            </a:pPr>
            <a:r>
              <a:rPr lang="es-ES" noProof="0"/>
              <a:t>Cuarto nivel</a:t>
            </a:r>
          </a:p>
          <a:p>
            <a:pPr marL="0" lvl="4" indent="0" algn="ctr" rtl="0">
              <a:buNone/>
            </a:pPr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, 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3"/>
              </a:solidFill>
            </a:endParaRPr>
          </a:p>
        </p:txBody>
      </p:sp>
      <p:sp>
        <p:nvSpPr>
          <p:cNvPr id="11" name="Rectángulo: Esquinas superiores recortadas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rtlCol="0"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6D72611D-205E-4290-B445-DF463762CFA7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rtlCol="0"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0" name="Forma de L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: Esquinas superiores recortadas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rtlCol="0"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F815F96-B514-4CF8-9D97-304E85716B23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Forma de L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tx2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BD0AD5D-5527-405A-8F64-40FAC3CBFB90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Forma de L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1EDDB-8526-495E-AF29-5E927E88C5E6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ctr" rtl="0"/>
            <a:r>
              <a:rPr lang="es-ES" noProof="0"/>
              <a:t>Agregar un pie de página 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Barra lateral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16E1BEF5-07BB-47E8-8921-A75FB7AFC121}" type="datetime1">
              <a:rPr lang="es-ES" noProof="0" smtClean="0"/>
              <a:t>13/07/2021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 rtl="0"/>
            <a:r>
              <a:rPr lang="es-ES" noProof="0" dirty="0"/>
              <a:t>Agregar un pie de página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 title="Barra lateral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CSS- Nuevo registro en </a:t>
            </a:r>
            <a:r>
              <a:rPr lang="es-ES" dirty="0" err="1"/>
              <a:t>GridView</a:t>
            </a:r>
            <a:endParaRPr lang="es-ES" dirty="0"/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D4F8429-1494-4967-80A9-1CD40131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80" y="4866020"/>
            <a:ext cx="2604126" cy="13372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Position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r>
              <a:rPr lang="es-ES" dirty="0" err="1"/>
              <a:t>Static</a:t>
            </a:r>
            <a:r>
              <a:rPr lang="es-ES" dirty="0"/>
              <a:t>: valor por default</a:t>
            </a:r>
          </a:p>
          <a:p>
            <a:pPr rtl="0"/>
            <a:r>
              <a:rPr lang="es-ES" dirty="0" err="1"/>
              <a:t>Relative</a:t>
            </a:r>
            <a:r>
              <a:rPr lang="es-ES" dirty="0"/>
              <a:t>: Se posiciona teniendo como base su posición normal</a:t>
            </a:r>
          </a:p>
          <a:p>
            <a:pPr rtl="0"/>
            <a:r>
              <a:rPr lang="es-ES" dirty="0"/>
              <a:t>Absolute: Se posiciona en relación con su contenedor</a:t>
            </a:r>
          </a:p>
          <a:p>
            <a:pPr rtl="0"/>
            <a:r>
              <a:rPr lang="es-AR" dirty="0"/>
              <a:t>-webkit-</a:t>
            </a:r>
            <a:r>
              <a:rPr lang="es-AR" dirty="0" err="1"/>
              <a:t>sticky</a:t>
            </a:r>
            <a:r>
              <a:rPr lang="es-ES" dirty="0"/>
              <a:t>: Se ubica en base al desplazamiento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Padding</a:t>
            </a:r>
            <a:endParaRPr lang="es-E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r>
              <a:rPr lang="es-ES" dirty="0" err="1"/>
              <a:t>Padding</a:t>
            </a:r>
            <a:r>
              <a:rPr lang="es-ES" dirty="0"/>
              <a:t>: Establece los cuatro lados de un área que ocupa un elemento</a:t>
            </a:r>
          </a:p>
          <a:p>
            <a:pPr rtl="0"/>
            <a:r>
              <a:rPr lang="es-ES" dirty="0" err="1"/>
              <a:t>Padding-bottom</a:t>
            </a:r>
            <a:r>
              <a:rPr lang="es-ES" dirty="0"/>
              <a:t>: Establece el área de la parte inferior (de abajo) de un elemento</a:t>
            </a:r>
          </a:p>
          <a:p>
            <a:pPr rtl="0"/>
            <a:r>
              <a:rPr lang="es-ES" dirty="0" err="1"/>
              <a:t>Padding-left</a:t>
            </a:r>
            <a:r>
              <a:rPr lang="es-ES" dirty="0"/>
              <a:t>: Es el área izquierda del elemento</a:t>
            </a:r>
          </a:p>
          <a:p>
            <a:pPr rtl="0"/>
            <a:r>
              <a:rPr lang="es-ES" dirty="0" err="1"/>
              <a:t>Padding-right</a:t>
            </a:r>
            <a:r>
              <a:rPr lang="es-ES" dirty="0"/>
              <a:t>: Es el área derecha de un elemento</a:t>
            </a:r>
          </a:p>
          <a:p>
            <a:pPr rtl="0"/>
            <a:r>
              <a:rPr lang="es-ES" dirty="0" err="1"/>
              <a:t>Padding</a:t>
            </a:r>
            <a:r>
              <a:rPr lang="es-ES" dirty="0"/>
              <a:t>-top: Es la parte superior de un elemento</a:t>
            </a:r>
          </a:p>
        </p:txBody>
      </p:sp>
    </p:spTree>
    <p:extLst>
      <p:ext uri="{BB962C8B-B14F-4D97-AF65-F5344CB8AC3E}">
        <p14:creationId xmlns:p14="http://schemas.microsoft.com/office/powerpoint/2010/main" val="250788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Linear-</a:t>
            </a:r>
            <a:r>
              <a:rPr lang="es-ES" dirty="0" err="1"/>
              <a:t>gradient</a:t>
            </a:r>
            <a:endParaRPr lang="es-E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En la propiedad </a:t>
            </a:r>
            <a:r>
              <a:rPr lang="es-ES" dirty="0" err="1"/>
              <a:t>background</a:t>
            </a:r>
            <a:r>
              <a:rPr lang="es-ES" dirty="0"/>
              <a:t>, establece un gradiente, es decir un </a:t>
            </a:r>
            <a:r>
              <a:rPr lang="es-ES" dirty="0" err="1"/>
              <a:t>defasaje</a:t>
            </a:r>
            <a:r>
              <a:rPr lang="es-ES" dirty="0"/>
              <a:t> de color entre dos colores:</a:t>
            </a:r>
          </a:p>
          <a:p>
            <a:pPr rtl="0"/>
            <a:r>
              <a:rPr lang="es-ES" dirty="0" err="1"/>
              <a:t>Background</a:t>
            </a:r>
            <a:r>
              <a:rPr lang="es-ES" dirty="0"/>
              <a:t>: linear-</a:t>
            </a:r>
            <a:r>
              <a:rPr lang="es-ES" dirty="0" err="1"/>
              <a:t>gradient</a:t>
            </a:r>
            <a:r>
              <a:rPr lang="es-ES" dirty="0"/>
              <a:t>(</a:t>
            </a:r>
            <a:r>
              <a:rPr lang="es-ES" dirty="0" err="1"/>
              <a:t>red,blue</a:t>
            </a:r>
            <a:r>
              <a:rPr lang="es-ES" dirty="0"/>
              <a:t>)</a:t>
            </a:r>
          </a:p>
          <a:p>
            <a:pPr rtl="0"/>
            <a:r>
              <a:rPr lang="es-ES" dirty="0"/>
              <a:t>Con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 o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left</a:t>
            </a:r>
            <a:r>
              <a:rPr lang="es-ES" dirty="0"/>
              <a:t> colocado delante, podemos establecer hacia qué lado se dirige el color</a:t>
            </a:r>
          </a:p>
        </p:txBody>
      </p:sp>
    </p:spTree>
    <p:extLst>
      <p:ext uri="{BB962C8B-B14F-4D97-AF65-F5344CB8AC3E}">
        <p14:creationId xmlns:p14="http://schemas.microsoft.com/office/powerpoint/2010/main" val="168529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Height</a:t>
            </a:r>
            <a:r>
              <a:rPr lang="es-ES" dirty="0"/>
              <a:t>- </a:t>
            </a:r>
            <a:r>
              <a:rPr lang="es-ES" dirty="0" err="1"/>
              <a:t>width</a:t>
            </a:r>
            <a:endParaRPr lang="es-E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Height</a:t>
            </a:r>
            <a:r>
              <a:rPr lang="es-ES" dirty="0"/>
              <a:t> es el alto de un elemento</a:t>
            </a:r>
          </a:p>
          <a:p>
            <a:pPr rtl="0"/>
            <a:r>
              <a:rPr lang="es-ES" dirty="0" err="1"/>
              <a:t>Width</a:t>
            </a:r>
            <a:r>
              <a:rPr lang="es-ES" dirty="0"/>
              <a:t> es el ancho de un elemento</a:t>
            </a:r>
          </a:p>
        </p:txBody>
      </p:sp>
    </p:spTree>
    <p:extLst>
      <p:ext uri="{BB962C8B-B14F-4D97-AF65-F5344CB8AC3E}">
        <p14:creationId xmlns:p14="http://schemas.microsoft.com/office/powerpoint/2010/main" val="263845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187F3-6B4A-40F1-BCC1-2E7D4A05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97" y="1276308"/>
            <a:ext cx="7552257" cy="1830147"/>
          </a:xfrm>
        </p:spPr>
        <p:txBody>
          <a:bodyPr rtlCol="0"/>
          <a:lstStyle/>
          <a:p>
            <a:pPr algn="l" rtl="0"/>
            <a:r>
              <a:rPr lang="es-ES" dirty="0"/>
              <a:t>Gracias!</a:t>
            </a: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2C8FE4A-856F-4CE7-BE26-2FD373A2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964" y="4042165"/>
            <a:ext cx="2604126" cy="13372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8380174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307896_TF22874644" id="{98DC1231-51BD-46F1-99CD-C69FA1A1F24B}" vid="{8E840EAD-9C85-40B5-A9DA-493DE6628EE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85ACAB-C996-4B2F-9E78-9D032D37D8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C31DB6-321D-4487-B0E2-6DD8623328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E1E7B-2E87-4FF3-8F3F-2C35BCD32914}">
  <ds:schemaRefs>
    <ds:schemaRef ds:uri="http://schemas.openxmlformats.org/package/2006/metadata/core-properties"/>
    <ds:schemaRef ds:uri="6dc4bcd6-49db-4c07-9060-8acfc67cef9f"/>
    <ds:schemaRef ds:uri="http://www.w3.org/XML/1998/namespace"/>
    <ds:schemaRef ds:uri="http://schemas.microsoft.com/office/infopath/2007/PartnerControls"/>
    <ds:schemaRef ds:uri="http://purl.org/dc/terms/"/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Tarjetas deportivas</Template>
  <TotalTime>1885</TotalTime>
  <Words>165</Words>
  <Application>Microsoft Office PowerPoint</Application>
  <PresentationFormat>Panorámica</PresentationFormat>
  <Paragraphs>28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Impact</vt:lpstr>
      <vt:lpstr>Recorte</vt:lpstr>
      <vt:lpstr>CSS- Nuevo registro en GridView</vt:lpstr>
      <vt:lpstr>Position</vt:lpstr>
      <vt:lpstr>Padding</vt:lpstr>
      <vt:lpstr>Linear-gradient</vt:lpstr>
      <vt:lpstr>Height- width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 Nuevo registro en GridView</dc:title>
  <dc:creator>Guadalupe Baigorria</dc:creator>
  <cp:lastModifiedBy>Guadalupe Baigorria</cp:lastModifiedBy>
  <cp:revision>9</cp:revision>
  <dcterms:created xsi:type="dcterms:W3CDTF">2021-07-07T12:58:17Z</dcterms:created>
  <dcterms:modified xsi:type="dcterms:W3CDTF">2021-07-15T00:02:04Z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