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68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4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sta superior de un fondo con colores">
            <a:extLst>
              <a:ext uri="{FF2B5EF4-FFF2-40B4-BE49-F238E27FC236}">
                <a16:creationId xmlns:a16="http://schemas.microsoft.com/office/drawing/2014/main" id="{C33D1D84-9615-79D1-FBFC-964E2DF2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46" b="1701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9B5725-C9CF-4C1F-85F8-0C1F7579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209" y="1669947"/>
            <a:ext cx="4321549" cy="211634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Hola mundo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F70E66-3186-43F9-A1EF-ABF3D2018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/>
          </a:bodyPr>
          <a:lstStyle/>
          <a:p>
            <a:pPr algn="r"/>
            <a:endParaRPr lang="es-E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4898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LimelightVTI</vt:lpstr>
      <vt:lpstr>Hola mundo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mundo</dc:title>
  <dc:creator>MAURICIO REYES ORTIZ</dc:creator>
  <cp:lastModifiedBy>MAURICIO REYES ORTIZ</cp:lastModifiedBy>
  <cp:revision>1</cp:revision>
  <dcterms:created xsi:type="dcterms:W3CDTF">2025-01-17T17:36:53Z</dcterms:created>
  <dcterms:modified xsi:type="dcterms:W3CDTF">2025-01-17T17:37:31Z</dcterms:modified>
</cp:coreProperties>
</file>