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BF4771-87F3-4CD6-9819-585300D2C505}" v="37" dt="2025-01-21T18:28:45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544" y="402"/>
      </p:cViewPr>
      <p:guideLst>
        <p:guide orient="horz" pos="314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alter Abreu Silva Junior" userId="70551489-60bb-48a9-96ee-41d8ed6b1be7" providerId="ADAL" clId="{7DBF4771-87F3-4CD6-9819-585300D2C505}"/>
    <pc:docChg chg="undo custSel delSld modSld">
      <pc:chgData name="Gualter Abreu Silva Junior" userId="70551489-60bb-48a9-96ee-41d8ed6b1be7" providerId="ADAL" clId="{7DBF4771-87F3-4CD6-9819-585300D2C505}" dt="2025-01-21T18:31:55.467" v="515" actId="1076"/>
      <pc:docMkLst>
        <pc:docMk/>
      </pc:docMkLst>
      <pc:sldChg chg="del">
        <pc:chgData name="Gualter Abreu Silva Junior" userId="70551489-60bb-48a9-96ee-41d8ed6b1be7" providerId="ADAL" clId="{7DBF4771-87F3-4CD6-9819-585300D2C505}" dt="2025-01-21T18:03:58.152" v="0" actId="47"/>
        <pc:sldMkLst>
          <pc:docMk/>
          <pc:sldMk cId="1288192930" sldId="257"/>
        </pc:sldMkLst>
      </pc:sldChg>
      <pc:sldChg chg="delSp modSp mod">
        <pc:chgData name="Gualter Abreu Silva Junior" userId="70551489-60bb-48a9-96ee-41d8ed6b1be7" providerId="ADAL" clId="{7DBF4771-87F3-4CD6-9819-585300D2C505}" dt="2025-01-21T18:16:46.580" v="84" actId="14100"/>
        <pc:sldMkLst>
          <pc:docMk/>
          <pc:sldMk cId="3978977122" sldId="258"/>
        </pc:sldMkLst>
        <pc:spChg chg="mod">
          <ac:chgData name="Gualter Abreu Silva Junior" userId="70551489-60bb-48a9-96ee-41d8ed6b1be7" providerId="ADAL" clId="{7DBF4771-87F3-4CD6-9819-585300D2C505}" dt="2025-01-21T18:16:34.255" v="81" actId="14100"/>
          <ac:spMkLst>
            <pc:docMk/>
            <pc:sldMk cId="3978977122" sldId="258"/>
            <ac:spMk id="6" creationId="{EC9A924F-A063-314D-CF79-8331F7C247E0}"/>
          </ac:spMkLst>
        </pc:spChg>
        <pc:spChg chg="mod">
          <ac:chgData name="Gualter Abreu Silva Junior" userId="70551489-60bb-48a9-96ee-41d8ed6b1be7" providerId="ADAL" clId="{7DBF4771-87F3-4CD6-9819-585300D2C505}" dt="2025-01-21T18:16:46.580" v="84" actId="14100"/>
          <ac:spMkLst>
            <pc:docMk/>
            <pc:sldMk cId="3978977122" sldId="258"/>
            <ac:spMk id="7" creationId="{6346BE00-965F-7A75-0771-53C3606AA046}"/>
          </ac:spMkLst>
        </pc:spChg>
        <pc:spChg chg="mod">
          <ac:chgData name="Gualter Abreu Silva Junior" userId="70551489-60bb-48a9-96ee-41d8ed6b1be7" providerId="ADAL" clId="{7DBF4771-87F3-4CD6-9819-585300D2C505}" dt="2025-01-21T18:16:20.557" v="79" actId="1076"/>
          <ac:spMkLst>
            <pc:docMk/>
            <pc:sldMk cId="3978977122" sldId="258"/>
            <ac:spMk id="8" creationId="{F677FA2B-D1AB-FC90-E208-CAEE5964F64F}"/>
          </ac:spMkLst>
        </pc:spChg>
        <pc:spChg chg="del">
          <ac:chgData name="Gualter Abreu Silva Junior" userId="70551489-60bb-48a9-96ee-41d8ed6b1be7" providerId="ADAL" clId="{7DBF4771-87F3-4CD6-9819-585300D2C505}" dt="2025-01-21T18:11:55.665" v="2"/>
          <ac:spMkLst>
            <pc:docMk/>
            <pc:sldMk cId="3978977122" sldId="258"/>
            <ac:spMk id="11" creationId="{C6236401-BD48-0AA7-0A8E-84A24BF328B6}"/>
          </ac:spMkLst>
        </pc:spChg>
        <pc:spChg chg="del">
          <ac:chgData name="Gualter Abreu Silva Junior" userId="70551489-60bb-48a9-96ee-41d8ed6b1be7" providerId="ADAL" clId="{7DBF4771-87F3-4CD6-9819-585300D2C505}" dt="2025-01-21T18:11:55.665" v="2"/>
          <ac:spMkLst>
            <pc:docMk/>
            <pc:sldMk cId="3978977122" sldId="258"/>
            <ac:spMk id="12" creationId="{426B5244-B8DA-3A7F-51CC-5419C7C64BD8}"/>
          </ac:spMkLst>
        </pc:spChg>
      </pc:sldChg>
      <pc:sldChg chg="del">
        <pc:chgData name="Gualter Abreu Silva Junior" userId="70551489-60bb-48a9-96ee-41d8ed6b1be7" providerId="ADAL" clId="{7DBF4771-87F3-4CD6-9819-585300D2C505}" dt="2025-01-21T18:03:58.152" v="0" actId="47"/>
        <pc:sldMkLst>
          <pc:docMk/>
          <pc:sldMk cId="2505469787" sldId="260"/>
        </pc:sldMkLst>
      </pc:sldChg>
      <pc:sldChg chg="delSp">
        <pc:chgData name="Gualter Abreu Silva Junior" userId="70551489-60bb-48a9-96ee-41d8ed6b1be7" providerId="ADAL" clId="{7DBF4771-87F3-4CD6-9819-585300D2C505}" dt="2025-01-21T18:11:55.665" v="2"/>
        <pc:sldMkLst>
          <pc:docMk/>
          <pc:sldMk cId="1385533765" sldId="261"/>
        </pc:sldMkLst>
        <pc:spChg chg="del">
          <ac:chgData name="Gualter Abreu Silva Junior" userId="70551489-60bb-48a9-96ee-41d8ed6b1be7" providerId="ADAL" clId="{7DBF4771-87F3-4CD6-9819-585300D2C505}" dt="2025-01-21T18:11:55.665" v="2"/>
          <ac:spMkLst>
            <pc:docMk/>
            <pc:sldMk cId="1385533765" sldId="261"/>
            <ac:spMk id="9" creationId="{3D13091E-B12C-88BD-7B31-44D8DE10B210}"/>
          </ac:spMkLst>
        </pc:spChg>
        <pc:spChg chg="del">
          <ac:chgData name="Gualter Abreu Silva Junior" userId="70551489-60bb-48a9-96ee-41d8ed6b1be7" providerId="ADAL" clId="{7DBF4771-87F3-4CD6-9819-585300D2C505}" dt="2025-01-21T18:11:55.665" v="2"/>
          <ac:spMkLst>
            <pc:docMk/>
            <pc:sldMk cId="1385533765" sldId="261"/>
            <ac:spMk id="10" creationId="{F451A824-8E07-5297-128A-A67F5ABC541A}"/>
          </ac:spMkLst>
        </pc:spChg>
      </pc:sldChg>
      <pc:sldChg chg="delSp">
        <pc:chgData name="Gualter Abreu Silva Junior" userId="70551489-60bb-48a9-96ee-41d8ed6b1be7" providerId="ADAL" clId="{7DBF4771-87F3-4CD6-9819-585300D2C505}" dt="2025-01-21T18:11:55.665" v="2"/>
        <pc:sldMkLst>
          <pc:docMk/>
          <pc:sldMk cId="3242905980" sldId="262"/>
        </pc:sldMkLst>
        <pc:spChg chg="del">
          <ac:chgData name="Gualter Abreu Silva Junior" userId="70551489-60bb-48a9-96ee-41d8ed6b1be7" providerId="ADAL" clId="{7DBF4771-87F3-4CD6-9819-585300D2C505}" dt="2025-01-21T18:11:55.665" v="2"/>
          <ac:spMkLst>
            <pc:docMk/>
            <pc:sldMk cId="3242905980" sldId="262"/>
            <ac:spMk id="13" creationId="{C8D499AE-4901-6EEB-65D1-0F4E92D3EB6C}"/>
          </ac:spMkLst>
        </pc:spChg>
        <pc:spChg chg="del">
          <ac:chgData name="Gualter Abreu Silva Junior" userId="70551489-60bb-48a9-96ee-41d8ed6b1be7" providerId="ADAL" clId="{7DBF4771-87F3-4CD6-9819-585300D2C505}" dt="2025-01-21T18:11:55.665" v="2"/>
          <ac:spMkLst>
            <pc:docMk/>
            <pc:sldMk cId="3242905980" sldId="262"/>
            <ac:spMk id="14" creationId="{889763ED-426C-265C-3067-9101FD3BE1EF}"/>
          </ac:spMkLst>
        </pc:spChg>
      </pc:sldChg>
      <pc:sldChg chg="delSp">
        <pc:chgData name="Gualter Abreu Silva Junior" userId="70551489-60bb-48a9-96ee-41d8ed6b1be7" providerId="ADAL" clId="{7DBF4771-87F3-4CD6-9819-585300D2C505}" dt="2025-01-21T18:11:55.665" v="2"/>
        <pc:sldMkLst>
          <pc:docMk/>
          <pc:sldMk cId="2359007049" sldId="263"/>
        </pc:sldMkLst>
        <pc:spChg chg="del">
          <ac:chgData name="Gualter Abreu Silva Junior" userId="70551489-60bb-48a9-96ee-41d8ed6b1be7" providerId="ADAL" clId="{7DBF4771-87F3-4CD6-9819-585300D2C505}" dt="2025-01-21T18:11:55.665" v="2"/>
          <ac:spMkLst>
            <pc:docMk/>
            <pc:sldMk cId="2359007049" sldId="263"/>
            <ac:spMk id="9" creationId="{9A7F2EBA-E91B-2A47-4D6E-E1B28D594515}"/>
          </ac:spMkLst>
        </pc:spChg>
        <pc:spChg chg="del">
          <ac:chgData name="Gualter Abreu Silva Junior" userId="70551489-60bb-48a9-96ee-41d8ed6b1be7" providerId="ADAL" clId="{7DBF4771-87F3-4CD6-9819-585300D2C505}" dt="2025-01-21T18:11:55.665" v="2"/>
          <ac:spMkLst>
            <pc:docMk/>
            <pc:sldMk cId="2359007049" sldId="263"/>
            <ac:spMk id="10" creationId="{BC7CE4F9-47B2-BD1B-5708-09E9443F2B6E}"/>
          </ac:spMkLst>
        </pc:spChg>
      </pc:sldChg>
      <pc:sldChg chg="delSp">
        <pc:chgData name="Gualter Abreu Silva Junior" userId="70551489-60bb-48a9-96ee-41d8ed6b1be7" providerId="ADAL" clId="{7DBF4771-87F3-4CD6-9819-585300D2C505}" dt="2025-01-21T18:11:55.665" v="2"/>
        <pc:sldMkLst>
          <pc:docMk/>
          <pc:sldMk cId="707549188" sldId="264"/>
        </pc:sldMkLst>
        <pc:spChg chg="del">
          <ac:chgData name="Gualter Abreu Silva Junior" userId="70551489-60bb-48a9-96ee-41d8ed6b1be7" providerId="ADAL" clId="{7DBF4771-87F3-4CD6-9819-585300D2C505}" dt="2025-01-21T18:11:55.665" v="2"/>
          <ac:spMkLst>
            <pc:docMk/>
            <pc:sldMk cId="707549188" sldId="264"/>
            <ac:spMk id="26" creationId="{58B53862-9901-5DEF-AA5B-EAC95B1E1858}"/>
          </ac:spMkLst>
        </pc:spChg>
        <pc:spChg chg="del">
          <ac:chgData name="Gualter Abreu Silva Junior" userId="70551489-60bb-48a9-96ee-41d8ed6b1be7" providerId="ADAL" clId="{7DBF4771-87F3-4CD6-9819-585300D2C505}" dt="2025-01-21T18:11:55.665" v="2"/>
          <ac:spMkLst>
            <pc:docMk/>
            <pc:sldMk cId="707549188" sldId="264"/>
            <ac:spMk id="27" creationId="{734CCB05-5F20-60F4-4FA3-773E056C5885}"/>
          </ac:spMkLst>
        </pc:spChg>
      </pc:sldChg>
      <pc:sldChg chg="delSp">
        <pc:chgData name="Gualter Abreu Silva Junior" userId="70551489-60bb-48a9-96ee-41d8ed6b1be7" providerId="ADAL" clId="{7DBF4771-87F3-4CD6-9819-585300D2C505}" dt="2025-01-21T18:11:55.665" v="2"/>
        <pc:sldMkLst>
          <pc:docMk/>
          <pc:sldMk cId="508342091" sldId="265"/>
        </pc:sldMkLst>
        <pc:spChg chg="del">
          <ac:chgData name="Gualter Abreu Silva Junior" userId="70551489-60bb-48a9-96ee-41d8ed6b1be7" providerId="ADAL" clId="{7DBF4771-87F3-4CD6-9819-585300D2C505}" dt="2025-01-21T18:11:55.665" v="2"/>
          <ac:spMkLst>
            <pc:docMk/>
            <pc:sldMk cId="508342091" sldId="265"/>
            <ac:spMk id="10" creationId="{8922A7B6-CF83-F59E-7E83-A5BD03154083}"/>
          </ac:spMkLst>
        </pc:spChg>
        <pc:spChg chg="del">
          <ac:chgData name="Gualter Abreu Silva Junior" userId="70551489-60bb-48a9-96ee-41d8ed6b1be7" providerId="ADAL" clId="{7DBF4771-87F3-4CD6-9819-585300D2C505}" dt="2025-01-21T18:11:55.665" v="2"/>
          <ac:spMkLst>
            <pc:docMk/>
            <pc:sldMk cId="508342091" sldId="265"/>
            <ac:spMk id="11" creationId="{98F45DFA-135D-1630-D3DA-83350AE2A24F}"/>
          </ac:spMkLst>
        </pc:spChg>
      </pc:sldChg>
      <pc:sldChg chg="delSp modSp mod">
        <pc:chgData name="Gualter Abreu Silva Junior" userId="70551489-60bb-48a9-96ee-41d8ed6b1be7" providerId="ADAL" clId="{7DBF4771-87F3-4CD6-9819-585300D2C505}" dt="2025-01-21T18:13:19.702" v="51" actId="478"/>
        <pc:sldMkLst>
          <pc:docMk/>
          <pc:sldMk cId="1148759959" sldId="266"/>
        </pc:sldMkLst>
        <pc:spChg chg="mod">
          <ac:chgData name="Gualter Abreu Silva Junior" userId="70551489-60bb-48a9-96ee-41d8ed6b1be7" providerId="ADAL" clId="{7DBF4771-87F3-4CD6-9819-585300D2C505}" dt="2025-01-21T18:12:57.340" v="36" actId="1035"/>
          <ac:spMkLst>
            <pc:docMk/>
            <pc:sldMk cId="1148759959" sldId="266"/>
            <ac:spMk id="7" creationId="{4FAC05FE-EC3D-E0FF-C96A-332C127EEE3C}"/>
          </ac:spMkLst>
        </pc:spChg>
        <pc:spChg chg="mod">
          <ac:chgData name="Gualter Abreu Silva Junior" userId="70551489-60bb-48a9-96ee-41d8ed6b1be7" providerId="ADAL" clId="{7DBF4771-87F3-4CD6-9819-585300D2C505}" dt="2025-01-21T18:13:05.456" v="46" actId="1076"/>
          <ac:spMkLst>
            <pc:docMk/>
            <pc:sldMk cId="1148759959" sldId="266"/>
            <ac:spMk id="8" creationId="{FC05A631-E484-1AEF-14FB-E65C02B666F9}"/>
          </ac:spMkLst>
        </pc:spChg>
        <pc:spChg chg="mod">
          <ac:chgData name="Gualter Abreu Silva Junior" userId="70551489-60bb-48a9-96ee-41d8ed6b1be7" providerId="ADAL" clId="{7DBF4771-87F3-4CD6-9819-585300D2C505}" dt="2025-01-21T18:13:01.919" v="43" actId="1035"/>
          <ac:spMkLst>
            <pc:docMk/>
            <pc:sldMk cId="1148759959" sldId="266"/>
            <ac:spMk id="9" creationId="{30613F3A-9F95-D779-0D4F-9BF0852C2A55}"/>
          </ac:spMkLst>
        </pc:spChg>
        <pc:spChg chg="mod">
          <ac:chgData name="Gualter Abreu Silva Junior" userId="70551489-60bb-48a9-96ee-41d8ed6b1be7" providerId="ADAL" clId="{7DBF4771-87F3-4CD6-9819-585300D2C505}" dt="2025-01-21T18:12:39.195" v="23" actId="1035"/>
          <ac:spMkLst>
            <pc:docMk/>
            <pc:sldMk cId="1148759959" sldId="266"/>
            <ac:spMk id="10" creationId="{D8B1DE44-0624-666E-D065-2243DBBB9863}"/>
          </ac:spMkLst>
        </pc:spChg>
        <pc:spChg chg="del">
          <ac:chgData name="Gualter Abreu Silva Junior" userId="70551489-60bb-48a9-96ee-41d8ed6b1be7" providerId="ADAL" clId="{7DBF4771-87F3-4CD6-9819-585300D2C505}" dt="2025-01-21T18:13:19.702" v="51" actId="478"/>
          <ac:spMkLst>
            <pc:docMk/>
            <pc:sldMk cId="1148759959" sldId="266"/>
            <ac:spMk id="16" creationId="{39FE13C3-9620-253F-FEFA-A8E7252D97F7}"/>
          </ac:spMkLst>
        </pc:spChg>
        <pc:spChg chg="del">
          <ac:chgData name="Gualter Abreu Silva Junior" userId="70551489-60bb-48a9-96ee-41d8ed6b1be7" providerId="ADAL" clId="{7DBF4771-87F3-4CD6-9819-585300D2C505}" dt="2025-01-21T18:13:19.702" v="51" actId="478"/>
          <ac:spMkLst>
            <pc:docMk/>
            <pc:sldMk cId="1148759959" sldId="266"/>
            <ac:spMk id="19" creationId="{69F2E85A-FEF3-EC3B-A52C-96B95BBAA458}"/>
          </ac:spMkLst>
        </pc:spChg>
        <pc:spChg chg="del">
          <ac:chgData name="Gualter Abreu Silva Junior" userId="70551489-60bb-48a9-96ee-41d8ed6b1be7" providerId="ADAL" clId="{7DBF4771-87F3-4CD6-9819-585300D2C505}" dt="2025-01-21T18:11:55.665" v="2"/>
          <ac:spMkLst>
            <pc:docMk/>
            <pc:sldMk cId="1148759959" sldId="266"/>
            <ac:spMk id="24" creationId="{DAD7AF52-E7B1-635C-BF90-5DFBA55F2C62}"/>
          </ac:spMkLst>
        </pc:spChg>
        <pc:spChg chg="del">
          <ac:chgData name="Gualter Abreu Silva Junior" userId="70551489-60bb-48a9-96ee-41d8ed6b1be7" providerId="ADAL" clId="{7DBF4771-87F3-4CD6-9819-585300D2C505}" dt="2025-01-21T18:11:55.665" v="2"/>
          <ac:spMkLst>
            <pc:docMk/>
            <pc:sldMk cId="1148759959" sldId="266"/>
            <ac:spMk id="25" creationId="{4E282CE7-05F2-4537-2B53-8B23CACEBA88}"/>
          </ac:spMkLst>
        </pc:spChg>
        <pc:picChg chg="mod">
          <ac:chgData name="Gualter Abreu Silva Junior" userId="70551489-60bb-48a9-96ee-41d8ed6b1be7" providerId="ADAL" clId="{7DBF4771-87F3-4CD6-9819-585300D2C505}" dt="2025-01-21T18:12:53.132" v="31" actId="12789"/>
          <ac:picMkLst>
            <pc:docMk/>
            <pc:sldMk cId="1148759959" sldId="266"/>
            <ac:picMk id="12" creationId="{496AECDF-48ED-A36B-02B1-0A1FBF45DC03}"/>
          </ac:picMkLst>
        </pc:picChg>
        <pc:picChg chg="mod">
          <ac:chgData name="Gualter Abreu Silva Junior" userId="70551489-60bb-48a9-96ee-41d8ed6b1be7" providerId="ADAL" clId="{7DBF4771-87F3-4CD6-9819-585300D2C505}" dt="2025-01-21T18:12:53.132" v="31" actId="12789"/>
          <ac:picMkLst>
            <pc:docMk/>
            <pc:sldMk cId="1148759959" sldId="266"/>
            <ac:picMk id="15" creationId="{1AE9D343-DCB3-B94F-9464-6D0B5DA4ADC1}"/>
          </ac:picMkLst>
        </pc:picChg>
        <pc:picChg chg="mod">
          <ac:chgData name="Gualter Abreu Silva Junior" userId="70551489-60bb-48a9-96ee-41d8ed6b1be7" providerId="ADAL" clId="{7DBF4771-87F3-4CD6-9819-585300D2C505}" dt="2025-01-21T18:13:13.888" v="50" actId="1076"/>
          <ac:picMkLst>
            <pc:docMk/>
            <pc:sldMk cId="1148759959" sldId="266"/>
            <ac:picMk id="18" creationId="{646D5E0D-8727-1D1A-E6B8-1F8BD5123039}"/>
          </ac:picMkLst>
        </pc:picChg>
      </pc:sldChg>
      <pc:sldChg chg="delSp">
        <pc:chgData name="Gualter Abreu Silva Junior" userId="70551489-60bb-48a9-96ee-41d8ed6b1be7" providerId="ADAL" clId="{7DBF4771-87F3-4CD6-9819-585300D2C505}" dt="2025-01-21T18:11:55.665" v="2"/>
        <pc:sldMkLst>
          <pc:docMk/>
          <pc:sldMk cId="865030381" sldId="267"/>
        </pc:sldMkLst>
        <pc:spChg chg="del">
          <ac:chgData name="Gualter Abreu Silva Junior" userId="70551489-60bb-48a9-96ee-41d8ed6b1be7" providerId="ADAL" clId="{7DBF4771-87F3-4CD6-9819-585300D2C505}" dt="2025-01-21T18:11:55.665" v="2"/>
          <ac:spMkLst>
            <pc:docMk/>
            <pc:sldMk cId="865030381" sldId="267"/>
            <ac:spMk id="10" creationId="{2B5A3D84-31C8-15A4-C5D2-58C59923F3EF}"/>
          </ac:spMkLst>
        </pc:spChg>
        <pc:spChg chg="del">
          <ac:chgData name="Gualter Abreu Silva Junior" userId="70551489-60bb-48a9-96ee-41d8ed6b1be7" providerId="ADAL" clId="{7DBF4771-87F3-4CD6-9819-585300D2C505}" dt="2025-01-21T18:11:55.665" v="2"/>
          <ac:spMkLst>
            <pc:docMk/>
            <pc:sldMk cId="865030381" sldId="267"/>
            <ac:spMk id="11" creationId="{8F7B1B0D-169B-6059-7EE2-42A0EF239DB4}"/>
          </ac:spMkLst>
        </pc:spChg>
      </pc:sldChg>
      <pc:sldChg chg="delSp modSp mod">
        <pc:chgData name="Gualter Abreu Silva Junior" userId="70551489-60bb-48a9-96ee-41d8ed6b1be7" providerId="ADAL" clId="{7DBF4771-87F3-4CD6-9819-585300D2C505}" dt="2025-01-21T18:13:41.819" v="54" actId="1076"/>
        <pc:sldMkLst>
          <pc:docMk/>
          <pc:sldMk cId="4270516002" sldId="268"/>
        </pc:sldMkLst>
        <pc:spChg chg="del">
          <ac:chgData name="Gualter Abreu Silva Junior" userId="70551489-60bb-48a9-96ee-41d8ed6b1be7" providerId="ADAL" clId="{7DBF4771-87F3-4CD6-9819-585300D2C505}" dt="2025-01-21T18:11:55.665" v="2"/>
          <ac:spMkLst>
            <pc:docMk/>
            <pc:sldMk cId="4270516002" sldId="268"/>
            <ac:spMk id="21" creationId="{28342DB7-54A5-7677-5DC1-9327AA8ED7FE}"/>
          </ac:spMkLst>
        </pc:spChg>
        <pc:spChg chg="del">
          <ac:chgData name="Gualter Abreu Silva Junior" userId="70551489-60bb-48a9-96ee-41d8ed6b1be7" providerId="ADAL" clId="{7DBF4771-87F3-4CD6-9819-585300D2C505}" dt="2025-01-21T18:11:55.665" v="2"/>
          <ac:spMkLst>
            <pc:docMk/>
            <pc:sldMk cId="4270516002" sldId="268"/>
            <ac:spMk id="22" creationId="{46BAC5B0-C37B-963F-A24A-1E23E4C5ACCD}"/>
          </ac:spMkLst>
        </pc:spChg>
        <pc:picChg chg="mod">
          <ac:chgData name="Gualter Abreu Silva Junior" userId="70551489-60bb-48a9-96ee-41d8ed6b1be7" providerId="ADAL" clId="{7DBF4771-87F3-4CD6-9819-585300D2C505}" dt="2025-01-21T18:13:37.136" v="52" actId="1076"/>
          <ac:picMkLst>
            <pc:docMk/>
            <pc:sldMk cId="4270516002" sldId="268"/>
            <ac:picMk id="12" creationId="{C7AA91BC-92DF-D649-D924-6FD953811DF9}"/>
          </ac:picMkLst>
        </pc:picChg>
        <pc:picChg chg="mod">
          <ac:chgData name="Gualter Abreu Silva Junior" userId="70551489-60bb-48a9-96ee-41d8ed6b1be7" providerId="ADAL" clId="{7DBF4771-87F3-4CD6-9819-585300D2C505}" dt="2025-01-21T18:13:41.819" v="54" actId="1076"/>
          <ac:picMkLst>
            <pc:docMk/>
            <pc:sldMk cId="4270516002" sldId="268"/>
            <ac:picMk id="15" creationId="{E516087B-5CD2-6CFB-0411-D26D452FE078}"/>
          </ac:picMkLst>
        </pc:picChg>
      </pc:sldChg>
      <pc:sldChg chg="delSp">
        <pc:chgData name="Gualter Abreu Silva Junior" userId="70551489-60bb-48a9-96ee-41d8ed6b1be7" providerId="ADAL" clId="{7DBF4771-87F3-4CD6-9819-585300D2C505}" dt="2025-01-21T18:11:55.665" v="2"/>
        <pc:sldMkLst>
          <pc:docMk/>
          <pc:sldMk cId="2290485768" sldId="269"/>
        </pc:sldMkLst>
        <pc:spChg chg="del">
          <ac:chgData name="Gualter Abreu Silva Junior" userId="70551489-60bb-48a9-96ee-41d8ed6b1be7" providerId="ADAL" clId="{7DBF4771-87F3-4CD6-9819-585300D2C505}" dt="2025-01-21T18:11:55.665" v="2"/>
          <ac:spMkLst>
            <pc:docMk/>
            <pc:sldMk cId="2290485768" sldId="269"/>
            <ac:spMk id="10" creationId="{68B63B00-DF0B-434E-3045-499CF004D20B}"/>
          </ac:spMkLst>
        </pc:spChg>
        <pc:spChg chg="del">
          <ac:chgData name="Gualter Abreu Silva Junior" userId="70551489-60bb-48a9-96ee-41d8ed6b1be7" providerId="ADAL" clId="{7DBF4771-87F3-4CD6-9819-585300D2C505}" dt="2025-01-21T18:11:55.665" v="2"/>
          <ac:spMkLst>
            <pc:docMk/>
            <pc:sldMk cId="2290485768" sldId="269"/>
            <ac:spMk id="11" creationId="{1EA60CF4-DB72-F7A3-BAEE-B50071231ECB}"/>
          </ac:spMkLst>
        </pc:spChg>
      </pc:sldChg>
      <pc:sldChg chg="delSp">
        <pc:chgData name="Gualter Abreu Silva Junior" userId="70551489-60bb-48a9-96ee-41d8ed6b1be7" providerId="ADAL" clId="{7DBF4771-87F3-4CD6-9819-585300D2C505}" dt="2025-01-21T18:11:55.665" v="2"/>
        <pc:sldMkLst>
          <pc:docMk/>
          <pc:sldMk cId="577768413" sldId="270"/>
        </pc:sldMkLst>
        <pc:spChg chg="del">
          <ac:chgData name="Gualter Abreu Silva Junior" userId="70551489-60bb-48a9-96ee-41d8ed6b1be7" providerId="ADAL" clId="{7DBF4771-87F3-4CD6-9819-585300D2C505}" dt="2025-01-21T18:11:55.665" v="2"/>
          <ac:spMkLst>
            <pc:docMk/>
            <pc:sldMk cId="577768413" sldId="270"/>
            <ac:spMk id="22" creationId="{BB1BCC02-8217-606F-F8EF-11C1C86CEB68}"/>
          </ac:spMkLst>
        </pc:spChg>
        <pc:spChg chg="del">
          <ac:chgData name="Gualter Abreu Silva Junior" userId="70551489-60bb-48a9-96ee-41d8ed6b1be7" providerId="ADAL" clId="{7DBF4771-87F3-4CD6-9819-585300D2C505}" dt="2025-01-21T18:11:55.665" v="2"/>
          <ac:spMkLst>
            <pc:docMk/>
            <pc:sldMk cId="577768413" sldId="270"/>
            <ac:spMk id="23" creationId="{7517599D-5E2D-6BA1-D158-27DFA18874D5}"/>
          </ac:spMkLst>
        </pc:spChg>
      </pc:sldChg>
      <pc:sldChg chg="delSp">
        <pc:chgData name="Gualter Abreu Silva Junior" userId="70551489-60bb-48a9-96ee-41d8ed6b1be7" providerId="ADAL" clId="{7DBF4771-87F3-4CD6-9819-585300D2C505}" dt="2025-01-21T18:11:55.665" v="2"/>
        <pc:sldMkLst>
          <pc:docMk/>
          <pc:sldMk cId="3767776012" sldId="271"/>
        </pc:sldMkLst>
        <pc:spChg chg="del">
          <ac:chgData name="Gualter Abreu Silva Junior" userId="70551489-60bb-48a9-96ee-41d8ed6b1be7" providerId="ADAL" clId="{7DBF4771-87F3-4CD6-9819-585300D2C505}" dt="2025-01-21T18:11:55.665" v="2"/>
          <ac:spMkLst>
            <pc:docMk/>
            <pc:sldMk cId="3767776012" sldId="271"/>
            <ac:spMk id="10" creationId="{CDAB459A-C3E1-B164-CF38-BB7C35280749}"/>
          </ac:spMkLst>
        </pc:spChg>
        <pc:spChg chg="del">
          <ac:chgData name="Gualter Abreu Silva Junior" userId="70551489-60bb-48a9-96ee-41d8ed6b1be7" providerId="ADAL" clId="{7DBF4771-87F3-4CD6-9819-585300D2C505}" dt="2025-01-21T18:11:55.665" v="2"/>
          <ac:spMkLst>
            <pc:docMk/>
            <pc:sldMk cId="3767776012" sldId="271"/>
            <ac:spMk id="11" creationId="{DA386F56-A2AF-B9AF-CF9D-4290E6F5F328}"/>
          </ac:spMkLst>
        </pc:spChg>
      </pc:sldChg>
      <pc:sldChg chg="delSp modSp mod">
        <pc:chgData name="Gualter Abreu Silva Junior" userId="70551489-60bb-48a9-96ee-41d8ed6b1be7" providerId="ADAL" clId="{7DBF4771-87F3-4CD6-9819-585300D2C505}" dt="2025-01-21T18:14:18.920" v="62" actId="1035"/>
        <pc:sldMkLst>
          <pc:docMk/>
          <pc:sldMk cId="1934108476" sldId="272"/>
        </pc:sldMkLst>
        <pc:spChg chg="mod">
          <ac:chgData name="Gualter Abreu Silva Junior" userId="70551489-60bb-48a9-96ee-41d8ed6b1be7" providerId="ADAL" clId="{7DBF4771-87F3-4CD6-9819-585300D2C505}" dt="2025-01-21T18:14:18.920" v="62" actId="1035"/>
          <ac:spMkLst>
            <pc:docMk/>
            <pc:sldMk cId="1934108476" sldId="272"/>
            <ac:spMk id="9" creationId="{51329C55-0BBC-CC3A-66FA-095FFFDBB238}"/>
          </ac:spMkLst>
        </pc:spChg>
        <pc:spChg chg="del">
          <ac:chgData name="Gualter Abreu Silva Junior" userId="70551489-60bb-48a9-96ee-41d8ed6b1be7" providerId="ADAL" clId="{7DBF4771-87F3-4CD6-9819-585300D2C505}" dt="2025-01-21T18:11:55.665" v="2"/>
          <ac:spMkLst>
            <pc:docMk/>
            <pc:sldMk cId="1934108476" sldId="272"/>
            <ac:spMk id="19" creationId="{80BA5DE3-1610-C129-94A6-0FAB8834615A}"/>
          </ac:spMkLst>
        </pc:spChg>
        <pc:spChg chg="del">
          <ac:chgData name="Gualter Abreu Silva Junior" userId="70551489-60bb-48a9-96ee-41d8ed6b1be7" providerId="ADAL" clId="{7DBF4771-87F3-4CD6-9819-585300D2C505}" dt="2025-01-21T18:11:55.665" v="2"/>
          <ac:spMkLst>
            <pc:docMk/>
            <pc:sldMk cId="1934108476" sldId="272"/>
            <ac:spMk id="20" creationId="{602A763F-8F9B-85B5-F2A0-94E0CFE51C46}"/>
          </ac:spMkLst>
        </pc:spChg>
      </pc:sldChg>
      <pc:sldChg chg="delSp modSp mod">
        <pc:chgData name="Gualter Abreu Silva Junior" userId="70551489-60bb-48a9-96ee-41d8ed6b1be7" providerId="ADAL" clId="{7DBF4771-87F3-4CD6-9819-585300D2C505}" dt="2025-01-21T18:15:08.982" v="78" actId="1035"/>
        <pc:sldMkLst>
          <pc:docMk/>
          <pc:sldMk cId="4240932653" sldId="273"/>
        </pc:sldMkLst>
        <pc:spChg chg="mod">
          <ac:chgData name="Gualter Abreu Silva Junior" userId="70551489-60bb-48a9-96ee-41d8ed6b1be7" providerId="ADAL" clId="{7DBF4771-87F3-4CD6-9819-585300D2C505}" dt="2025-01-21T18:15:04.740" v="68" actId="1035"/>
          <ac:spMkLst>
            <pc:docMk/>
            <pc:sldMk cId="4240932653" sldId="273"/>
            <ac:spMk id="26" creationId="{BB3A7ED1-41A1-32DE-EF57-AD9F7B833B39}"/>
          </ac:spMkLst>
        </pc:spChg>
        <pc:spChg chg="mod">
          <ac:chgData name="Gualter Abreu Silva Junior" userId="70551489-60bb-48a9-96ee-41d8ed6b1be7" providerId="ADAL" clId="{7DBF4771-87F3-4CD6-9819-585300D2C505}" dt="2025-01-21T18:15:04.740" v="68" actId="1035"/>
          <ac:spMkLst>
            <pc:docMk/>
            <pc:sldMk cId="4240932653" sldId="273"/>
            <ac:spMk id="27" creationId="{7654E82A-4802-C650-6974-29473CA71049}"/>
          </ac:spMkLst>
        </pc:spChg>
        <pc:spChg chg="mod">
          <ac:chgData name="Gualter Abreu Silva Junior" userId="70551489-60bb-48a9-96ee-41d8ed6b1be7" providerId="ADAL" clId="{7DBF4771-87F3-4CD6-9819-585300D2C505}" dt="2025-01-21T18:15:04.740" v="68" actId="1035"/>
          <ac:spMkLst>
            <pc:docMk/>
            <pc:sldMk cId="4240932653" sldId="273"/>
            <ac:spMk id="29" creationId="{3300F3FA-E8D3-D79C-4584-1F8441F875FE}"/>
          </ac:spMkLst>
        </pc:spChg>
        <pc:spChg chg="mod">
          <ac:chgData name="Gualter Abreu Silva Junior" userId="70551489-60bb-48a9-96ee-41d8ed6b1be7" providerId="ADAL" clId="{7DBF4771-87F3-4CD6-9819-585300D2C505}" dt="2025-01-21T18:15:08.982" v="78" actId="1035"/>
          <ac:spMkLst>
            <pc:docMk/>
            <pc:sldMk cId="4240932653" sldId="273"/>
            <ac:spMk id="44" creationId="{220A0422-34CF-3BCA-1D0A-8685428451E7}"/>
          </ac:spMkLst>
        </pc:spChg>
        <pc:spChg chg="mod">
          <ac:chgData name="Gualter Abreu Silva Junior" userId="70551489-60bb-48a9-96ee-41d8ed6b1be7" providerId="ADAL" clId="{7DBF4771-87F3-4CD6-9819-585300D2C505}" dt="2025-01-21T18:15:08.982" v="78" actId="1035"/>
          <ac:spMkLst>
            <pc:docMk/>
            <pc:sldMk cId="4240932653" sldId="273"/>
            <ac:spMk id="45" creationId="{BB67E0FC-DD62-7791-07B6-6B24257520A0}"/>
          </ac:spMkLst>
        </pc:spChg>
        <pc:spChg chg="mod">
          <ac:chgData name="Gualter Abreu Silva Junior" userId="70551489-60bb-48a9-96ee-41d8ed6b1be7" providerId="ADAL" clId="{7DBF4771-87F3-4CD6-9819-585300D2C505}" dt="2025-01-21T18:15:08.982" v="78" actId="1035"/>
          <ac:spMkLst>
            <pc:docMk/>
            <pc:sldMk cId="4240932653" sldId="273"/>
            <ac:spMk id="46" creationId="{67485F02-39DC-6B30-CBF9-0A35F14DA588}"/>
          </ac:spMkLst>
        </pc:spChg>
        <pc:spChg chg="mod">
          <ac:chgData name="Gualter Abreu Silva Junior" userId="70551489-60bb-48a9-96ee-41d8ed6b1be7" providerId="ADAL" clId="{7DBF4771-87F3-4CD6-9819-585300D2C505}" dt="2025-01-21T18:15:08.982" v="78" actId="1035"/>
          <ac:spMkLst>
            <pc:docMk/>
            <pc:sldMk cId="4240932653" sldId="273"/>
            <ac:spMk id="47" creationId="{D9C318C0-83B7-6108-7D58-D7BD2A4BB339}"/>
          </ac:spMkLst>
        </pc:spChg>
        <pc:spChg chg="del">
          <ac:chgData name="Gualter Abreu Silva Junior" userId="70551489-60bb-48a9-96ee-41d8ed6b1be7" providerId="ADAL" clId="{7DBF4771-87F3-4CD6-9819-585300D2C505}" dt="2025-01-21T18:11:55.665" v="2"/>
          <ac:spMkLst>
            <pc:docMk/>
            <pc:sldMk cId="4240932653" sldId="273"/>
            <ac:spMk id="56" creationId="{59638688-A3FE-EC3D-5797-070B705EBECC}"/>
          </ac:spMkLst>
        </pc:spChg>
        <pc:spChg chg="del">
          <ac:chgData name="Gualter Abreu Silva Junior" userId="70551489-60bb-48a9-96ee-41d8ed6b1be7" providerId="ADAL" clId="{7DBF4771-87F3-4CD6-9819-585300D2C505}" dt="2025-01-21T18:11:55.665" v="2"/>
          <ac:spMkLst>
            <pc:docMk/>
            <pc:sldMk cId="4240932653" sldId="273"/>
            <ac:spMk id="57" creationId="{2BE75019-D780-85EE-FD50-91D4E3E46B7F}"/>
          </ac:spMkLst>
        </pc:spChg>
        <pc:picChg chg="mod">
          <ac:chgData name="Gualter Abreu Silva Junior" userId="70551489-60bb-48a9-96ee-41d8ed6b1be7" providerId="ADAL" clId="{7DBF4771-87F3-4CD6-9819-585300D2C505}" dt="2025-01-21T18:15:08.982" v="78" actId="1035"/>
          <ac:picMkLst>
            <pc:docMk/>
            <pc:sldMk cId="4240932653" sldId="273"/>
            <ac:picMk id="50" creationId="{3334C557-292F-0ADF-B102-8D131EFD39D4}"/>
          </ac:picMkLst>
        </pc:picChg>
        <pc:picChg chg="mod">
          <ac:chgData name="Gualter Abreu Silva Junior" userId="70551489-60bb-48a9-96ee-41d8ed6b1be7" providerId="ADAL" clId="{7DBF4771-87F3-4CD6-9819-585300D2C505}" dt="2025-01-21T18:15:08.982" v="78" actId="1035"/>
          <ac:picMkLst>
            <pc:docMk/>
            <pc:sldMk cId="4240932653" sldId="273"/>
            <ac:picMk id="51" creationId="{2AF028C3-248B-F692-2EEC-02B915402500}"/>
          </ac:picMkLst>
        </pc:picChg>
      </pc:sldChg>
      <pc:sldChg chg="delSp">
        <pc:chgData name="Gualter Abreu Silva Junior" userId="70551489-60bb-48a9-96ee-41d8ed6b1be7" providerId="ADAL" clId="{7DBF4771-87F3-4CD6-9819-585300D2C505}" dt="2025-01-21T18:11:55.665" v="2"/>
        <pc:sldMkLst>
          <pc:docMk/>
          <pc:sldMk cId="1560304857" sldId="274"/>
        </pc:sldMkLst>
        <pc:spChg chg="del">
          <ac:chgData name="Gualter Abreu Silva Junior" userId="70551489-60bb-48a9-96ee-41d8ed6b1be7" providerId="ADAL" clId="{7DBF4771-87F3-4CD6-9819-585300D2C505}" dt="2025-01-21T18:11:55.665" v="2"/>
          <ac:spMkLst>
            <pc:docMk/>
            <pc:sldMk cId="1560304857" sldId="274"/>
            <ac:spMk id="10" creationId="{3FBE2F27-5793-FEFA-ACCE-397DE6EFE7E2}"/>
          </ac:spMkLst>
        </pc:spChg>
        <pc:spChg chg="del">
          <ac:chgData name="Gualter Abreu Silva Junior" userId="70551489-60bb-48a9-96ee-41d8ed6b1be7" providerId="ADAL" clId="{7DBF4771-87F3-4CD6-9819-585300D2C505}" dt="2025-01-21T18:11:55.665" v="2"/>
          <ac:spMkLst>
            <pc:docMk/>
            <pc:sldMk cId="1560304857" sldId="274"/>
            <ac:spMk id="11" creationId="{B471628B-7361-FFDD-CBCB-27FF1CBF2B2A}"/>
          </ac:spMkLst>
        </pc:spChg>
      </pc:sldChg>
      <pc:sldChg chg="addSp delSp modSp mod">
        <pc:chgData name="Gualter Abreu Silva Junior" userId="70551489-60bb-48a9-96ee-41d8ed6b1be7" providerId="ADAL" clId="{7DBF4771-87F3-4CD6-9819-585300D2C505}" dt="2025-01-21T18:31:55.467" v="515" actId="1076"/>
        <pc:sldMkLst>
          <pc:docMk/>
          <pc:sldMk cId="455241505" sldId="275"/>
        </pc:sldMkLst>
        <pc:spChg chg="mod">
          <ac:chgData name="Gualter Abreu Silva Junior" userId="70551489-60bb-48a9-96ee-41d8ed6b1be7" providerId="ADAL" clId="{7DBF4771-87F3-4CD6-9819-585300D2C505}" dt="2025-01-21T18:24:52.921" v="382" actId="1076"/>
          <ac:spMkLst>
            <pc:docMk/>
            <pc:sldMk cId="455241505" sldId="275"/>
            <ac:spMk id="3" creationId="{B474A47B-3FBE-DDF9-5356-3F42D211F677}"/>
          </ac:spMkLst>
        </pc:spChg>
        <pc:spChg chg="mod">
          <ac:chgData name="Gualter Abreu Silva Junior" userId="70551489-60bb-48a9-96ee-41d8ed6b1be7" providerId="ADAL" clId="{7DBF4771-87F3-4CD6-9819-585300D2C505}" dt="2025-01-21T18:31:55.467" v="515" actId="1076"/>
          <ac:spMkLst>
            <pc:docMk/>
            <pc:sldMk cId="455241505" sldId="275"/>
            <ac:spMk id="6" creationId="{FE54C0CF-F48A-0494-45FC-A89D6536B01D}"/>
          </ac:spMkLst>
        </pc:spChg>
        <pc:spChg chg="mod">
          <ac:chgData name="Gualter Abreu Silva Junior" userId="70551489-60bb-48a9-96ee-41d8ed6b1be7" providerId="ADAL" clId="{7DBF4771-87F3-4CD6-9819-585300D2C505}" dt="2025-01-21T18:31:46.663" v="514" actId="1076"/>
          <ac:spMkLst>
            <pc:docMk/>
            <pc:sldMk cId="455241505" sldId="275"/>
            <ac:spMk id="8" creationId="{FC05A631-E484-1AEF-14FB-E65C02B666F9}"/>
          </ac:spMkLst>
        </pc:spChg>
        <pc:spChg chg="del">
          <ac:chgData name="Gualter Abreu Silva Junior" userId="70551489-60bb-48a9-96ee-41d8ed6b1be7" providerId="ADAL" clId="{7DBF4771-87F3-4CD6-9819-585300D2C505}" dt="2025-01-21T18:11:55.665" v="2"/>
          <ac:spMkLst>
            <pc:docMk/>
            <pc:sldMk cId="455241505" sldId="275"/>
            <ac:spMk id="16" creationId="{75402FA0-137E-1F29-52E9-E590C5410CF4}"/>
          </ac:spMkLst>
        </pc:spChg>
        <pc:spChg chg="del">
          <ac:chgData name="Gualter Abreu Silva Junior" userId="70551489-60bb-48a9-96ee-41d8ed6b1be7" providerId="ADAL" clId="{7DBF4771-87F3-4CD6-9819-585300D2C505}" dt="2025-01-21T18:11:55.665" v="2"/>
          <ac:spMkLst>
            <pc:docMk/>
            <pc:sldMk cId="455241505" sldId="275"/>
            <ac:spMk id="17" creationId="{5B366B53-ABFE-2FCB-B486-DDFA0D9E8D0E}"/>
          </ac:spMkLst>
        </pc:spChg>
        <pc:spChg chg="add mod">
          <ac:chgData name="Gualter Abreu Silva Junior" userId="70551489-60bb-48a9-96ee-41d8ed6b1be7" providerId="ADAL" clId="{7DBF4771-87F3-4CD6-9819-585300D2C505}" dt="2025-01-21T18:24:58.825" v="384" actId="1076"/>
          <ac:spMkLst>
            <pc:docMk/>
            <pc:sldMk cId="455241505" sldId="275"/>
            <ac:spMk id="20" creationId="{EA7E847F-4F6D-527F-A0CA-C0D32BFB9C0C}"/>
          </ac:spMkLst>
        </pc:spChg>
        <pc:spChg chg="add del mod">
          <ac:chgData name="Gualter Abreu Silva Junior" userId="70551489-60bb-48a9-96ee-41d8ed6b1be7" providerId="ADAL" clId="{7DBF4771-87F3-4CD6-9819-585300D2C505}" dt="2025-01-21T18:21:59.230" v="346"/>
          <ac:spMkLst>
            <pc:docMk/>
            <pc:sldMk cId="455241505" sldId="275"/>
            <ac:spMk id="21" creationId="{50F8DC85-406C-2E44-9CE8-3597E0947E92}"/>
          </ac:spMkLst>
        </pc:spChg>
        <pc:spChg chg="add mod">
          <ac:chgData name="Gualter Abreu Silva Junior" userId="70551489-60bb-48a9-96ee-41d8ed6b1be7" providerId="ADAL" clId="{7DBF4771-87F3-4CD6-9819-585300D2C505}" dt="2025-01-21T18:27:39.660" v="496" actId="1076"/>
          <ac:spMkLst>
            <pc:docMk/>
            <pc:sldMk cId="455241505" sldId="275"/>
            <ac:spMk id="22" creationId="{0621E04A-68E4-8236-A51F-D5C3F690F8A4}"/>
          </ac:spMkLst>
        </pc:spChg>
        <pc:spChg chg="add del mod">
          <ac:chgData name="Gualter Abreu Silva Junior" userId="70551489-60bb-48a9-96ee-41d8ed6b1be7" providerId="ADAL" clId="{7DBF4771-87F3-4CD6-9819-585300D2C505}" dt="2025-01-21T18:24:26.727" v="378"/>
          <ac:spMkLst>
            <pc:docMk/>
            <pc:sldMk cId="455241505" sldId="275"/>
            <ac:spMk id="23" creationId="{0B286114-C81C-43D4-DD8A-492BC74B21F4}"/>
          </ac:spMkLst>
        </pc:spChg>
        <pc:picChg chg="mod">
          <ac:chgData name="Gualter Abreu Silva Junior" userId="70551489-60bb-48a9-96ee-41d8ed6b1be7" providerId="ADAL" clId="{7DBF4771-87F3-4CD6-9819-585300D2C505}" dt="2025-01-21T18:24:55.323" v="383" actId="1076"/>
          <ac:picMkLst>
            <pc:docMk/>
            <pc:sldMk cId="455241505" sldId="275"/>
            <ac:picMk id="10" creationId="{1B737D70-81AA-09AA-256E-FB9A962D702B}"/>
          </ac:picMkLst>
        </pc:picChg>
        <pc:picChg chg="add mod">
          <ac:chgData name="Gualter Abreu Silva Junior" userId="70551489-60bb-48a9-96ee-41d8ed6b1be7" providerId="ADAL" clId="{7DBF4771-87F3-4CD6-9819-585300D2C505}" dt="2025-01-21T18:31:55.467" v="515" actId="1076"/>
          <ac:picMkLst>
            <pc:docMk/>
            <pc:sldMk cId="455241505" sldId="275"/>
            <ac:picMk id="25" creationId="{1BED61D6-BB23-A895-A6E5-29820456457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18244A1-C179-5760-AC9C-EBCF3725E0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73DF3BC-89EB-1B81-CF53-7CB47BE33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A858C-7F33-433E-9BA8-928678415680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F0C3731-4C29-70E9-B6D8-193A1CB1BB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E01A01-119D-39DB-192F-69C83A52E7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DDD83-7B88-437B-8A77-AFCCA10ACA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5889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8A6F8-47BE-4110-BF2A-92264EE26E30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91BEE-0D95-47F3-8CD9-89AD3B6257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5295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2651F-44CE-490D-A093-45D5E4B9801A}" type="datetime1">
              <a:rPr lang="pt-BR" smtClean="0"/>
              <a:t>21/01/2025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Descobrindo o Poder da IA - Gualter Abreu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3228-474B-463B-B1FB-5D825C985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15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45EF-6F33-4F83-B181-F1A0A8B36FFC}" type="datetime1">
              <a:rPr lang="pt-BR" smtClean="0"/>
              <a:t>21/01/2025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Descobrindo o Poder da IA - Gualter Abreu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3228-474B-463B-B1FB-5D825C985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00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50C88-F228-401B-A7F8-0587E388BDCE}" type="datetime1">
              <a:rPr lang="pt-BR" smtClean="0"/>
              <a:t>21/01/2025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Descobrindo o Poder da IA - Gualter Abreu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3228-474B-463B-B1FB-5D825C985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4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19C9-8788-4673-8FC9-1467F9918B0A}" type="datetime1">
              <a:rPr lang="pt-BR" smtClean="0"/>
              <a:t>21/01/2025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Descobrindo o Poder da IA - Gualter Abreu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3228-474B-463B-B1FB-5D825C985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00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A22C6-4495-45F8-AF91-8FC4A9A268EE}" type="datetime1">
              <a:rPr lang="pt-BR" smtClean="0"/>
              <a:t>21/01/2025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Descobrindo o Poder da IA - Gualter Abreu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3228-474B-463B-B1FB-5D825C985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81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4EE79-683D-4940-A6E7-3BEC5A8DF038}" type="datetime1">
              <a:rPr lang="pt-BR" smtClean="0"/>
              <a:t>21/01/2025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Descobrindo o Poder da IA - Gualter Abreu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3228-474B-463B-B1FB-5D825C985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6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A2F2-46F3-4C54-AE02-1650839C509E}" type="datetime1">
              <a:rPr lang="pt-BR" smtClean="0"/>
              <a:t>21/01/2025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Descobrindo o Poder da IA - Gualter Abreu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3228-474B-463B-B1FB-5D825C985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18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F8CB-9BA0-41CB-A33A-233607CA3C16}" type="datetime1">
              <a:rPr lang="pt-BR" smtClean="0"/>
              <a:t>21/01/2025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Descobrindo o Poder da IA - Gualter Abreu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3228-474B-463B-B1FB-5D825C985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94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4B3F-A959-44B0-91BA-F710FC3A6D26}" type="datetime1">
              <a:rPr lang="pt-BR" smtClean="0"/>
              <a:t>21/01/2025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Descobrindo o Poder da IA - Gualter Abreu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3228-474B-463B-B1FB-5D825C985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40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024C-FCAC-460A-BD13-6B9C879E3B1F}" type="datetime1">
              <a:rPr lang="pt-BR" smtClean="0"/>
              <a:t>21/01/2025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Descobrindo o Poder da IA - Gualter Abreu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3228-474B-463B-B1FB-5D825C985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11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508F-388C-47A5-8A07-754DD3AAEDD6}" type="datetime1">
              <a:rPr lang="pt-BR" smtClean="0"/>
              <a:t>21/01/2025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Descobrindo o Poder da IA - Gualter Abreu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3228-474B-463B-B1FB-5D825C985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54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859E1-2482-4271-8DE8-709B60DA7A46}" type="datetime1">
              <a:rPr lang="pt-BR" smtClean="0"/>
              <a:t>21/01/2025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Descobrindo o Poder da IA - Gualter Abreu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13228-474B-463B-B1FB-5D825C985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57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ctevangelist.com/canva-make-posters-displays-beautifully-appaday/" TargetMode="External"/><Relationship Id="rId7" Type="http://schemas.openxmlformats.org/officeDocument/2006/relationships/hyperlink" Target="https://www.jewelsofsayuri.com/2017/02/eight-tips-for-canva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pt.wikipedia.org/wiki/ChatGPT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osieshappymusings.blogspot.com/2015/06/omg-i-found-something-wonderful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navigaweb.net/2021/01/come-usare-google-lens-su-android-e-su.html" TargetMode="Externa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efilosofica.com/2020/12/la-inteligencia-artificial-y-su.html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fr/linkedin-m%C3%A9dias-sociaux-internet-2815969/" TargetMode="Externa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qsels.com/es/public-domain-photo-jtghb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adgetsin.com/amazon-all-new-echo-dot-alexa-smart-speaker.htm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novablogitalia.blogspot.com/2017/11/apk-google-assistant-in-italiano.html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hatGPT" TargetMode="External"/><Relationship Id="rId7" Type="http://schemas.openxmlformats.org/officeDocument/2006/relationships/hyperlink" Target="https://libguides.uta.edu/researchcentral/tutori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www.enago.com/academy/why-ai-alone-is-not-enough/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kdownguide.org/tools/notion/" TargetMode="External"/><Relationship Id="rId7" Type="http://schemas.openxmlformats.org/officeDocument/2006/relationships/hyperlink" Target="https://www.mikemcgarr.com/blog/how-i-kanban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community.globalvoices.org/guide/technical-guides/trello-guide/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AD806C3-DD5C-D711-2271-46A7E7725D19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3F36D24-CEC4-0E9C-CAFD-C61C741B1B01}"/>
              </a:ext>
            </a:extLst>
          </p:cNvPr>
          <p:cNvSpPr txBox="1"/>
          <p:nvPr/>
        </p:nvSpPr>
        <p:spPr>
          <a:xfrm>
            <a:off x="850409" y="368021"/>
            <a:ext cx="51571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Congenial Black" panose="020F0502020204030204" pitchFamily="2" charset="0"/>
              </a:rPr>
              <a:t>Descobrindo o </a:t>
            </a:r>
          </a:p>
          <a:p>
            <a:pPr algn="ctr"/>
            <a:r>
              <a:rPr lang="pt-BR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Congenial Black" panose="020F0502020204030204" pitchFamily="2" charset="0"/>
              </a:rPr>
              <a:t>Poder da IA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346BE00-965F-7A75-0771-53C3606AA046}"/>
              </a:ext>
            </a:extLst>
          </p:cNvPr>
          <p:cNvSpPr/>
          <p:nvPr/>
        </p:nvSpPr>
        <p:spPr>
          <a:xfrm>
            <a:off x="0" y="7845545"/>
            <a:ext cx="6858000" cy="1154076"/>
          </a:xfrm>
          <a:prstGeom prst="roundRect">
            <a:avLst>
              <a:gd name="adj" fmla="val 50000"/>
            </a:avLst>
          </a:prstGeom>
          <a:solidFill>
            <a:schemeClr val="accent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spc="5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C9A924F-A063-314D-CF79-8331F7C247E0}"/>
              </a:ext>
            </a:extLst>
          </p:cNvPr>
          <p:cNvSpPr txBox="1"/>
          <p:nvPr/>
        </p:nvSpPr>
        <p:spPr>
          <a:xfrm>
            <a:off x="196356" y="8020412"/>
            <a:ext cx="6465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latin typeface="+mj-lt"/>
                <a:cs typeface="Aharoni" panose="02010803020104030203" pitchFamily="2" charset="-79"/>
              </a:defRPr>
            </a:lvl1pPr>
          </a:lstStyle>
          <a:p>
            <a:pPr algn="ctr"/>
            <a:r>
              <a:rPr lang="pt-BR" sz="20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CONHEÇA DICAS E TRUQUES PARA USAR TODA </a:t>
            </a:r>
          </a:p>
          <a:p>
            <a:pPr algn="ctr"/>
            <a:r>
              <a:rPr lang="pt-BR" sz="2000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Narrow" panose="020B0004020202020204" pitchFamily="34" charset="0"/>
              </a:rPr>
              <a:t>A CAPACIDADE DA INTELIGÊNCIA ARTIFICIAL A A SEU FAVOR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DF058D3-98A9-72F6-06D3-7F61E35C0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68" y="2297214"/>
            <a:ext cx="5373464" cy="537346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F677FA2B-D1AB-FC90-E208-CAEE5964F64F}"/>
              </a:ext>
            </a:extLst>
          </p:cNvPr>
          <p:cNvSpPr/>
          <p:nvPr/>
        </p:nvSpPr>
        <p:spPr>
          <a:xfrm>
            <a:off x="1959810" y="9189015"/>
            <a:ext cx="3022600" cy="50655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masis MT Pro" panose="02040504050005020304" pitchFamily="18" charset="0"/>
              </a:rPr>
              <a:t>GUALTER ABREU</a:t>
            </a:r>
          </a:p>
        </p:txBody>
      </p:sp>
    </p:spTree>
    <p:extLst>
      <p:ext uri="{BB962C8B-B14F-4D97-AF65-F5344CB8AC3E}">
        <p14:creationId xmlns:p14="http://schemas.microsoft.com/office/powerpoint/2010/main" val="3978977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EAA9F-F06A-3928-52B0-3CE708A0E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4FAC05FE-EC3D-E0FF-C96A-332C127EEE3C}"/>
              </a:ext>
            </a:extLst>
          </p:cNvPr>
          <p:cNvSpPr/>
          <p:nvPr/>
        </p:nvSpPr>
        <p:spPr>
          <a:xfrm>
            <a:off x="1" y="2400300"/>
            <a:ext cx="3428999" cy="7505700"/>
          </a:xfrm>
          <a:prstGeom prst="parallelogram">
            <a:avLst/>
          </a:prstGeom>
          <a:gradFill flip="none" rotWithShape="1">
            <a:gsLst>
              <a:gs pos="1000">
                <a:schemeClr val="accent5">
                  <a:tint val="66000"/>
                  <a:satMod val="160000"/>
                  <a:alpha val="0"/>
                </a:schemeClr>
              </a:gs>
              <a:gs pos="61240">
                <a:srgbClr val="CFE1F9"/>
              </a:gs>
              <a:gs pos="32000">
                <a:schemeClr val="accent5">
                  <a:tint val="44500"/>
                  <a:satMod val="160000"/>
                  <a:alpha val="56000"/>
                </a:schemeClr>
              </a:gs>
              <a:gs pos="100000">
                <a:schemeClr val="accent5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FC05A631-E484-1AEF-14FB-E65C02B666F9}"/>
              </a:ext>
            </a:extLst>
          </p:cNvPr>
          <p:cNvSpPr/>
          <p:nvPr/>
        </p:nvSpPr>
        <p:spPr>
          <a:xfrm>
            <a:off x="3429000" y="0"/>
            <a:ext cx="3428999" cy="8293100"/>
          </a:xfrm>
          <a:prstGeom prst="parallelogram">
            <a:avLst/>
          </a:prstGeom>
          <a:gradFill flip="none" rotWithShape="1">
            <a:gsLst>
              <a:gs pos="1000">
                <a:schemeClr val="accent5">
                  <a:tint val="66000"/>
                  <a:satMod val="160000"/>
                  <a:alpha val="0"/>
                </a:schemeClr>
              </a:gs>
              <a:gs pos="61240">
                <a:srgbClr val="CFE1F9"/>
              </a:gs>
              <a:gs pos="32000">
                <a:schemeClr val="accent5">
                  <a:tint val="44500"/>
                  <a:satMod val="160000"/>
                  <a:alpha val="56000"/>
                </a:schemeClr>
              </a:gs>
              <a:gs pos="100000">
                <a:schemeClr val="accent5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8556A3-3965-D0E4-4736-4D6CBE07137E}"/>
              </a:ext>
            </a:extLst>
          </p:cNvPr>
          <p:cNvSpPr txBox="1"/>
          <p:nvPr/>
        </p:nvSpPr>
        <p:spPr>
          <a:xfrm>
            <a:off x="270658" y="413084"/>
            <a:ext cx="5371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pt-BR" dirty="0"/>
              <a:t>Criação de Conteúdo</a:t>
            </a:r>
          </a:p>
        </p:txBody>
      </p:sp>
      <p:pic>
        <p:nvPicPr>
          <p:cNvPr id="12" name="Imagem 11" descr="Esta Foto de Autor Desconhecido está licenciado em CC BY-SA-NC&#10;">
            <a:extLst>
              <a:ext uri="{FF2B5EF4-FFF2-40B4-BE49-F238E27FC236}">
                <a16:creationId xmlns:a16="http://schemas.microsoft.com/office/drawing/2014/main" id="{C7AA91BC-92DF-D649-D924-6FD953811D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27054" y="8310655"/>
            <a:ext cx="1028700" cy="10287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3C33BBB-EC8E-22C0-F1A2-3B72DCECE95F}"/>
              </a:ext>
            </a:extLst>
          </p:cNvPr>
          <p:cNvSpPr txBox="1"/>
          <p:nvPr/>
        </p:nvSpPr>
        <p:spPr>
          <a:xfrm>
            <a:off x="270659" y="1561448"/>
            <a:ext cx="63166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+mj-lt"/>
                <a:cs typeface="Aharoni" panose="02010803020104030203" pitchFamily="2" charset="-79"/>
              </a:rPr>
              <a:t>Criar textos, imagens ou posts para redes sociais pode ser muito mais simples com a ajuda de ferramentas baseadas em IA, como </a:t>
            </a:r>
            <a:r>
              <a:rPr lang="pt-BR" sz="2400" b="1" dirty="0" err="1">
                <a:latin typeface="+mj-lt"/>
                <a:cs typeface="Aharoni" panose="02010803020104030203" pitchFamily="2" charset="-79"/>
              </a:rPr>
              <a:t>Canva</a:t>
            </a:r>
            <a:r>
              <a:rPr lang="pt-BR" sz="2400" b="1" dirty="0">
                <a:latin typeface="+mj-lt"/>
                <a:cs typeface="Aharoni" panose="02010803020104030203" pitchFamily="2" charset="-79"/>
              </a:rPr>
              <a:t> e ChatGPT. Essas plataformas oferecem soluções rápidas e criativas para quem deseja produzir conteúdo.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E54C0CF-F48A-0494-45FC-A89D6536B01D}"/>
              </a:ext>
            </a:extLst>
          </p:cNvPr>
          <p:cNvSpPr txBox="1"/>
          <p:nvPr/>
        </p:nvSpPr>
        <p:spPr>
          <a:xfrm>
            <a:off x="270658" y="4273884"/>
            <a:ext cx="6206342" cy="1477328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cs typeface="Aharoni" panose="02010803020104030203" pitchFamily="2" charset="-79"/>
              </a:rPr>
              <a:t>Com o </a:t>
            </a:r>
            <a:r>
              <a:rPr lang="pt-BR" dirty="0" err="1">
                <a:cs typeface="Aharoni" panose="02010803020104030203" pitchFamily="2" charset="-79"/>
              </a:rPr>
              <a:t>Canva</a:t>
            </a:r>
            <a:r>
              <a:rPr lang="pt-BR" dirty="0">
                <a:cs typeface="Aharoni" panose="02010803020104030203" pitchFamily="2" charset="-79"/>
              </a:rPr>
              <a:t>, você pode gerar designs profissionais com poucos cliques. Um exemplo seria usar a IA integrada para criar um post de Instagram: "</a:t>
            </a:r>
            <a:r>
              <a:rPr lang="pt-BR" i="1" dirty="0">
                <a:cs typeface="Aharoni" panose="02010803020104030203" pitchFamily="2" charset="-79"/>
              </a:rPr>
              <a:t>Crie um design de post com a frase 'Promoção de Verão'</a:t>
            </a:r>
            <a:r>
              <a:rPr lang="pt-BR" dirty="0">
                <a:cs typeface="Aharoni" panose="02010803020104030203" pitchFamily="2" charset="-79"/>
              </a:rPr>
              <a:t>." A ferramenta gera modelos prontos para edição, economizando tempo e garantindo um visual atraente.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F2BFCD0-E705-29C5-02A6-427A6C0E0D2E}"/>
              </a:ext>
            </a:extLst>
          </p:cNvPr>
          <p:cNvSpPr/>
          <p:nvPr/>
        </p:nvSpPr>
        <p:spPr>
          <a:xfrm>
            <a:off x="18100" y="1046255"/>
            <a:ext cx="6569242" cy="962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3D0B27-DD2D-40E4-4B5E-F78457916F68}"/>
              </a:ext>
            </a:extLst>
          </p:cNvPr>
          <p:cNvSpPr txBox="1"/>
          <p:nvPr/>
        </p:nvSpPr>
        <p:spPr>
          <a:xfrm>
            <a:off x="283358" y="6534484"/>
            <a:ext cx="6206342" cy="1754326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cs typeface="Aharoni" panose="02010803020104030203" pitchFamily="2" charset="-79"/>
              </a:rPr>
              <a:t>Já o ChatGPT pode ser utilizado para escrever legendas criativas ou textos promocionais. Um exemplo seria: "</a:t>
            </a:r>
            <a:r>
              <a:rPr lang="pt-BR" i="1" dirty="0">
                <a:cs typeface="Aharoni" panose="02010803020104030203" pitchFamily="2" charset="-79"/>
              </a:rPr>
              <a:t>Escreva uma legenda animada para uma foto de praia.</a:t>
            </a:r>
            <a:r>
              <a:rPr lang="pt-BR" dirty="0">
                <a:cs typeface="Aharoni" panose="02010803020104030203" pitchFamily="2" charset="-79"/>
              </a:rPr>
              <a:t>" O resultado pode ser algo como: "</a:t>
            </a:r>
            <a:r>
              <a:rPr lang="pt-BR" i="1" dirty="0">
                <a:cs typeface="Aharoni" panose="02010803020104030203" pitchFamily="2" charset="-79"/>
              </a:rPr>
              <a:t>Sol, mar e diversão! Venha curtir o melhor do verão conosco.</a:t>
            </a:r>
            <a:r>
              <a:rPr lang="pt-BR" dirty="0">
                <a:cs typeface="Aharoni" panose="02010803020104030203" pitchFamily="2" charset="-79"/>
              </a:rPr>
              <a:t>" Isso torna o processo de criação mais dinâmico e eficiente.</a:t>
            </a:r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19468656-F2B1-F308-0386-AA4C735BB60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872483" y="5651804"/>
            <a:ext cx="1002691" cy="1002691"/>
          </a:xfrm>
          <a:prstGeom prst="rect">
            <a:avLst/>
          </a:prstGeom>
        </p:spPr>
      </p:pic>
      <p:pic>
        <p:nvPicPr>
          <p:cNvPr id="15" name="Imagem 14" descr="Uma imagem contendo Interface gráfica do usuário">
            <a:extLst>
              <a:ext uri="{FF2B5EF4-FFF2-40B4-BE49-F238E27FC236}">
                <a16:creationId xmlns:a16="http://schemas.microsoft.com/office/drawing/2014/main" id="{E516087B-5CD2-6CFB-0411-D26D452FE0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35656" y="8273143"/>
            <a:ext cx="2105816" cy="1052908"/>
          </a:xfrm>
          <a:prstGeom prst="rect">
            <a:avLst/>
          </a:prstGeom>
        </p:spPr>
      </p:pic>
      <p:sp>
        <p:nvSpPr>
          <p:cNvPr id="23" name="Espaço Reservado para Rodapé 22">
            <a:extLst>
              <a:ext uri="{FF2B5EF4-FFF2-40B4-BE49-F238E27FC236}">
                <a16:creationId xmlns:a16="http://schemas.microsoft.com/office/drawing/2014/main" id="{EC24C95A-C608-E139-738D-5EEE9E4C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Descobrindo o Poder da IA - Gualter Abreu</a:t>
            </a:r>
          </a:p>
        </p:txBody>
      </p:sp>
      <p:sp>
        <p:nvSpPr>
          <p:cNvPr id="24" name="Espaço Reservado para Número de Slide 23">
            <a:extLst>
              <a:ext uri="{FF2B5EF4-FFF2-40B4-BE49-F238E27FC236}">
                <a16:creationId xmlns:a16="http://schemas.microsoft.com/office/drawing/2014/main" id="{1ADE525D-DEB0-659B-C6EA-59D4F943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3228-474B-463B-B1FB-5D825C98591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516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EF481FD-4FCC-DDF9-0799-81D7C952B15B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</a:endParaRPr>
          </a:p>
        </p:txBody>
      </p:sp>
      <p:sp>
        <p:nvSpPr>
          <p:cNvPr id="3" name="TEXTO_NUM_CAP">
            <a:extLst>
              <a:ext uri="{FF2B5EF4-FFF2-40B4-BE49-F238E27FC236}">
                <a16:creationId xmlns:a16="http://schemas.microsoft.com/office/drawing/2014/main" id="{D3827944-388C-4348-513A-32985FA04326}"/>
              </a:ext>
            </a:extLst>
          </p:cNvPr>
          <p:cNvSpPr txBox="1"/>
          <p:nvPr/>
        </p:nvSpPr>
        <p:spPr>
          <a:xfrm>
            <a:off x="0" y="-2226697"/>
            <a:ext cx="6858000" cy="924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9500" dirty="0">
                <a:ln w="76200">
                  <a:solidFill>
                    <a:schemeClr val="bg1">
                      <a:lumMod val="75000"/>
                    </a:schemeClr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05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A08306-C5AB-B270-2927-EDE8633449CA}"/>
              </a:ext>
            </a:extLst>
          </p:cNvPr>
          <p:cNvSpPr txBox="1"/>
          <p:nvPr/>
        </p:nvSpPr>
        <p:spPr>
          <a:xfrm>
            <a:off x="839908" y="4760951"/>
            <a:ext cx="5012911" cy="1323439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4000" b="1" spc="50">
                <a:ln w="0"/>
                <a:solidFill>
                  <a:schemeClr val="tx2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pt-BR" dirty="0"/>
              <a:t>Facilitando Tarefas </a:t>
            </a:r>
          </a:p>
          <a:p>
            <a:r>
              <a:rPr lang="pt-BR" dirty="0"/>
              <a:t>Cotidianas</a:t>
            </a:r>
          </a:p>
        </p:txBody>
      </p:sp>
    </p:spTree>
    <p:extLst>
      <p:ext uri="{BB962C8B-B14F-4D97-AF65-F5344CB8AC3E}">
        <p14:creationId xmlns:p14="http://schemas.microsoft.com/office/powerpoint/2010/main" val="229048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EAA9F-F06A-3928-52B0-3CE708A0E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4FAC05FE-EC3D-E0FF-C96A-332C127EEE3C}"/>
              </a:ext>
            </a:extLst>
          </p:cNvPr>
          <p:cNvSpPr/>
          <p:nvPr/>
        </p:nvSpPr>
        <p:spPr>
          <a:xfrm>
            <a:off x="1" y="2400300"/>
            <a:ext cx="3428999" cy="7505700"/>
          </a:xfrm>
          <a:prstGeom prst="parallelogram">
            <a:avLst/>
          </a:prstGeom>
          <a:gradFill flip="none" rotWithShape="1">
            <a:gsLst>
              <a:gs pos="1000">
                <a:schemeClr val="accent5">
                  <a:tint val="66000"/>
                  <a:satMod val="160000"/>
                  <a:alpha val="0"/>
                </a:schemeClr>
              </a:gs>
              <a:gs pos="61240">
                <a:srgbClr val="CFE1F9"/>
              </a:gs>
              <a:gs pos="32000">
                <a:schemeClr val="accent5">
                  <a:tint val="44500"/>
                  <a:satMod val="160000"/>
                  <a:alpha val="56000"/>
                </a:schemeClr>
              </a:gs>
              <a:gs pos="100000">
                <a:schemeClr val="accent5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FC05A631-E484-1AEF-14FB-E65C02B666F9}"/>
              </a:ext>
            </a:extLst>
          </p:cNvPr>
          <p:cNvSpPr/>
          <p:nvPr/>
        </p:nvSpPr>
        <p:spPr>
          <a:xfrm>
            <a:off x="3429000" y="0"/>
            <a:ext cx="3428999" cy="8293100"/>
          </a:xfrm>
          <a:prstGeom prst="parallelogram">
            <a:avLst/>
          </a:prstGeom>
          <a:gradFill flip="none" rotWithShape="1">
            <a:gsLst>
              <a:gs pos="1000">
                <a:schemeClr val="accent5">
                  <a:tint val="66000"/>
                  <a:satMod val="160000"/>
                  <a:alpha val="0"/>
                </a:schemeClr>
              </a:gs>
              <a:gs pos="61240">
                <a:srgbClr val="CFE1F9"/>
              </a:gs>
              <a:gs pos="32000">
                <a:schemeClr val="accent5">
                  <a:tint val="44500"/>
                  <a:satMod val="160000"/>
                  <a:alpha val="56000"/>
                </a:schemeClr>
              </a:gs>
              <a:gs pos="100000">
                <a:schemeClr val="accent5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 descr="Diagrama, Texto&#10;&#10;Descrição gerada automaticamente">
            <a:extLst>
              <a:ext uri="{FF2B5EF4-FFF2-40B4-BE49-F238E27FC236}">
                <a16:creationId xmlns:a16="http://schemas.microsoft.com/office/drawing/2014/main" id="{9B239D1D-DC13-7FA9-E43D-99C16A0B2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55590" y="4698328"/>
            <a:ext cx="1528606" cy="132681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48556A3-3965-D0E4-4736-4D6CBE07137E}"/>
              </a:ext>
            </a:extLst>
          </p:cNvPr>
          <p:cNvSpPr txBox="1"/>
          <p:nvPr/>
        </p:nvSpPr>
        <p:spPr>
          <a:xfrm>
            <a:off x="270658" y="413084"/>
            <a:ext cx="5636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pt-BR" dirty="0"/>
              <a:t>Facilitando o Dia a Dia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3C33BBB-EC8E-22C0-F1A2-3B72DCECE95F}"/>
              </a:ext>
            </a:extLst>
          </p:cNvPr>
          <p:cNvSpPr txBox="1"/>
          <p:nvPr/>
        </p:nvSpPr>
        <p:spPr>
          <a:xfrm>
            <a:off x="135329" y="1533254"/>
            <a:ext cx="65873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+mj-lt"/>
                <a:cs typeface="Aharoni" panose="02010803020104030203" pitchFamily="2" charset="-79"/>
              </a:rPr>
              <a:t>Mesmo atividades simples do dia a dia podem ser otimizadas com IA. Desde planejar receitas até traduzir textos em tempo real, as possibilidades são infinitas.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E54C0CF-F48A-0494-45FC-A89D6536B01D}"/>
              </a:ext>
            </a:extLst>
          </p:cNvPr>
          <p:cNvSpPr txBox="1"/>
          <p:nvPr/>
        </p:nvSpPr>
        <p:spPr>
          <a:xfrm>
            <a:off x="270658" y="3493661"/>
            <a:ext cx="6206342" cy="1477328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cs typeface="Aharoni" panose="02010803020104030203" pitchFamily="2" charset="-79"/>
              </a:rPr>
              <a:t>Aplicativos de IA para receitas, como o </a:t>
            </a:r>
            <a:r>
              <a:rPr lang="pt-BR" dirty="0" err="1">
                <a:cs typeface="Aharoni" panose="02010803020104030203" pitchFamily="2" charset="-79"/>
              </a:rPr>
              <a:t>Tasty</a:t>
            </a:r>
            <a:r>
              <a:rPr lang="pt-BR" dirty="0">
                <a:cs typeface="Aharoni" panose="02010803020104030203" pitchFamily="2" charset="-79"/>
              </a:rPr>
              <a:t> ou </a:t>
            </a:r>
            <a:r>
              <a:rPr lang="pt-BR" dirty="0" err="1">
                <a:cs typeface="Aharoni" panose="02010803020104030203" pitchFamily="2" charset="-79"/>
              </a:rPr>
              <a:t>Yummly</a:t>
            </a:r>
            <a:r>
              <a:rPr lang="pt-BR" dirty="0">
                <a:cs typeface="Aharoni" panose="02010803020104030203" pitchFamily="2" charset="-79"/>
              </a:rPr>
              <a:t>, podem sugerir pratos com base nos ingredientes que você tem em casa. Por exemplo: "</a:t>
            </a:r>
            <a:r>
              <a:rPr lang="pt-BR" i="1" dirty="0">
                <a:cs typeface="Aharoni" panose="02010803020104030203" pitchFamily="2" charset="-79"/>
              </a:rPr>
              <a:t>Sugira uma receita com frango, arroz e vegetais.</a:t>
            </a:r>
            <a:r>
              <a:rPr lang="pt-BR" dirty="0">
                <a:cs typeface="Aharoni" panose="02010803020104030203" pitchFamily="2" charset="-79"/>
              </a:rPr>
              <a:t>" Em segundos, você recebe opções detalhadas com modos de preparo.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F2BFCD0-E705-29C5-02A6-427A6C0E0D2E}"/>
              </a:ext>
            </a:extLst>
          </p:cNvPr>
          <p:cNvSpPr/>
          <p:nvPr/>
        </p:nvSpPr>
        <p:spPr>
          <a:xfrm>
            <a:off x="18100" y="1046255"/>
            <a:ext cx="6569242" cy="962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A66AA14-6149-DF97-B2B6-7B14AEBF39F1}"/>
              </a:ext>
            </a:extLst>
          </p:cNvPr>
          <p:cNvSpPr txBox="1"/>
          <p:nvPr/>
        </p:nvSpPr>
        <p:spPr>
          <a:xfrm>
            <a:off x="325829" y="5988043"/>
            <a:ext cx="6206342" cy="1477328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cs typeface="Aharoni" panose="02010803020104030203" pitchFamily="2" charset="-79"/>
              </a:rPr>
              <a:t>Outra ferramenta útil é o Google Lens. Basta escanear textos ou imagens para traduções instantâneas ou pesquisas rápidas. Imagine estar viajando e precisar traduzir o cardápio de um restaurante: é só apontar a câmera e obter a tradução na hora. Essas soluções tornam o dia a dia mais prático e eficiente.</a:t>
            </a:r>
          </a:p>
        </p:txBody>
      </p:sp>
      <p:pic>
        <p:nvPicPr>
          <p:cNvPr id="16" name="Imagem 1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0E0559B-3402-BC79-FD9A-E1BCADA2920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218464" y="7786577"/>
            <a:ext cx="2509540" cy="1552778"/>
          </a:xfrm>
          <a:prstGeom prst="rect">
            <a:avLst/>
          </a:prstGeom>
        </p:spPr>
      </p:pic>
      <p:sp>
        <p:nvSpPr>
          <p:cNvPr id="24" name="Espaço Reservado para Rodapé 23">
            <a:extLst>
              <a:ext uri="{FF2B5EF4-FFF2-40B4-BE49-F238E27FC236}">
                <a16:creationId xmlns:a16="http://schemas.microsoft.com/office/drawing/2014/main" id="{9E3B3905-FF23-3E9E-ECA6-379EDC8A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Descobrindo o Poder da IA - Gualter Abreu</a:t>
            </a:r>
          </a:p>
        </p:txBody>
      </p:sp>
      <p:sp>
        <p:nvSpPr>
          <p:cNvPr id="25" name="Espaço Reservado para Número de Slide 24">
            <a:extLst>
              <a:ext uri="{FF2B5EF4-FFF2-40B4-BE49-F238E27FC236}">
                <a16:creationId xmlns:a16="http://schemas.microsoft.com/office/drawing/2014/main" id="{A5B3EB69-2D0D-8390-6271-E2E2E9E1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3228-474B-463B-B1FB-5D825C98591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768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EF481FD-4FCC-DDF9-0799-81D7C952B15B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</a:endParaRPr>
          </a:p>
        </p:txBody>
      </p:sp>
      <p:sp>
        <p:nvSpPr>
          <p:cNvPr id="3" name="TEXTO_NUM_CAP">
            <a:extLst>
              <a:ext uri="{FF2B5EF4-FFF2-40B4-BE49-F238E27FC236}">
                <a16:creationId xmlns:a16="http://schemas.microsoft.com/office/drawing/2014/main" id="{D3827944-388C-4348-513A-32985FA04326}"/>
              </a:ext>
            </a:extLst>
          </p:cNvPr>
          <p:cNvSpPr txBox="1"/>
          <p:nvPr/>
        </p:nvSpPr>
        <p:spPr>
          <a:xfrm>
            <a:off x="0" y="-2226697"/>
            <a:ext cx="6858000" cy="924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9500" dirty="0">
                <a:ln w="76200">
                  <a:solidFill>
                    <a:schemeClr val="bg1">
                      <a:lumMod val="75000"/>
                    </a:schemeClr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06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A08306-C5AB-B270-2927-EDE8633449CA}"/>
              </a:ext>
            </a:extLst>
          </p:cNvPr>
          <p:cNvSpPr txBox="1"/>
          <p:nvPr/>
        </p:nvSpPr>
        <p:spPr>
          <a:xfrm>
            <a:off x="509690" y="4760951"/>
            <a:ext cx="5673348" cy="1938992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4000" b="1" spc="50">
                <a:ln w="0"/>
                <a:solidFill>
                  <a:schemeClr val="tx2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pt-BR" dirty="0"/>
              <a:t>O Que É um Prompt e </a:t>
            </a:r>
          </a:p>
          <a:p>
            <a:r>
              <a:rPr lang="pt-BR" dirty="0"/>
              <a:t>Como Usá-lo de </a:t>
            </a:r>
          </a:p>
          <a:p>
            <a:r>
              <a:rPr lang="pt-BR" dirty="0"/>
              <a:t>Forma Eficiente</a:t>
            </a:r>
          </a:p>
        </p:txBody>
      </p:sp>
    </p:spTree>
    <p:extLst>
      <p:ext uri="{BB962C8B-B14F-4D97-AF65-F5344CB8AC3E}">
        <p14:creationId xmlns:p14="http://schemas.microsoft.com/office/powerpoint/2010/main" val="3767776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EAA9F-F06A-3928-52B0-3CE708A0E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4FAC05FE-EC3D-E0FF-C96A-332C127EEE3C}"/>
              </a:ext>
            </a:extLst>
          </p:cNvPr>
          <p:cNvSpPr/>
          <p:nvPr/>
        </p:nvSpPr>
        <p:spPr>
          <a:xfrm>
            <a:off x="1" y="2400300"/>
            <a:ext cx="3428999" cy="7505700"/>
          </a:xfrm>
          <a:prstGeom prst="parallelogram">
            <a:avLst/>
          </a:prstGeom>
          <a:gradFill flip="none" rotWithShape="1">
            <a:gsLst>
              <a:gs pos="1000">
                <a:schemeClr val="accent5">
                  <a:tint val="66000"/>
                  <a:satMod val="160000"/>
                  <a:alpha val="0"/>
                </a:schemeClr>
              </a:gs>
              <a:gs pos="61240">
                <a:srgbClr val="CFE1F9"/>
              </a:gs>
              <a:gs pos="32000">
                <a:schemeClr val="accent5">
                  <a:tint val="44500"/>
                  <a:satMod val="160000"/>
                  <a:alpha val="56000"/>
                </a:schemeClr>
              </a:gs>
              <a:gs pos="100000">
                <a:schemeClr val="accent5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FC05A631-E484-1AEF-14FB-E65C02B666F9}"/>
              </a:ext>
            </a:extLst>
          </p:cNvPr>
          <p:cNvSpPr/>
          <p:nvPr/>
        </p:nvSpPr>
        <p:spPr>
          <a:xfrm>
            <a:off x="3429000" y="0"/>
            <a:ext cx="3428999" cy="8293100"/>
          </a:xfrm>
          <a:prstGeom prst="parallelogram">
            <a:avLst/>
          </a:prstGeom>
          <a:gradFill flip="none" rotWithShape="1">
            <a:gsLst>
              <a:gs pos="1000">
                <a:schemeClr val="accent5">
                  <a:tint val="66000"/>
                  <a:satMod val="160000"/>
                  <a:alpha val="0"/>
                </a:schemeClr>
              </a:gs>
              <a:gs pos="61240">
                <a:srgbClr val="CFE1F9"/>
              </a:gs>
              <a:gs pos="32000">
                <a:schemeClr val="accent5">
                  <a:tint val="44500"/>
                  <a:satMod val="160000"/>
                  <a:alpha val="56000"/>
                </a:schemeClr>
              </a:gs>
              <a:gs pos="100000">
                <a:schemeClr val="accent5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B48556A3-3965-D0E4-4736-4D6CBE07137E}"/>
              </a:ext>
            </a:extLst>
          </p:cNvPr>
          <p:cNvSpPr txBox="1"/>
          <p:nvPr/>
        </p:nvSpPr>
        <p:spPr>
          <a:xfrm>
            <a:off x="270658" y="413084"/>
            <a:ext cx="5392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pt-BR" dirty="0"/>
              <a:t>O Que é um Prompt ?</a:t>
            </a:r>
          </a:p>
        </p:txBody>
      </p:sp>
      <p:sp>
        <p:nvSpPr>
          <p:cNvPr id="5" name="Subtítulo">
            <a:extLst>
              <a:ext uri="{FF2B5EF4-FFF2-40B4-BE49-F238E27FC236}">
                <a16:creationId xmlns:a16="http://schemas.microsoft.com/office/drawing/2014/main" id="{E3C33BBB-EC8E-22C0-F1A2-3B72DCECE95F}"/>
              </a:ext>
            </a:extLst>
          </p:cNvPr>
          <p:cNvSpPr txBox="1"/>
          <p:nvPr/>
        </p:nvSpPr>
        <p:spPr>
          <a:xfrm>
            <a:off x="270658" y="1561448"/>
            <a:ext cx="6316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+mj-lt"/>
                <a:cs typeface="Aharoni" panose="02010803020104030203" pitchFamily="2" charset="-79"/>
              </a:rPr>
              <a:t>Um prompt é a instrução ou pergunta que você fornece a uma ferramenta de inteligência artificial para obter uma resposta ou executar uma tarefa.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E54C0CF-F48A-0494-45FC-A89D6536B01D}"/>
              </a:ext>
            </a:extLst>
          </p:cNvPr>
          <p:cNvSpPr txBox="1"/>
          <p:nvPr/>
        </p:nvSpPr>
        <p:spPr>
          <a:xfrm>
            <a:off x="270658" y="3050223"/>
            <a:ext cx="6206342" cy="923330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cs typeface="Aharoni" panose="02010803020104030203" pitchFamily="2" charset="-79"/>
              </a:rPr>
              <a:t>Ele funciona como o comando inicial que orienta a IA sobre o que fazer, sendo essencial para garantir que o resultado gerado seja relevante e útil.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F2BFCD0-E705-29C5-02A6-427A6C0E0D2E}"/>
              </a:ext>
            </a:extLst>
          </p:cNvPr>
          <p:cNvSpPr/>
          <p:nvPr/>
        </p:nvSpPr>
        <p:spPr>
          <a:xfrm>
            <a:off x="18100" y="1046255"/>
            <a:ext cx="6569242" cy="962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4BB4FD8-802C-5E15-4C7E-C70D5B2C5632}"/>
              </a:ext>
            </a:extLst>
          </p:cNvPr>
          <p:cNvSpPr txBox="1"/>
          <p:nvPr/>
        </p:nvSpPr>
        <p:spPr>
          <a:xfrm>
            <a:off x="325829" y="4299595"/>
            <a:ext cx="6206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tx1"/>
                </a:solidFill>
                <a:latin typeface="+mj-lt"/>
                <a:cs typeface="Aharoni" panose="02010803020104030203" pitchFamily="2" charset="-79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pt-BR" dirty="0"/>
              <a:t>Por que o Prompt é Importante?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1329C55-0BBC-CC3A-66FA-095FFFDBB238}"/>
              </a:ext>
            </a:extLst>
          </p:cNvPr>
          <p:cNvSpPr txBox="1"/>
          <p:nvPr/>
        </p:nvSpPr>
        <p:spPr>
          <a:xfrm>
            <a:off x="270658" y="8014606"/>
            <a:ext cx="6206342" cy="1200329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cs typeface="Aharoni" panose="02010803020104030203" pitchFamily="2" charset="-79"/>
              </a:rPr>
              <a:t>Quanto mais detalhado o prompt, maior a chance de obter um resultado que atenda suas expectativas. Isso é especialmente útil em tarefas como geração de texto, organização de ideias ou respostas a perguntas complexas.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FBB5472-06F9-BEF9-F60B-B53B85A6E19B}"/>
              </a:ext>
            </a:extLst>
          </p:cNvPr>
          <p:cNvSpPr txBox="1"/>
          <p:nvPr/>
        </p:nvSpPr>
        <p:spPr>
          <a:xfrm>
            <a:off x="270658" y="6564629"/>
            <a:ext cx="6206342" cy="1200329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cs typeface="Aharoni" panose="02010803020104030203" pitchFamily="2" charset="-79"/>
              </a:rPr>
              <a:t>Prompt: "</a:t>
            </a:r>
            <a:r>
              <a:rPr lang="pt-BR" i="1" dirty="0">
                <a:cs typeface="Aharoni" panose="02010803020104030203" pitchFamily="2" charset="-79"/>
              </a:rPr>
              <a:t>Resuma a Segunda Guerra Mundial em 3 parágrafos, destacando os principais pontos</a:t>
            </a:r>
            <a:r>
              <a:rPr lang="pt-BR" dirty="0">
                <a:cs typeface="Aharoni" panose="02010803020104030203" pitchFamily="2" charset="-79"/>
              </a:rPr>
              <a:t>."</a:t>
            </a:r>
          </a:p>
          <a:p>
            <a:r>
              <a:rPr lang="pt-BR" dirty="0">
                <a:cs typeface="Aharoni" panose="02010803020104030203" pitchFamily="2" charset="-79"/>
              </a:rPr>
              <a:t>Resultado esperado: Um texto conciso e bem-estruturado que resume os aspectos mais importantes do evento.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08CAB48-DD88-8D1B-8C84-7036EA530D78}"/>
              </a:ext>
            </a:extLst>
          </p:cNvPr>
          <p:cNvSpPr txBox="1"/>
          <p:nvPr/>
        </p:nvSpPr>
        <p:spPr>
          <a:xfrm>
            <a:off x="270658" y="5062780"/>
            <a:ext cx="6206342" cy="1200329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cs typeface="Aharoni" panose="02010803020104030203" pitchFamily="2" charset="-79"/>
              </a:rPr>
              <a:t>O prompt é o ponto de partida para qualquer interação com a IA. Um bom prompt deve ser claro, específico e conter os detalhes necessários para evitar interpretações erradas. Por exemplo, ao usar uma IA para criar um resumo, você pode dizer:</a:t>
            </a:r>
          </a:p>
        </p:txBody>
      </p:sp>
      <p:pic>
        <p:nvPicPr>
          <p:cNvPr id="14" name="Gráfico 13" descr="Web Design">
            <a:extLst>
              <a:ext uri="{FF2B5EF4-FFF2-40B4-BE49-F238E27FC236}">
                <a16:creationId xmlns:a16="http://schemas.microsoft.com/office/drawing/2014/main" id="{8732E2F8-8DFD-909B-735B-DC7B85FED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3459" y="4097759"/>
            <a:ext cx="881734" cy="881734"/>
          </a:xfrm>
          <a:prstGeom prst="rect">
            <a:avLst/>
          </a:prstGeom>
        </p:spPr>
      </p:pic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83AE4AF6-B819-7D25-5156-390CA752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Descobrindo o Poder da IA - Gualter Abreu</a:t>
            </a:r>
          </a:p>
        </p:txBody>
      </p:sp>
      <p:sp>
        <p:nvSpPr>
          <p:cNvPr id="22" name="Espaço Reservado para Número de Slide 21">
            <a:extLst>
              <a:ext uri="{FF2B5EF4-FFF2-40B4-BE49-F238E27FC236}">
                <a16:creationId xmlns:a16="http://schemas.microsoft.com/office/drawing/2014/main" id="{8B8186C9-8100-D730-7ED7-7CD86713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3228-474B-463B-B1FB-5D825C98591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108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EAA9F-F06A-3928-52B0-3CE708A0E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4FAC05FE-EC3D-E0FF-C96A-332C127EEE3C}"/>
              </a:ext>
            </a:extLst>
          </p:cNvPr>
          <p:cNvSpPr/>
          <p:nvPr/>
        </p:nvSpPr>
        <p:spPr>
          <a:xfrm>
            <a:off x="1" y="2400300"/>
            <a:ext cx="3428999" cy="7505700"/>
          </a:xfrm>
          <a:prstGeom prst="parallelogram">
            <a:avLst/>
          </a:prstGeom>
          <a:gradFill flip="none" rotWithShape="1">
            <a:gsLst>
              <a:gs pos="1000">
                <a:schemeClr val="accent5">
                  <a:tint val="66000"/>
                  <a:satMod val="160000"/>
                  <a:alpha val="0"/>
                </a:schemeClr>
              </a:gs>
              <a:gs pos="61240">
                <a:srgbClr val="CFE1F9"/>
              </a:gs>
              <a:gs pos="32000">
                <a:schemeClr val="accent5">
                  <a:tint val="44500"/>
                  <a:satMod val="160000"/>
                  <a:alpha val="56000"/>
                </a:schemeClr>
              </a:gs>
              <a:gs pos="100000">
                <a:schemeClr val="accent5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FC05A631-E484-1AEF-14FB-E65C02B666F9}"/>
              </a:ext>
            </a:extLst>
          </p:cNvPr>
          <p:cNvSpPr/>
          <p:nvPr/>
        </p:nvSpPr>
        <p:spPr>
          <a:xfrm>
            <a:off x="3429000" y="0"/>
            <a:ext cx="3428999" cy="8293100"/>
          </a:xfrm>
          <a:prstGeom prst="parallelogram">
            <a:avLst/>
          </a:prstGeom>
          <a:gradFill flip="none" rotWithShape="1">
            <a:gsLst>
              <a:gs pos="1000">
                <a:schemeClr val="accent5">
                  <a:tint val="66000"/>
                  <a:satMod val="160000"/>
                  <a:alpha val="0"/>
                </a:schemeClr>
              </a:gs>
              <a:gs pos="61240">
                <a:srgbClr val="CFE1F9"/>
              </a:gs>
              <a:gs pos="32000">
                <a:schemeClr val="accent5">
                  <a:tint val="44500"/>
                  <a:satMod val="160000"/>
                  <a:alpha val="56000"/>
                </a:schemeClr>
              </a:gs>
              <a:gs pos="100000">
                <a:schemeClr val="accent5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">
            <a:extLst>
              <a:ext uri="{FF2B5EF4-FFF2-40B4-BE49-F238E27FC236}">
                <a16:creationId xmlns:a16="http://schemas.microsoft.com/office/drawing/2014/main" id="{B48556A3-3965-D0E4-4736-4D6CBE07137E}"/>
              </a:ext>
            </a:extLst>
          </p:cNvPr>
          <p:cNvSpPr txBox="1"/>
          <p:nvPr/>
        </p:nvSpPr>
        <p:spPr>
          <a:xfrm>
            <a:off x="270658" y="413084"/>
            <a:ext cx="5392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pt-BR" dirty="0"/>
              <a:t>O Que é um Prompt ?</a:t>
            </a:r>
          </a:p>
        </p:txBody>
      </p:sp>
      <p:sp>
        <p:nvSpPr>
          <p:cNvPr id="5" name="Subtítulo">
            <a:extLst>
              <a:ext uri="{FF2B5EF4-FFF2-40B4-BE49-F238E27FC236}">
                <a16:creationId xmlns:a16="http://schemas.microsoft.com/office/drawing/2014/main" id="{E3C33BBB-EC8E-22C0-F1A2-3B72DCECE95F}"/>
              </a:ext>
            </a:extLst>
          </p:cNvPr>
          <p:cNvSpPr txBox="1"/>
          <p:nvPr/>
        </p:nvSpPr>
        <p:spPr>
          <a:xfrm>
            <a:off x="270658" y="1561448"/>
            <a:ext cx="6316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+mj-lt"/>
                <a:cs typeface="Aharoni" panose="02010803020104030203" pitchFamily="2" charset="-79"/>
              </a:rPr>
              <a:t>Dicas para Criar Prompts Eficazes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E54C0CF-F48A-0494-45FC-A89D6536B01D}"/>
              </a:ext>
            </a:extLst>
          </p:cNvPr>
          <p:cNvSpPr txBox="1"/>
          <p:nvPr/>
        </p:nvSpPr>
        <p:spPr>
          <a:xfrm>
            <a:off x="1041400" y="2317300"/>
            <a:ext cx="5435600" cy="646331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cs typeface="Aharoni" panose="02010803020104030203" pitchFamily="2" charset="-79"/>
              </a:rPr>
              <a:t>Seja Claro e Objetivo: </a:t>
            </a:r>
            <a:r>
              <a:rPr lang="pt-BR" dirty="0">
                <a:cs typeface="Aharoni" panose="02010803020104030203" pitchFamily="2" charset="-79"/>
              </a:rPr>
              <a:t>Evite frases ambíguas ou muito gerais. Diga exatamente o que deseja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F2BFCD0-E705-29C5-02A6-427A6C0E0D2E}"/>
              </a:ext>
            </a:extLst>
          </p:cNvPr>
          <p:cNvSpPr/>
          <p:nvPr/>
        </p:nvSpPr>
        <p:spPr>
          <a:xfrm>
            <a:off x="18100" y="1046255"/>
            <a:ext cx="6569242" cy="962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</a:endParaRPr>
          </a:p>
        </p:txBody>
      </p:sp>
      <p:sp>
        <p:nvSpPr>
          <p:cNvPr id="11" name="Seta: Divisa 10">
            <a:extLst>
              <a:ext uri="{FF2B5EF4-FFF2-40B4-BE49-F238E27FC236}">
                <a16:creationId xmlns:a16="http://schemas.microsoft.com/office/drawing/2014/main" id="{20548688-AB0A-39DB-7ED8-FBA981385F2E}"/>
              </a:ext>
            </a:extLst>
          </p:cNvPr>
          <p:cNvSpPr/>
          <p:nvPr/>
        </p:nvSpPr>
        <p:spPr>
          <a:xfrm>
            <a:off x="165101" y="2386465"/>
            <a:ext cx="711200" cy="5080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66F279D-EB65-BCE8-C769-CE8693069F44}"/>
              </a:ext>
            </a:extLst>
          </p:cNvPr>
          <p:cNvSpPr txBox="1"/>
          <p:nvPr/>
        </p:nvSpPr>
        <p:spPr>
          <a:xfrm>
            <a:off x="1047430" y="3125132"/>
            <a:ext cx="5177904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haroni" panose="02010803020104030203" pitchFamily="2" charset="-79"/>
              </a:rPr>
              <a:t>"Conte algo sobre história"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6D165DC-CEE1-D1E8-AB0C-8A4D5AA66162}"/>
              </a:ext>
            </a:extLst>
          </p:cNvPr>
          <p:cNvSpPr txBox="1"/>
          <p:nvPr/>
        </p:nvSpPr>
        <p:spPr>
          <a:xfrm>
            <a:off x="1037705" y="3715930"/>
            <a:ext cx="5177904" cy="64633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haroni" panose="02010803020104030203" pitchFamily="2" charset="-79"/>
              </a:rPr>
              <a:t>"Explique as principais causas da Primeira Guerra Mundial, focando nos fatores econômicos"</a:t>
            </a:r>
          </a:p>
        </p:txBody>
      </p:sp>
      <p:sp>
        <p:nvSpPr>
          <p:cNvPr id="15" name="Sinal de Multiplicação 14">
            <a:extLst>
              <a:ext uri="{FF2B5EF4-FFF2-40B4-BE49-F238E27FC236}">
                <a16:creationId xmlns:a16="http://schemas.microsoft.com/office/drawing/2014/main" id="{41EA489B-A0C9-F176-2583-FF87469E3F7D}"/>
              </a:ext>
            </a:extLst>
          </p:cNvPr>
          <p:cNvSpPr/>
          <p:nvPr/>
        </p:nvSpPr>
        <p:spPr>
          <a:xfrm>
            <a:off x="395315" y="2941735"/>
            <a:ext cx="809160" cy="77419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19" name="Gráfico 18" descr="Direção com preenchimento sólido">
            <a:extLst>
              <a:ext uri="{FF2B5EF4-FFF2-40B4-BE49-F238E27FC236}">
                <a16:creationId xmlns:a16="http://schemas.microsoft.com/office/drawing/2014/main" id="{340D2436-989A-9E4A-43B4-C8A24871A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439619">
            <a:off x="205624" y="3594141"/>
            <a:ext cx="914400" cy="914400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BB3A7ED1-41A1-32DE-EF57-AD9F7B833B39}"/>
              </a:ext>
            </a:extLst>
          </p:cNvPr>
          <p:cNvSpPr txBox="1"/>
          <p:nvPr/>
        </p:nvSpPr>
        <p:spPr>
          <a:xfrm>
            <a:off x="994924" y="4672730"/>
            <a:ext cx="5435600" cy="646331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cs typeface="Aharoni" panose="02010803020104030203" pitchFamily="2" charset="-79"/>
              </a:rPr>
              <a:t>Adicione Contexto: </a:t>
            </a:r>
            <a:r>
              <a:rPr lang="pt-BR" dirty="0">
                <a:cs typeface="Aharoni" panose="02010803020104030203" pitchFamily="2" charset="-79"/>
              </a:rPr>
              <a:t>Contextualizar a solicitação ajuda a IA a entender melhor o que você precisa</a:t>
            </a:r>
          </a:p>
        </p:txBody>
      </p:sp>
      <p:sp>
        <p:nvSpPr>
          <p:cNvPr id="27" name="Seta: Divisa 26">
            <a:extLst>
              <a:ext uri="{FF2B5EF4-FFF2-40B4-BE49-F238E27FC236}">
                <a16:creationId xmlns:a16="http://schemas.microsoft.com/office/drawing/2014/main" id="{7654E82A-4802-C650-6974-29473CA71049}"/>
              </a:ext>
            </a:extLst>
          </p:cNvPr>
          <p:cNvSpPr/>
          <p:nvPr/>
        </p:nvSpPr>
        <p:spPr>
          <a:xfrm>
            <a:off x="118625" y="4741895"/>
            <a:ext cx="711200" cy="5080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300F3FA-E8D3-D79C-4584-1F8441F875FE}"/>
              </a:ext>
            </a:extLst>
          </p:cNvPr>
          <p:cNvSpPr txBox="1"/>
          <p:nvPr/>
        </p:nvSpPr>
        <p:spPr>
          <a:xfrm>
            <a:off x="1037705" y="5597629"/>
            <a:ext cx="5177904" cy="9233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>
                <a:cs typeface="Aharoni" panose="02010803020104030203" pitchFamily="2" charset="-79"/>
              </a:rPr>
              <a:t>"Escreva uma carta formal pedindo um aumento de salário. Inclua exemplos de minhas realizações, como aumento de produtividade em 20%"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20A0422-34CF-3BCA-1D0A-8685428451E7}"/>
              </a:ext>
            </a:extLst>
          </p:cNvPr>
          <p:cNvSpPr txBox="1"/>
          <p:nvPr/>
        </p:nvSpPr>
        <p:spPr>
          <a:xfrm>
            <a:off x="994924" y="6759492"/>
            <a:ext cx="5435600" cy="923330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cs typeface="Aharoni" panose="02010803020104030203" pitchFamily="2" charset="-79"/>
              </a:rPr>
              <a:t>Teste e Ajuste: </a:t>
            </a:r>
            <a:r>
              <a:rPr lang="pt-BR" dirty="0">
                <a:cs typeface="Aharoni" panose="02010803020104030203" pitchFamily="2" charset="-79"/>
              </a:rPr>
              <a:t>Nem sempre o primeiro prompt gera o resultado ideal. Experimente variações até encontrar a melhor abordagem</a:t>
            </a:r>
          </a:p>
        </p:txBody>
      </p:sp>
      <p:sp>
        <p:nvSpPr>
          <p:cNvPr id="45" name="Seta: Divisa 44">
            <a:extLst>
              <a:ext uri="{FF2B5EF4-FFF2-40B4-BE49-F238E27FC236}">
                <a16:creationId xmlns:a16="http://schemas.microsoft.com/office/drawing/2014/main" id="{BB67E0FC-DD62-7791-07B6-6B24257520A0}"/>
              </a:ext>
            </a:extLst>
          </p:cNvPr>
          <p:cNvSpPr/>
          <p:nvPr/>
        </p:nvSpPr>
        <p:spPr>
          <a:xfrm>
            <a:off x="118625" y="6828657"/>
            <a:ext cx="711200" cy="5080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7485F02-39DC-6B30-CBF9-0A35F14DA588}"/>
              </a:ext>
            </a:extLst>
          </p:cNvPr>
          <p:cNvSpPr txBox="1"/>
          <p:nvPr/>
        </p:nvSpPr>
        <p:spPr>
          <a:xfrm>
            <a:off x="1000954" y="7783224"/>
            <a:ext cx="5177904" cy="3693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>
                <a:cs typeface="Aharoni" panose="02010803020104030203" pitchFamily="2" charset="-79"/>
              </a:rPr>
              <a:t>Primeira tentativa: </a:t>
            </a:r>
            <a:r>
              <a:rPr lang="pt-BR" dirty="0">
                <a:cs typeface="Aharoni" panose="02010803020104030203" pitchFamily="2" charset="-79"/>
              </a:rPr>
              <a:t>"</a:t>
            </a:r>
            <a:r>
              <a:rPr lang="pt-BR" i="1" dirty="0">
                <a:cs typeface="Aharoni" panose="02010803020104030203" pitchFamily="2" charset="-79"/>
              </a:rPr>
              <a:t>Crie um resumo deste texto</a:t>
            </a:r>
            <a:r>
              <a:rPr lang="pt-BR" dirty="0">
                <a:cs typeface="Aharoni" panose="02010803020104030203" pitchFamily="2" charset="-79"/>
              </a:rPr>
              <a:t>"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9C318C0-83B7-6108-7D58-D7BD2A4BB339}"/>
              </a:ext>
            </a:extLst>
          </p:cNvPr>
          <p:cNvSpPr txBox="1"/>
          <p:nvPr/>
        </p:nvSpPr>
        <p:spPr>
          <a:xfrm>
            <a:off x="991229" y="8323222"/>
            <a:ext cx="5177904" cy="9233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b="1" dirty="0">
                <a:cs typeface="Aharoni" panose="02010803020104030203" pitchFamily="2" charset="-79"/>
              </a:rPr>
              <a:t>Ajuste: </a:t>
            </a:r>
            <a:r>
              <a:rPr lang="pt-BR" dirty="0">
                <a:cs typeface="Aharoni" panose="02010803020104030203" pitchFamily="2" charset="-79"/>
              </a:rPr>
              <a:t>"</a:t>
            </a:r>
            <a:r>
              <a:rPr lang="pt-BR" i="1" dirty="0">
                <a:cs typeface="Aharoni" panose="02010803020104030203" pitchFamily="2" charset="-79"/>
              </a:rPr>
              <a:t>Resuma este texto em no máximo 150 palavras, destacando soluções tecnológicas mencionadas</a:t>
            </a:r>
            <a:r>
              <a:rPr lang="pt-BR" dirty="0">
                <a:cs typeface="Aharoni" panose="02010803020104030203" pitchFamily="2" charset="-79"/>
              </a:rPr>
              <a:t>"</a:t>
            </a:r>
          </a:p>
        </p:txBody>
      </p:sp>
      <p:pic>
        <p:nvPicPr>
          <p:cNvPr id="50" name="Gráfico 49" descr="Pencil">
            <a:extLst>
              <a:ext uri="{FF2B5EF4-FFF2-40B4-BE49-F238E27FC236}">
                <a16:creationId xmlns:a16="http://schemas.microsoft.com/office/drawing/2014/main" id="{3334C557-292F-0ADF-B102-8D131EFD39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04215" y="7566683"/>
            <a:ext cx="518259" cy="518259"/>
          </a:xfrm>
          <a:prstGeom prst="rect">
            <a:avLst/>
          </a:prstGeom>
        </p:spPr>
      </p:pic>
      <p:pic>
        <p:nvPicPr>
          <p:cNvPr id="51" name="Gráfico 50" descr="Pencil">
            <a:extLst>
              <a:ext uri="{FF2B5EF4-FFF2-40B4-BE49-F238E27FC236}">
                <a16:creationId xmlns:a16="http://schemas.microsoft.com/office/drawing/2014/main" id="{2AF028C3-248B-F692-2EEC-02B915402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69083" y="8491470"/>
            <a:ext cx="518259" cy="518259"/>
          </a:xfrm>
          <a:prstGeom prst="rect">
            <a:avLst/>
          </a:prstGeom>
        </p:spPr>
      </p:pic>
      <p:sp>
        <p:nvSpPr>
          <p:cNvPr id="58" name="Espaço Reservado para Rodapé 57">
            <a:extLst>
              <a:ext uri="{FF2B5EF4-FFF2-40B4-BE49-F238E27FC236}">
                <a16:creationId xmlns:a16="http://schemas.microsoft.com/office/drawing/2014/main" id="{C3F8A1ED-47B4-4A4C-76A2-0C03F28DD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Descobrindo o Poder da IA - Gualter Abreu</a:t>
            </a:r>
          </a:p>
        </p:txBody>
      </p:sp>
      <p:sp>
        <p:nvSpPr>
          <p:cNvPr id="59" name="Espaço Reservado para Número de Slide 58">
            <a:extLst>
              <a:ext uri="{FF2B5EF4-FFF2-40B4-BE49-F238E27FC236}">
                <a16:creationId xmlns:a16="http://schemas.microsoft.com/office/drawing/2014/main" id="{F475E531-896F-3860-3D61-589D50A5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3228-474B-463B-B1FB-5D825C985913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932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EF481FD-4FCC-DDF9-0799-81D7C952B15B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</a:endParaRPr>
          </a:p>
        </p:txBody>
      </p:sp>
      <p:sp>
        <p:nvSpPr>
          <p:cNvPr id="3" name="TEXTO_NUM_CAP">
            <a:extLst>
              <a:ext uri="{FF2B5EF4-FFF2-40B4-BE49-F238E27FC236}">
                <a16:creationId xmlns:a16="http://schemas.microsoft.com/office/drawing/2014/main" id="{D3827944-388C-4348-513A-32985FA04326}"/>
              </a:ext>
            </a:extLst>
          </p:cNvPr>
          <p:cNvSpPr txBox="1"/>
          <p:nvPr/>
        </p:nvSpPr>
        <p:spPr>
          <a:xfrm>
            <a:off x="0" y="-2226697"/>
            <a:ext cx="6858000" cy="924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9500" dirty="0">
                <a:ln w="76200">
                  <a:solidFill>
                    <a:schemeClr val="bg1">
                      <a:lumMod val="75000"/>
                    </a:schemeClr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07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A08306-C5AB-B270-2927-EDE8633449CA}"/>
              </a:ext>
            </a:extLst>
          </p:cNvPr>
          <p:cNvSpPr txBox="1"/>
          <p:nvPr/>
        </p:nvSpPr>
        <p:spPr>
          <a:xfrm>
            <a:off x="1999681" y="4760951"/>
            <a:ext cx="2693366" cy="707886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4000" b="1" spc="50">
                <a:ln w="0"/>
                <a:solidFill>
                  <a:schemeClr val="tx2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pt-BR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1560304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EAA9F-F06A-3928-52B0-3CE708A0E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4FAC05FE-EC3D-E0FF-C96A-332C127EEE3C}"/>
              </a:ext>
            </a:extLst>
          </p:cNvPr>
          <p:cNvSpPr/>
          <p:nvPr/>
        </p:nvSpPr>
        <p:spPr>
          <a:xfrm>
            <a:off x="1" y="2400300"/>
            <a:ext cx="3428999" cy="7505700"/>
          </a:xfrm>
          <a:prstGeom prst="parallelogram">
            <a:avLst/>
          </a:prstGeom>
          <a:gradFill flip="none" rotWithShape="1">
            <a:gsLst>
              <a:gs pos="1000">
                <a:schemeClr val="accent5">
                  <a:tint val="66000"/>
                  <a:satMod val="160000"/>
                  <a:alpha val="0"/>
                </a:schemeClr>
              </a:gs>
              <a:gs pos="61240">
                <a:srgbClr val="CFE1F9"/>
              </a:gs>
              <a:gs pos="32000">
                <a:schemeClr val="accent5">
                  <a:tint val="44500"/>
                  <a:satMod val="160000"/>
                  <a:alpha val="56000"/>
                </a:schemeClr>
              </a:gs>
              <a:gs pos="100000">
                <a:schemeClr val="accent5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FC05A631-E484-1AEF-14FB-E65C02B666F9}"/>
              </a:ext>
            </a:extLst>
          </p:cNvPr>
          <p:cNvSpPr/>
          <p:nvPr/>
        </p:nvSpPr>
        <p:spPr>
          <a:xfrm>
            <a:off x="3385363" y="555478"/>
            <a:ext cx="3428999" cy="8293100"/>
          </a:xfrm>
          <a:prstGeom prst="parallelogram">
            <a:avLst/>
          </a:prstGeom>
          <a:gradFill flip="none" rotWithShape="1">
            <a:gsLst>
              <a:gs pos="1000">
                <a:schemeClr val="accent5">
                  <a:tint val="66000"/>
                  <a:satMod val="160000"/>
                  <a:alpha val="0"/>
                </a:schemeClr>
              </a:gs>
              <a:gs pos="61240">
                <a:srgbClr val="CFE1F9"/>
              </a:gs>
              <a:gs pos="32000">
                <a:schemeClr val="accent5">
                  <a:tint val="44500"/>
                  <a:satMod val="160000"/>
                  <a:alpha val="56000"/>
                </a:schemeClr>
              </a:gs>
              <a:gs pos="100000">
                <a:schemeClr val="accent5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8556A3-3965-D0E4-4736-4D6CBE07137E}"/>
              </a:ext>
            </a:extLst>
          </p:cNvPr>
          <p:cNvSpPr txBox="1"/>
          <p:nvPr/>
        </p:nvSpPr>
        <p:spPr>
          <a:xfrm>
            <a:off x="270658" y="413084"/>
            <a:ext cx="2844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pt-BR" dirty="0"/>
              <a:t>Concluindo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E54C0CF-F48A-0494-45FC-A89D6536B01D}"/>
              </a:ext>
            </a:extLst>
          </p:cNvPr>
          <p:cNvSpPr txBox="1"/>
          <p:nvPr/>
        </p:nvSpPr>
        <p:spPr>
          <a:xfrm>
            <a:off x="707955" y="7402028"/>
            <a:ext cx="4321847" cy="9233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Autor:</a:t>
            </a:r>
          </a:p>
          <a:p>
            <a:r>
              <a:rPr lang="pt-BR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Gualter Abreu Silva Junior</a:t>
            </a:r>
          </a:p>
          <a:p>
            <a:r>
              <a:rPr lang="pt-BR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https://www.linkedin.com/in/gualter-abreu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F2BFCD0-E705-29C5-02A6-427A6C0E0D2E}"/>
              </a:ext>
            </a:extLst>
          </p:cNvPr>
          <p:cNvSpPr/>
          <p:nvPr/>
        </p:nvSpPr>
        <p:spPr>
          <a:xfrm>
            <a:off x="18100" y="1046255"/>
            <a:ext cx="6569242" cy="962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74A47B-3FBE-DDF9-5356-3F42D211F677}"/>
              </a:ext>
            </a:extLst>
          </p:cNvPr>
          <p:cNvSpPr txBox="1"/>
          <p:nvPr/>
        </p:nvSpPr>
        <p:spPr>
          <a:xfrm>
            <a:off x="248738" y="1482672"/>
            <a:ext cx="6206342" cy="1754326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cs typeface="Aharoni" panose="02010803020104030203" pitchFamily="2" charset="-79"/>
              </a:rPr>
              <a:t>A Inteligência Artificial está ao alcance de todos, simplificando tarefas e otimizando tempo. Explore as ferramentas deste guia e veja como pequenos passos podem trazer grandes mudanças na sua rotina. Com o uso adequado, você pode transformar atividades diárias em experiências mais ágeis e produtivas. Pronto para começar?</a:t>
            </a:r>
          </a:p>
        </p:txBody>
      </p:sp>
      <p:pic>
        <p:nvPicPr>
          <p:cNvPr id="10" name="Imagem 9" descr="Interface gráfica do usuário, Site">
            <a:extLst>
              <a:ext uri="{FF2B5EF4-FFF2-40B4-BE49-F238E27FC236}">
                <a16:creationId xmlns:a16="http://schemas.microsoft.com/office/drawing/2014/main" id="{1B737D70-81AA-09AA-256E-FB9A962D7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92682" y="3425249"/>
            <a:ext cx="2803494" cy="1495196"/>
          </a:xfrm>
          <a:prstGeom prst="rect">
            <a:avLst/>
          </a:prstGeom>
        </p:spPr>
      </p:pic>
      <p:sp>
        <p:nvSpPr>
          <p:cNvPr id="18" name="Espaço Reservado para Rodapé 17">
            <a:extLst>
              <a:ext uri="{FF2B5EF4-FFF2-40B4-BE49-F238E27FC236}">
                <a16:creationId xmlns:a16="http://schemas.microsoft.com/office/drawing/2014/main" id="{B658C16B-554D-E7A6-3195-E84949C6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Descobrindo o Poder da IA - Gualter Abreu</a:t>
            </a:r>
          </a:p>
        </p:txBody>
      </p:sp>
      <p:sp>
        <p:nvSpPr>
          <p:cNvPr id="19" name="Espaço Reservado para Número de Slide 18">
            <a:extLst>
              <a:ext uri="{FF2B5EF4-FFF2-40B4-BE49-F238E27FC236}">
                <a16:creationId xmlns:a16="http://schemas.microsoft.com/office/drawing/2014/main" id="{66435B62-38C2-81CE-1E96-FDE0F99A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3228-474B-463B-B1FB-5D825C985913}" type="slidenum">
              <a:rPr lang="pt-BR" smtClean="0"/>
              <a:t>17</a:t>
            </a:fld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A7E847F-4F6D-527F-A0CA-C0D32BFB9C0C}"/>
              </a:ext>
            </a:extLst>
          </p:cNvPr>
          <p:cNvSpPr txBox="1"/>
          <p:nvPr/>
        </p:nvSpPr>
        <p:spPr>
          <a:xfrm>
            <a:off x="270658" y="5129611"/>
            <a:ext cx="6206342" cy="1200329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cs typeface="Aharoni" panose="02010803020104030203" pitchFamily="2" charset="-79"/>
              </a:rPr>
              <a:t>Esse E-book foi gerado por IA, e diagramado por humano. </a:t>
            </a:r>
          </a:p>
          <a:p>
            <a:r>
              <a:rPr lang="pt-BR" dirty="0">
                <a:cs typeface="Aharoni" panose="02010803020104030203" pitchFamily="2" charset="-79"/>
              </a:rPr>
              <a:t>Foi criado com objetivo educacional, para cumprir as exigências do </a:t>
            </a:r>
            <a:r>
              <a:rPr lang="pt-BR" dirty="0" err="1">
                <a:cs typeface="Aharoni" panose="02010803020104030203" pitchFamily="2" charset="-79"/>
              </a:rPr>
              <a:t>Bootcamp</a:t>
            </a:r>
            <a:r>
              <a:rPr lang="pt-BR" dirty="0">
                <a:cs typeface="Aharoni" panose="02010803020104030203" pitchFamily="2" charset="-79"/>
              </a:rPr>
              <a:t> DIO  - CAIXA - IA Generativa com Microsoft </a:t>
            </a:r>
            <a:r>
              <a:rPr lang="pt-BR" dirty="0" err="1">
                <a:cs typeface="Aharoni" panose="02010803020104030203" pitchFamily="2" charset="-79"/>
              </a:rPr>
              <a:t>Copilot</a:t>
            </a:r>
            <a:r>
              <a:rPr lang="pt-BR" dirty="0">
                <a:cs typeface="Aharoni" panose="02010803020104030203" pitchFamily="2" charset="-79"/>
              </a:rPr>
              <a:t>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621E04A-68E4-8236-A51F-D5C3F690F8A4}"/>
              </a:ext>
            </a:extLst>
          </p:cNvPr>
          <p:cNvSpPr txBox="1"/>
          <p:nvPr/>
        </p:nvSpPr>
        <p:spPr>
          <a:xfrm>
            <a:off x="2060708" y="8660386"/>
            <a:ext cx="2736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Muito obrigado!!</a:t>
            </a:r>
          </a:p>
        </p:txBody>
      </p:sp>
      <p:pic>
        <p:nvPicPr>
          <p:cNvPr id="25" name="Imagem 24" descr="Ícone&#10;&#10;Descrição gerada automaticamente">
            <a:extLst>
              <a:ext uri="{FF2B5EF4-FFF2-40B4-BE49-F238E27FC236}">
                <a16:creationId xmlns:a16="http://schemas.microsoft.com/office/drawing/2014/main" id="{1BED61D6-BB23-A895-A6E5-298204564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70737" y="7984294"/>
            <a:ext cx="398991" cy="39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4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elogramo 2">
            <a:extLst>
              <a:ext uri="{FF2B5EF4-FFF2-40B4-BE49-F238E27FC236}">
                <a16:creationId xmlns:a16="http://schemas.microsoft.com/office/drawing/2014/main" id="{AAA6321A-7805-DC85-0D7C-43D45C709D6F}"/>
              </a:ext>
            </a:extLst>
          </p:cNvPr>
          <p:cNvSpPr/>
          <p:nvPr/>
        </p:nvSpPr>
        <p:spPr>
          <a:xfrm>
            <a:off x="1" y="2400300"/>
            <a:ext cx="3428999" cy="7505700"/>
          </a:xfrm>
          <a:prstGeom prst="parallelogram">
            <a:avLst/>
          </a:prstGeom>
          <a:gradFill flip="none" rotWithShape="1">
            <a:gsLst>
              <a:gs pos="1000">
                <a:schemeClr val="accent5">
                  <a:tint val="66000"/>
                  <a:satMod val="160000"/>
                  <a:alpha val="0"/>
                </a:schemeClr>
              </a:gs>
              <a:gs pos="61240">
                <a:srgbClr val="CFE1F9"/>
              </a:gs>
              <a:gs pos="32000">
                <a:schemeClr val="accent5">
                  <a:tint val="44500"/>
                  <a:satMod val="160000"/>
                  <a:alpha val="56000"/>
                </a:schemeClr>
              </a:gs>
              <a:gs pos="100000">
                <a:schemeClr val="accent5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Paralelogramo 4">
            <a:extLst>
              <a:ext uri="{FF2B5EF4-FFF2-40B4-BE49-F238E27FC236}">
                <a16:creationId xmlns:a16="http://schemas.microsoft.com/office/drawing/2014/main" id="{A9758C46-30FC-F58E-0D47-9D971D6148BC}"/>
              </a:ext>
            </a:extLst>
          </p:cNvPr>
          <p:cNvSpPr/>
          <p:nvPr/>
        </p:nvSpPr>
        <p:spPr>
          <a:xfrm>
            <a:off x="3429000" y="0"/>
            <a:ext cx="3428999" cy="8293100"/>
          </a:xfrm>
          <a:prstGeom prst="parallelogram">
            <a:avLst/>
          </a:prstGeom>
          <a:gradFill flip="none" rotWithShape="1">
            <a:gsLst>
              <a:gs pos="1000">
                <a:schemeClr val="accent5">
                  <a:tint val="66000"/>
                  <a:satMod val="160000"/>
                  <a:alpha val="0"/>
                </a:schemeClr>
              </a:gs>
              <a:gs pos="61240">
                <a:srgbClr val="CFE1F9"/>
              </a:gs>
              <a:gs pos="32000">
                <a:schemeClr val="accent5">
                  <a:tint val="44500"/>
                  <a:satMod val="160000"/>
                  <a:alpha val="56000"/>
                </a:schemeClr>
              </a:gs>
              <a:gs pos="100000">
                <a:schemeClr val="accent5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C3F504-8F14-0D85-2157-72C0155AB6B8}"/>
              </a:ext>
            </a:extLst>
          </p:cNvPr>
          <p:cNvSpPr txBox="1"/>
          <p:nvPr/>
        </p:nvSpPr>
        <p:spPr>
          <a:xfrm>
            <a:off x="270658" y="413084"/>
            <a:ext cx="28216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pt-BR" sz="4000" dirty="0"/>
              <a:t>Introdução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0A193F4-4F3D-411A-0555-39EACDE96397}"/>
              </a:ext>
            </a:extLst>
          </p:cNvPr>
          <p:cNvSpPr txBox="1"/>
          <p:nvPr/>
        </p:nvSpPr>
        <p:spPr>
          <a:xfrm>
            <a:off x="270658" y="2158368"/>
            <a:ext cx="6206342" cy="1754326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cs typeface="Aharoni" panose="02010803020104030203" pitchFamily="2" charset="-79"/>
              </a:rPr>
              <a:t>A Inteligência Artificial (IA) não é mais um conceito futurista – ela está presente em nossas vidas, ajudando em tarefas do dia a dia de maneira simples e acessível. Este guia é para você que quer aproveitar o potencial da IA, mesmo sem ser um especialista em tecnologia. Vamos explorar ferramentas úteis e como usá-las com exemplos práticos.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19BF6D8-2B86-30DC-C612-776A59BB1841}"/>
              </a:ext>
            </a:extLst>
          </p:cNvPr>
          <p:cNvSpPr/>
          <p:nvPr/>
        </p:nvSpPr>
        <p:spPr>
          <a:xfrm>
            <a:off x="18100" y="1046255"/>
            <a:ext cx="6569242" cy="962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EAEC6AA-8A8C-2AB0-221C-79E077CDE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5169" y="5248628"/>
            <a:ext cx="5647692" cy="2259077"/>
          </a:xfrm>
          <a:prstGeom prst="rect">
            <a:avLst/>
          </a:prstGeom>
        </p:spPr>
      </p:pic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7C15CCBB-C55B-6D86-BC2E-9FD85C09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Descobrindo o Poder da IA - Gualter Abreu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4E4D38AD-B0B7-96C2-3D98-B7515A6D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3228-474B-463B-B1FB-5D825C98591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28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F8489-ADB9-68CB-A985-97B7ED77B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6BAFADD-CEA7-FC85-4B81-B9C21425C4AE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</a:endParaRPr>
          </a:p>
        </p:txBody>
      </p:sp>
      <p:sp>
        <p:nvSpPr>
          <p:cNvPr id="3" name="TEXTO_NUM_CAP">
            <a:extLst>
              <a:ext uri="{FF2B5EF4-FFF2-40B4-BE49-F238E27FC236}">
                <a16:creationId xmlns:a16="http://schemas.microsoft.com/office/drawing/2014/main" id="{DE353B26-6D74-6AD1-750F-0AD0918A4742}"/>
              </a:ext>
            </a:extLst>
          </p:cNvPr>
          <p:cNvSpPr txBox="1"/>
          <p:nvPr/>
        </p:nvSpPr>
        <p:spPr>
          <a:xfrm>
            <a:off x="0" y="-2226697"/>
            <a:ext cx="6858000" cy="924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9500" dirty="0">
                <a:ln w="76200">
                  <a:solidFill>
                    <a:schemeClr val="bg1">
                      <a:lumMod val="75000"/>
                    </a:schemeClr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01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5974D34-03D9-9057-9B0A-F15E702707EC}"/>
              </a:ext>
            </a:extLst>
          </p:cNvPr>
          <p:cNvSpPr txBox="1"/>
          <p:nvPr/>
        </p:nvSpPr>
        <p:spPr>
          <a:xfrm>
            <a:off x="364699" y="5080323"/>
            <a:ext cx="6128601" cy="1323439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4000" b="1" spc="50" dirty="0">
                <a:ln w="0"/>
                <a:solidFill>
                  <a:schemeClr val="tx2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Organizando o dia </a:t>
            </a:r>
          </a:p>
          <a:p>
            <a:pPr algn="ctr"/>
            <a:r>
              <a:rPr lang="pt-BR" sz="4000" b="1" spc="50" dirty="0">
                <a:ln w="0"/>
                <a:solidFill>
                  <a:schemeClr val="tx2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com Assistentes Virtuais</a:t>
            </a:r>
          </a:p>
        </p:txBody>
      </p:sp>
    </p:spTree>
    <p:extLst>
      <p:ext uri="{BB962C8B-B14F-4D97-AF65-F5344CB8AC3E}">
        <p14:creationId xmlns:p14="http://schemas.microsoft.com/office/powerpoint/2010/main" val="138553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1B121-7F41-4219-571A-111A9E9CD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elogramo 5">
            <a:extLst>
              <a:ext uri="{FF2B5EF4-FFF2-40B4-BE49-F238E27FC236}">
                <a16:creationId xmlns:a16="http://schemas.microsoft.com/office/drawing/2014/main" id="{03947ED4-DAF6-8AE3-2013-70EA9893D754}"/>
              </a:ext>
            </a:extLst>
          </p:cNvPr>
          <p:cNvSpPr/>
          <p:nvPr/>
        </p:nvSpPr>
        <p:spPr>
          <a:xfrm>
            <a:off x="1" y="2400300"/>
            <a:ext cx="3428999" cy="7505700"/>
          </a:xfrm>
          <a:prstGeom prst="parallelogram">
            <a:avLst/>
          </a:prstGeom>
          <a:gradFill flip="none" rotWithShape="1">
            <a:gsLst>
              <a:gs pos="1000">
                <a:schemeClr val="accent5">
                  <a:tint val="66000"/>
                  <a:satMod val="160000"/>
                  <a:alpha val="0"/>
                </a:schemeClr>
              </a:gs>
              <a:gs pos="61240">
                <a:srgbClr val="CFE1F9"/>
              </a:gs>
              <a:gs pos="32000">
                <a:schemeClr val="accent5">
                  <a:tint val="44500"/>
                  <a:satMod val="160000"/>
                  <a:alpha val="56000"/>
                </a:schemeClr>
              </a:gs>
              <a:gs pos="100000">
                <a:schemeClr val="accent5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4E7032A0-4FE8-A720-9CF6-96F212B48099}"/>
              </a:ext>
            </a:extLst>
          </p:cNvPr>
          <p:cNvSpPr/>
          <p:nvPr/>
        </p:nvSpPr>
        <p:spPr>
          <a:xfrm>
            <a:off x="3429000" y="0"/>
            <a:ext cx="3428999" cy="8293100"/>
          </a:xfrm>
          <a:prstGeom prst="parallelogram">
            <a:avLst/>
          </a:prstGeom>
          <a:gradFill flip="none" rotWithShape="1">
            <a:gsLst>
              <a:gs pos="1000">
                <a:schemeClr val="accent5">
                  <a:tint val="66000"/>
                  <a:satMod val="160000"/>
                  <a:alpha val="0"/>
                </a:schemeClr>
              </a:gs>
              <a:gs pos="61240">
                <a:srgbClr val="CFE1F9"/>
              </a:gs>
              <a:gs pos="32000">
                <a:schemeClr val="accent5">
                  <a:tint val="44500"/>
                  <a:satMod val="160000"/>
                  <a:alpha val="56000"/>
                </a:schemeClr>
              </a:gs>
              <a:gs pos="100000">
                <a:schemeClr val="accent5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0F9F500-DAFC-84A4-C4C1-E1B96B870848}"/>
              </a:ext>
            </a:extLst>
          </p:cNvPr>
          <p:cNvSpPr txBox="1"/>
          <p:nvPr/>
        </p:nvSpPr>
        <p:spPr>
          <a:xfrm>
            <a:off x="270658" y="413084"/>
            <a:ext cx="4842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pt-BR" sz="4000" dirty="0"/>
              <a:t>Assistentes Virtuais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48E83A5-A373-0C6B-54AA-A818B8374623}"/>
              </a:ext>
            </a:extLst>
          </p:cNvPr>
          <p:cNvSpPr txBox="1"/>
          <p:nvPr/>
        </p:nvSpPr>
        <p:spPr>
          <a:xfrm>
            <a:off x="270658" y="1561448"/>
            <a:ext cx="6425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+mj-lt"/>
                <a:cs typeface="Aharoni" panose="02010803020104030203" pitchFamily="2" charset="-79"/>
              </a:rPr>
              <a:t>Os assistentes virtuais, como o Google </a:t>
            </a:r>
            <a:r>
              <a:rPr lang="pt-BR" sz="2000" b="1" dirty="0" err="1">
                <a:latin typeface="+mj-lt"/>
                <a:cs typeface="Aharoni" panose="02010803020104030203" pitchFamily="2" charset="-79"/>
              </a:rPr>
              <a:t>Assistant</a:t>
            </a:r>
            <a:r>
              <a:rPr lang="pt-BR" sz="2000" b="1" dirty="0">
                <a:latin typeface="+mj-lt"/>
                <a:cs typeface="Aharoni" panose="02010803020104030203" pitchFamily="2" charset="-79"/>
              </a:rPr>
              <a:t>, </a:t>
            </a:r>
            <a:r>
              <a:rPr lang="pt-BR" sz="2000" b="1" dirty="0" err="1">
                <a:latin typeface="+mj-lt"/>
                <a:cs typeface="Aharoni" panose="02010803020104030203" pitchFamily="2" charset="-79"/>
              </a:rPr>
              <a:t>Alexa</a:t>
            </a:r>
            <a:r>
              <a:rPr lang="pt-BR" sz="2000" b="1" dirty="0">
                <a:latin typeface="+mj-lt"/>
                <a:cs typeface="Aharoni" panose="02010803020104030203" pitchFamily="2" charset="-79"/>
              </a:rPr>
              <a:t> e Siri, </a:t>
            </a:r>
          </a:p>
          <a:p>
            <a:r>
              <a:rPr lang="pt-BR" sz="2000" b="1" dirty="0">
                <a:latin typeface="+mj-lt"/>
                <a:cs typeface="Aharoni" panose="02010803020104030203" pitchFamily="2" charset="-79"/>
              </a:rPr>
              <a:t>podem ser grandes aliados para organizar sua rotina.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C9A119B-0C02-7D27-974E-AE81680E7263}"/>
              </a:ext>
            </a:extLst>
          </p:cNvPr>
          <p:cNvSpPr/>
          <p:nvPr/>
        </p:nvSpPr>
        <p:spPr>
          <a:xfrm>
            <a:off x="18100" y="1046255"/>
            <a:ext cx="6569242" cy="962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6D2072B-0D3B-7BC4-A18B-0E3658B6747F}"/>
              </a:ext>
            </a:extLst>
          </p:cNvPr>
          <p:cNvSpPr txBox="1"/>
          <p:nvPr/>
        </p:nvSpPr>
        <p:spPr>
          <a:xfrm>
            <a:off x="270658" y="3175686"/>
            <a:ext cx="6206342" cy="830997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>
                <a:cs typeface="Aharoni" panose="02010803020104030203" pitchFamily="2" charset="-79"/>
              </a:rPr>
              <a:t>Fale para a </a:t>
            </a:r>
            <a:r>
              <a:rPr lang="pt-BR" sz="1600" dirty="0" err="1">
                <a:cs typeface="Aharoni" panose="02010803020104030203" pitchFamily="2" charset="-79"/>
              </a:rPr>
              <a:t>Alexa</a:t>
            </a:r>
            <a:r>
              <a:rPr lang="pt-BR" sz="1600" dirty="0">
                <a:cs typeface="Aharoni" panose="02010803020104030203" pitchFamily="2" charset="-79"/>
              </a:rPr>
              <a:t>: "</a:t>
            </a:r>
            <a:r>
              <a:rPr lang="pt-BR" sz="1600" i="1" dirty="0" err="1">
                <a:cs typeface="Aharoni" panose="02010803020104030203" pitchFamily="2" charset="-79"/>
              </a:rPr>
              <a:t>Alexa</a:t>
            </a:r>
            <a:r>
              <a:rPr lang="pt-BR" sz="1600" i="1" dirty="0">
                <a:cs typeface="Aharoni" panose="02010803020104030203" pitchFamily="2" charset="-79"/>
              </a:rPr>
              <a:t>, me lembre de beber água a cada 2 horas.</a:t>
            </a:r>
            <a:r>
              <a:rPr lang="pt-BR" sz="1600" dirty="0">
                <a:cs typeface="Aharoni" panose="02010803020104030203" pitchFamily="2" charset="-79"/>
              </a:rPr>
              <a:t>“</a:t>
            </a:r>
          </a:p>
          <a:p>
            <a:endParaRPr lang="pt-BR" sz="1600" dirty="0">
              <a:cs typeface="Aharoni" panose="02010803020104030203" pitchFamily="2" charset="-79"/>
            </a:endParaRPr>
          </a:p>
          <a:p>
            <a:r>
              <a:rPr lang="pt-BR" sz="1600" dirty="0">
                <a:cs typeface="Aharoni" panose="02010803020104030203" pitchFamily="2" charset="-79"/>
              </a:rPr>
              <a:t>Com isso, você terá alertas configurados em intervalos regulares.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1D48C7F-79CB-7565-13F2-B8010CCC8770}"/>
              </a:ext>
            </a:extLst>
          </p:cNvPr>
          <p:cNvSpPr txBox="1"/>
          <p:nvPr/>
        </p:nvSpPr>
        <p:spPr>
          <a:xfrm>
            <a:off x="270658" y="4677994"/>
            <a:ext cx="6206342" cy="2062103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>
                <a:cs typeface="Aharoni" panose="02010803020104030203" pitchFamily="2" charset="-79"/>
              </a:rPr>
              <a:t>Outra ideia: Peça ao Google </a:t>
            </a:r>
            <a:r>
              <a:rPr lang="pt-BR" sz="1600" dirty="0" err="1">
                <a:cs typeface="Aharoni" panose="02010803020104030203" pitchFamily="2" charset="-79"/>
              </a:rPr>
              <a:t>Assistant</a:t>
            </a:r>
            <a:r>
              <a:rPr lang="pt-BR" sz="1600" dirty="0">
                <a:cs typeface="Aharoni" panose="02010803020104030203" pitchFamily="2" charset="-79"/>
              </a:rPr>
              <a:t> para adicionar compromissos à agenda:</a:t>
            </a:r>
          </a:p>
          <a:p>
            <a:endParaRPr lang="pt-BR" sz="1600" dirty="0">
              <a:cs typeface="Aharoni" panose="02010803020104030203" pitchFamily="2" charset="-79"/>
            </a:endParaRPr>
          </a:p>
          <a:p>
            <a:r>
              <a:rPr lang="pt-BR" sz="1600" dirty="0">
                <a:cs typeface="Aharoni" panose="02010803020104030203" pitchFamily="2" charset="-79"/>
              </a:rPr>
              <a:t>Pode usar frases como "</a:t>
            </a:r>
            <a:r>
              <a:rPr lang="pt-BR" sz="1600" i="1" dirty="0">
                <a:cs typeface="Aharoni" panose="02010803020104030203" pitchFamily="2" charset="-79"/>
              </a:rPr>
              <a:t>Adicione uma reunião com o cliente segunda-feira às 15h.</a:t>
            </a:r>
            <a:r>
              <a:rPr lang="pt-BR" sz="1600" dirty="0">
                <a:cs typeface="Aharoni" panose="02010803020104030203" pitchFamily="2" charset="-79"/>
              </a:rPr>
              <a:t>“</a:t>
            </a:r>
          </a:p>
          <a:p>
            <a:endParaRPr lang="pt-BR" sz="1600" dirty="0">
              <a:cs typeface="Aharoni" panose="02010803020104030203" pitchFamily="2" charset="-79"/>
            </a:endParaRPr>
          </a:p>
          <a:p>
            <a:r>
              <a:rPr lang="pt-BR" sz="1600" dirty="0">
                <a:cs typeface="Aharoni" panose="02010803020104030203" pitchFamily="2" charset="-79"/>
              </a:rPr>
              <a:t>Com isso, ele vai criar na sua agenda um evento, disponível para consulta pelo celular, ou internet, de maneira sincronizada.</a:t>
            </a:r>
          </a:p>
        </p:txBody>
      </p:sp>
      <p:pic>
        <p:nvPicPr>
          <p:cNvPr id="21" name="Imagem 20" descr="Esta Foto de Autor Desconhecido está licenciado em CC BY-NC-ND&#10;">
            <a:extLst>
              <a:ext uri="{FF2B5EF4-FFF2-40B4-BE49-F238E27FC236}">
                <a16:creationId xmlns:a16="http://schemas.microsoft.com/office/drawing/2014/main" id="{81C89B3D-BBBB-03BF-179E-6E92E55EF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100" y="6911847"/>
            <a:ext cx="3871604" cy="2581069"/>
          </a:xfrm>
          <a:prstGeom prst="rect">
            <a:avLst/>
          </a:prstGeom>
        </p:spPr>
      </p:pic>
      <p:pic>
        <p:nvPicPr>
          <p:cNvPr id="24" name="Imagem 23" descr="Esta Foto de Autor Desconhecido está licenciado em CC BY-NC-ND&#10;">
            <a:extLst>
              <a:ext uri="{FF2B5EF4-FFF2-40B4-BE49-F238E27FC236}">
                <a16:creationId xmlns:a16="http://schemas.microsoft.com/office/drawing/2014/main" id="{AE04E9D6-E827-19C2-643A-13119A52F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837888" y="7133508"/>
            <a:ext cx="2858632" cy="1971572"/>
          </a:xfrm>
          <a:prstGeom prst="rect">
            <a:avLst/>
          </a:prstGeom>
        </p:spPr>
      </p:pic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DB97F7E6-2282-C52F-9EE7-141CE2F0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Descobrindo o Poder da IA - Gualter Abreu</a:t>
            </a:r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2172B703-4A6E-C8E4-1942-65921EA9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3228-474B-463B-B1FB-5D825C98591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90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E1585899-4355-6285-DB79-94912950E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81E3649-224E-3F18-F5A7-6F19B19CD26F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</a:endParaRPr>
          </a:p>
        </p:txBody>
      </p:sp>
      <p:sp>
        <p:nvSpPr>
          <p:cNvPr id="3" name="TEXTO_NUM_CAP">
            <a:extLst>
              <a:ext uri="{FF2B5EF4-FFF2-40B4-BE49-F238E27FC236}">
                <a16:creationId xmlns:a16="http://schemas.microsoft.com/office/drawing/2014/main" id="{B91955A1-C779-11CF-3566-D02FA1CD90D5}"/>
              </a:ext>
            </a:extLst>
          </p:cNvPr>
          <p:cNvSpPr txBox="1"/>
          <p:nvPr/>
        </p:nvSpPr>
        <p:spPr>
          <a:xfrm>
            <a:off x="0" y="-2226697"/>
            <a:ext cx="6858000" cy="924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9500" dirty="0">
                <a:ln w="76200">
                  <a:solidFill>
                    <a:schemeClr val="bg1">
                      <a:lumMod val="75000"/>
                    </a:schemeClr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02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05BE2E8-F4FA-4902-3F7B-AE8CC1AAD081}"/>
              </a:ext>
            </a:extLst>
          </p:cNvPr>
          <p:cNvSpPr txBox="1"/>
          <p:nvPr/>
        </p:nvSpPr>
        <p:spPr>
          <a:xfrm>
            <a:off x="226841" y="5156523"/>
            <a:ext cx="6404317" cy="1323439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4000" b="1" spc="50">
                <a:ln w="0"/>
                <a:solidFill>
                  <a:schemeClr val="tx2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pt-BR" dirty="0"/>
              <a:t>Melhorando Estudos com</a:t>
            </a:r>
          </a:p>
          <a:p>
            <a:r>
              <a:rPr lang="pt-BR" dirty="0"/>
              <a:t> Ferramentas de IA</a:t>
            </a:r>
          </a:p>
        </p:txBody>
      </p:sp>
    </p:spTree>
    <p:extLst>
      <p:ext uri="{BB962C8B-B14F-4D97-AF65-F5344CB8AC3E}">
        <p14:creationId xmlns:p14="http://schemas.microsoft.com/office/powerpoint/2010/main" val="2359007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771DD-38C9-F826-35B3-644A4AF94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elogramo 5">
            <a:extLst>
              <a:ext uri="{FF2B5EF4-FFF2-40B4-BE49-F238E27FC236}">
                <a16:creationId xmlns:a16="http://schemas.microsoft.com/office/drawing/2014/main" id="{C2A1A8EA-7ECA-7941-D176-743A0537677F}"/>
              </a:ext>
            </a:extLst>
          </p:cNvPr>
          <p:cNvSpPr/>
          <p:nvPr/>
        </p:nvSpPr>
        <p:spPr>
          <a:xfrm>
            <a:off x="18100" y="2355751"/>
            <a:ext cx="3428999" cy="7505700"/>
          </a:xfrm>
          <a:prstGeom prst="parallelogram">
            <a:avLst/>
          </a:prstGeom>
          <a:gradFill flip="none" rotWithShape="1">
            <a:gsLst>
              <a:gs pos="1000">
                <a:schemeClr val="accent5">
                  <a:tint val="66000"/>
                  <a:satMod val="160000"/>
                  <a:alpha val="0"/>
                </a:schemeClr>
              </a:gs>
              <a:gs pos="61240">
                <a:srgbClr val="CFE1F9"/>
              </a:gs>
              <a:gs pos="32000">
                <a:schemeClr val="accent5">
                  <a:tint val="44500"/>
                  <a:satMod val="160000"/>
                  <a:alpha val="56000"/>
                </a:schemeClr>
              </a:gs>
              <a:gs pos="100000">
                <a:schemeClr val="accent5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3BF1E589-A67D-545A-B9CE-65C3B58D806C}"/>
              </a:ext>
            </a:extLst>
          </p:cNvPr>
          <p:cNvSpPr/>
          <p:nvPr/>
        </p:nvSpPr>
        <p:spPr>
          <a:xfrm>
            <a:off x="3429000" y="0"/>
            <a:ext cx="3428999" cy="8293100"/>
          </a:xfrm>
          <a:prstGeom prst="parallelogram">
            <a:avLst/>
          </a:prstGeom>
          <a:gradFill flip="none" rotWithShape="1">
            <a:gsLst>
              <a:gs pos="1000">
                <a:schemeClr val="accent5">
                  <a:tint val="66000"/>
                  <a:satMod val="160000"/>
                  <a:alpha val="0"/>
                </a:schemeClr>
              </a:gs>
              <a:gs pos="61240">
                <a:srgbClr val="CFE1F9"/>
              </a:gs>
              <a:gs pos="32000">
                <a:schemeClr val="accent5">
                  <a:tint val="44500"/>
                  <a:satMod val="160000"/>
                  <a:alpha val="56000"/>
                </a:schemeClr>
              </a:gs>
              <a:gs pos="100000">
                <a:schemeClr val="accent5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5036508-B9BC-10FB-6625-F31E88E5C9F4}"/>
              </a:ext>
            </a:extLst>
          </p:cNvPr>
          <p:cNvSpPr txBox="1"/>
          <p:nvPr/>
        </p:nvSpPr>
        <p:spPr>
          <a:xfrm>
            <a:off x="270658" y="413084"/>
            <a:ext cx="5822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pt-BR" sz="4000" dirty="0"/>
              <a:t>Melhorando os Estudos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896066E-AB25-F453-F208-DBF5888C9BE4}"/>
              </a:ext>
            </a:extLst>
          </p:cNvPr>
          <p:cNvSpPr txBox="1"/>
          <p:nvPr/>
        </p:nvSpPr>
        <p:spPr>
          <a:xfrm>
            <a:off x="270658" y="1561448"/>
            <a:ext cx="650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+mj-lt"/>
                <a:cs typeface="Aharoni" panose="02010803020104030203" pitchFamily="2" charset="-79"/>
              </a:rPr>
              <a:t>A IA pode ajudar estudantes a aprender mais rápido e melhor.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26CBE7C-5C97-6EC7-BF43-DF822A3A41A3}"/>
              </a:ext>
            </a:extLst>
          </p:cNvPr>
          <p:cNvSpPr/>
          <p:nvPr/>
        </p:nvSpPr>
        <p:spPr>
          <a:xfrm>
            <a:off x="18100" y="1046255"/>
            <a:ext cx="6569242" cy="962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E64332-A22A-B436-2F63-A98E02D87684}"/>
              </a:ext>
            </a:extLst>
          </p:cNvPr>
          <p:cNvSpPr txBox="1"/>
          <p:nvPr/>
        </p:nvSpPr>
        <p:spPr>
          <a:xfrm>
            <a:off x="270658" y="2426386"/>
            <a:ext cx="6206342" cy="1815882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>
                <a:cs typeface="Aharoni" panose="02010803020104030203" pitchFamily="2" charset="-79"/>
              </a:rPr>
              <a:t>Ferramentas como </a:t>
            </a:r>
            <a:r>
              <a:rPr lang="pt-BR" sz="1600" b="1" dirty="0">
                <a:cs typeface="Aharoni" panose="02010803020104030203" pitchFamily="2" charset="-79"/>
              </a:rPr>
              <a:t>ChatGPT</a:t>
            </a:r>
            <a:r>
              <a:rPr lang="pt-BR" sz="1600" dirty="0">
                <a:cs typeface="Aharoni" panose="02010803020104030203" pitchFamily="2" charset="-79"/>
              </a:rPr>
              <a:t> ou </a:t>
            </a:r>
            <a:r>
              <a:rPr lang="pt-BR" sz="1600" b="1" dirty="0" err="1">
                <a:cs typeface="Aharoni" panose="02010803020104030203" pitchFamily="2" charset="-79"/>
              </a:rPr>
              <a:t>Chatbots</a:t>
            </a:r>
            <a:r>
              <a:rPr lang="pt-BR" sz="1600" dirty="0">
                <a:cs typeface="Aharoni" panose="02010803020104030203" pitchFamily="2" charset="-79"/>
              </a:rPr>
              <a:t> </a:t>
            </a:r>
            <a:r>
              <a:rPr lang="pt-BR" sz="1600" b="1" dirty="0">
                <a:cs typeface="Aharoni" panose="02010803020104030203" pitchFamily="2" charset="-79"/>
              </a:rPr>
              <a:t>Educacionais</a:t>
            </a:r>
            <a:r>
              <a:rPr lang="pt-BR" sz="1600" dirty="0">
                <a:cs typeface="Aharoni" panose="02010803020104030203" pitchFamily="2" charset="-79"/>
              </a:rPr>
              <a:t> podem te auxiliar e responder perguntas que auxiliem no entendimento dos temas:</a:t>
            </a:r>
          </a:p>
          <a:p>
            <a:endParaRPr lang="pt-BR" sz="1600" dirty="0">
              <a:cs typeface="Aharoni" panose="02010803020104030203" pitchFamily="2" charset="-79"/>
            </a:endParaRPr>
          </a:p>
          <a:p>
            <a:r>
              <a:rPr lang="pt-BR" sz="1600" dirty="0">
                <a:cs typeface="Aharoni" panose="02010803020104030203" pitchFamily="2" charset="-79"/>
              </a:rPr>
              <a:t>Perguntando "</a:t>
            </a:r>
            <a:r>
              <a:rPr lang="pt-BR" sz="1600" i="1" dirty="0">
                <a:cs typeface="Aharoni" panose="02010803020104030203" pitchFamily="2" charset="-79"/>
              </a:rPr>
              <a:t>Explique resumidamente a Revolução Francesa em linguagem simples</a:t>
            </a:r>
            <a:r>
              <a:rPr lang="pt-BR" sz="1600" dirty="0">
                <a:cs typeface="Aharoni" panose="02010803020104030203" pitchFamily="2" charset="-79"/>
              </a:rPr>
              <a:t>“, pode-se obter resultados com um resumo claro e objetivo do tema, que torne mais claro o entendimento de como ocorreu a Revolução Francesa.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73403B-2752-4830-3BC1-E852718F6399}"/>
              </a:ext>
            </a:extLst>
          </p:cNvPr>
          <p:cNvSpPr txBox="1"/>
          <p:nvPr/>
        </p:nvSpPr>
        <p:spPr>
          <a:xfrm>
            <a:off x="270658" y="6156175"/>
            <a:ext cx="6206342" cy="1323439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>
                <a:cs typeface="Aharoni" panose="02010803020104030203" pitchFamily="2" charset="-79"/>
              </a:rPr>
              <a:t>Outra ferramenta muito útil é a </a:t>
            </a:r>
            <a:r>
              <a:rPr lang="pt-BR" sz="1600" b="1" dirty="0">
                <a:cs typeface="Aharoni" panose="02010803020104030203" pitchFamily="2" charset="-79"/>
              </a:rPr>
              <a:t>Grammarly.</a:t>
            </a:r>
          </a:p>
          <a:p>
            <a:r>
              <a:rPr lang="pt-BR" sz="1600" dirty="0">
                <a:cs typeface="Aharoni" panose="02010803020104030203" pitchFamily="2" charset="-79"/>
              </a:rPr>
              <a:t>Ela auxilia ao revisar redações e trabalhos acadêmicos, corrigindo erros de gramática e sugerindo melhorias.</a:t>
            </a:r>
          </a:p>
          <a:p>
            <a:endParaRPr lang="pt-BR" sz="1600" dirty="0">
              <a:cs typeface="Aharoni" panose="02010803020104030203" pitchFamily="2" charset="-79"/>
            </a:endParaRPr>
          </a:p>
          <a:p>
            <a:r>
              <a:rPr lang="pt-BR" sz="1600" dirty="0">
                <a:cs typeface="Aharoni" panose="02010803020104030203" pitchFamily="2" charset="-79"/>
              </a:rPr>
              <a:t>Você pode colar seu texto no Grammarly, e veja as sugestões de ajustes.</a:t>
            </a:r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D46DDB29-AC5F-710A-0935-D73145AF2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91983" y="7768562"/>
            <a:ext cx="1002691" cy="1002691"/>
          </a:xfrm>
          <a:prstGeom prst="rect">
            <a:avLst/>
          </a:prstGeom>
        </p:spPr>
      </p:pic>
      <p:pic>
        <p:nvPicPr>
          <p:cNvPr id="13" name="Imagem 12" descr="Mão segurando capa de disco de vinil. Esta Foto de Autor Desconhecido está licenciado em CC BY-SA&#10;">
            <a:extLst>
              <a:ext uri="{FF2B5EF4-FFF2-40B4-BE49-F238E27FC236}">
                <a16:creationId xmlns:a16="http://schemas.microsoft.com/office/drawing/2014/main" id="{93F858DF-3FE8-3B60-16D6-BF36DB64F6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764520" y="4387430"/>
            <a:ext cx="3264258" cy="1479797"/>
          </a:xfrm>
          <a:prstGeom prst="rect">
            <a:avLst/>
          </a:prstGeom>
        </p:spPr>
      </p:pic>
      <p:pic>
        <p:nvPicPr>
          <p:cNvPr id="16" name="Imagem 15" descr="Logotipo, nome da empresa&#10;Esta Foto de Autor Desconhecido está licenciado em CC BY-NC">
            <a:extLst>
              <a:ext uri="{FF2B5EF4-FFF2-40B4-BE49-F238E27FC236}">
                <a16:creationId xmlns:a16="http://schemas.microsoft.com/office/drawing/2014/main" id="{9D12DC98-7AB8-7EC3-FE18-06EEB6F9F2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678415" y="7827569"/>
            <a:ext cx="930168" cy="916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8" name="Espaço Reservado para Rodapé 27">
            <a:extLst>
              <a:ext uri="{FF2B5EF4-FFF2-40B4-BE49-F238E27FC236}">
                <a16:creationId xmlns:a16="http://schemas.microsoft.com/office/drawing/2014/main" id="{023554B9-AF19-C5DA-68BC-EEB39EF2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Descobrindo o Poder da IA - Gualter Abreu</a:t>
            </a:r>
          </a:p>
        </p:txBody>
      </p:sp>
      <p:sp>
        <p:nvSpPr>
          <p:cNvPr id="29" name="Espaço Reservado para Número de Slide 28">
            <a:extLst>
              <a:ext uri="{FF2B5EF4-FFF2-40B4-BE49-F238E27FC236}">
                <a16:creationId xmlns:a16="http://schemas.microsoft.com/office/drawing/2014/main" id="{C93A7832-F568-E21F-B48F-65D3D7AD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3228-474B-463B-B1FB-5D825C98591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54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EF481FD-4FCC-DDF9-0799-81D7C952B15B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</a:endParaRPr>
          </a:p>
        </p:txBody>
      </p:sp>
      <p:sp>
        <p:nvSpPr>
          <p:cNvPr id="3" name="TEXTO_NUM_CAP">
            <a:extLst>
              <a:ext uri="{FF2B5EF4-FFF2-40B4-BE49-F238E27FC236}">
                <a16:creationId xmlns:a16="http://schemas.microsoft.com/office/drawing/2014/main" id="{D3827944-388C-4348-513A-32985FA04326}"/>
              </a:ext>
            </a:extLst>
          </p:cNvPr>
          <p:cNvSpPr txBox="1"/>
          <p:nvPr/>
        </p:nvSpPr>
        <p:spPr>
          <a:xfrm>
            <a:off x="0" y="-2226697"/>
            <a:ext cx="6858000" cy="924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9500" dirty="0">
                <a:ln w="76200">
                  <a:solidFill>
                    <a:schemeClr val="bg1">
                      <a:lumMod val="75000"/>
                    </a:schemeClr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03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A08306-C5AB-B270-2927-EDE8633449CA}"/>
              </a:ext>
            </a:extLst>
          </p:cNvPr>
          <p:cNvSpPr txBox="1"/>
          <p:nvPr/>
        </p:nvSpPr>
        <p:spPr>
          <a:xfrm>
            <a:off x="323021" y="5141913"/>
            <a:ext cx="6211957" cy="1200329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4000" b="1" spc="50">
                <a:ln w="0"/>
                <a:solidFill>
                  <a:schemeClr val="tx2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pt-BR" sz="3600" dirty="0"/>
              <a:t>Aprimorando a </a:t>
            </a:r>
          </a:p>
          <a:p>
            <a:r>
              <a:rPr lang="pt-BR" sz="3600" dirty="0"/>
              <a:t>Produtividade no Trabalho</a:t>
            </a:r>
          </a:p>
        </p:txBody>
      </p:sp>
    </p:spTree>
    <p:extLst>
      <p:ext uri="{BB962C8B-B14F-4D97-AF65-F5344CB8AC3E}">
        <p14:creationId xmlns:p14="http://schemas.microsoft.com/office/powerpoint/2010/main" val="50834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EAA9F-F06A-3928-52B0-3CE708A0E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4FAC05FE-EC3D-E0FF-C96A-332C127EEE3C}"/>
              </a:ext>
            </a:extLst>
          </p:cNvPr>
          <p:cNvSpPr/>
          <p:nvPr/>
        </p:nvSpPr>
        <p:spPr>
          <a:xfrm>
            <a:off x="1" y="2311749"/>
            <a:ext cx="3428999" cy="7505700"/>
          </a:xfrm>
          <a:prstGeom prst="parallelogram">
            <a:avLst/>
          </a:prstGeom>
          <a:gradFill flip="none" rotWithShape="1">
            <a:gsLst>
              <a:gs pos="1000">
                <a:schemeClr val="accent5">
                  <a:tint val="66000"/>
                  <a:satMod val="160000"/>
                  <a:alpha val="0"/>
                </a:schemeClr>
              </a:gs>
              <a:gs pos="61240">
                <a:srgbClr val="CFE1F9"/>
              </a:gs>
              <a:gs pos="32000">
                <a:schemeClr val="accent5">
                  <a:tint val="44500"/>
                  <a:satMod val="160000"/>
                  <a:alpha val="56000"/>
                </a:schemeClr>
              </a:gs>
              <a:gs pos="100000">
                <a:schemeClr val="accent5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FC05A631-E484-1AEF-14FB-E65C02B666F9}"/>
              </a:ext>
            </a:extLst>
          </p:cNvPr>
          <p:cNvSpPr/>
          <p:nvPr/>
        </p:nvSpPr>
        <p:spPr>
          <a:xfrm>
            <a:off x="3410901" y="-25749"/>
            <a:ext cx="3428999" cy="8293100"/>
          </a:xfrm>
          <a:prstGeom prst="parallelogram">
            <a:avLst/>
          </a:prstGeom>
          <a:gradFill flip="none" rotWithShape="1">
            <a:gsLst>
              <a:gs pos="1000">
                <a:schemeClr val="accent5">
                  <a:tint val="66000"/>
                  <a:satMod val="160000"/>
                  <a:alpha val="0"/>
                </a:schemeClr>
              </a:gs>
              <a:gs pos="61240">
                <a:srgbClr val="CFE1F9"/>
              </a:gs>
              <a:gs pos="32000">
                <a:schemeClr val="accent5">
                  <a:tint val="44500"/>
                  <a:satMod val="160000"/>
                  <a:alpha val="56000"/>
                </a:schemeClr>
              </a:gs>
              <a:gs pos="100000">
                <a:schemeClr val="accent5">
                  <a:tint val="23500"/>
                  <a:satMod val="16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8556A3-3965-D0E4-4736-4D6CBE07137E}"/>
              </a:ext>
            </a:extLst>
          </p:cNvPr>
          <p:cNvSpPr txBox="1"/>
          <p:nvPr/>
        </p:nvSpPr>
        <p:spPr>
          <a:xfrm>
            <a:off x="270658" y="413084"/>
            <a:ext cx="6035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haroni" panose="02010803020104030203" pitchFamily="2" charset="-79"/>
                <a:cs typeface="Aharoni" panose="02010803020104030203" pitchFamily="2" charset="-79"/>
              </a:rPr>
              <a:t>Aprimorando a Produtividade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3C33BBB-EC8E-22C0-F1A2-3B72DCECE95F}"/>
              </a:ext>
            </a:extLst>
          </p:cNvPr>
          <p:cNvSpPr txBox="1"/>
          <p:nvPr/>
        </p:nvSpPr>
        <p:spPr>
          <a:xfrm>
            <a:off x="270659" y="1561448"/>
            <a:ext cx="62190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+mj-lt"/>
                <a:cs typeface="Aharoni" panose="02010803020104030203" pitchFamily="2" charset="-79"/>
              </a:rPr>
              <a:t>Ferramentas de IA também são essenciais no </a:t>
            </a:r>
          </a:p>
          <a:p>
            <a:r>
              <a:rPr lang="pt-BR" sz="2000" b="1" dirty="0">
                <a:latin typeface="+mj-lt"/>
                <a:cs typeface="Aharoni" panose="02010803020104030203" pitchFamily="2" charset="-79"/>
              </a:rPr>
              <a:t>ambiente profissional, onde agilidade e organização são fundamentais. Soluções como </a:t>
            </a:r>
            <a:r>
              <a:rPr lang="pt-BR" sz="2000" b="1" dirty="0" err="1">
                <a:latin typeface="+mj-lt"/>
                <a:cs typeface="Aharoni" panose="02010803020104030203" pitchFamily="2" charset="-79"/>
              </a:rPr>
              <a:t>Notion</a:t>
            </a:r>
            <a:r>
              <a:rPr lang="pt-BR" sz="2000" b="1" dirty="0">
                <a:latin typeface="+mj-lt"/>
                <a:cs typeface="Aharoni" panose="02010803020104030203" pitchFamily="2" charset="-79"/>
              </a:rPr>
              <a:t> AI e </a:t>
            </a:r>
            <a:r>
              <a:rPr lang="pt-BR" sz="2000" b="1" dirty="0" err="1">
                <a:latin typeface="+mj-lt"/>
                <a:cs typeface="Aharoni" panose="02010803020104030203" pitchFamily="2" charset="-79"/>
              </a:rPr>
              <a:t>Trello</a:t>
            </a:r>
            <a:r>
              <a:rPr lang="pt-BR" sz="2000" b="1" dirty="0">
                <a:latin typeface="+mj-lt"/>
                <a:cs typeface="Aharoni" panose="02010803020104030203" pitchFamily="2" charset="-79"/>
              </a:rPr>
              <a:t> tornam a gestão de projetos mais eficiente e intuitiva.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F2BFCD0-E705-29C5-02A6-427A6C0E0D2E}"/>
              </a:ext>
            </a:extLst>
          </p:cNvPr>
          <p:cNvSpPr/>
          <p:nvPr/>
        </p:nvSpPr>
        <p:spPr>
          <a:xfrm>
            <a:off x="18100" y="1046255"/>
            <a:ext cx="6569242" cy="962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0613F3A-9F95-D779-0D4F-9BF0852C2A55}"/>
              </a:ext>
            </a:extLst>
          </p:cNvPr>
          <p:cNvSpPr txBox="1"/>
          <p:nvPr/>
        </p:nvSpPr>
        <p:spPr>
          <a:xfrm>
            <a:off x="270658" y="5843112"/>
            <a:ext cx="6206342" cy="1754326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cs typeface="Aharoni" panose="02010803020104030203" pitchFamily="2" charset="-79"/>
              </a:rPr>
              <a:t>No </a:t>
            </a:r>
            <a:r>
              <a:rPr lang="pt-BR" dirty="0" err="1">
                <a:cs typeface="Aharoni" panose="02010803020104030203" pitchFamily="2" charset="-79"/>
              </a:rPr>
              <a:t>Trello</a:t>
            </a:r>
            <a:r>
              <a:rPr lang="pt-BR" dirty="0">
                <a:cs typeface="Aharoni" panose="02010803020104030203" pitchFamily="2" charset="-79"/>
              </a:rPr>
              <a:t>, é possível integrar a IA para sugerir próximas etapas em projetos ou automatizar a atualização de cards. Por exemplo, você pode configurar para que, ao marcar uma tarefa como "Concluída", o sistema automaticamente notifique sua equipe. Essas automações não apenas economizam tempo, mas também aumentam a produtividade do time.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8B1DE44-0624-666E-D065-2243DBBB9863}"/>
              </a:ext>
            </a:extLst>
          </p:cNvPr>
          <p:cNvSpPr txBox="1"/>
          <p:nvPr/>
        </p:nvSpPr>
        <p:spPr>
          <a:xfrm>
            <a:off x="325829" y="3210647"/>
            <a:ext cx="6206342" cy="1477328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cs typeface="Aharoni" panose="02010803020104030203" pitchFamily="2" charset="-79"/>
              </a:rPr>
              <a:t>Com o </a:t>
            </a:r>
            <a:r>
              <a:rPr lang="pt-BR" dirty="0" err="1">
                <a:cs typeface="Aharoni" panose="02010803020104030203" pitchFamily="2" charset="-79"/>
              </a:rPr>
              <a:t>Notion</a:t>
            </a:r>
            <a:r>
              <a:rPr lang="pt-BR" dirty="0">
                <a:cs typeface="Aharoni" panose="02010803020104030203" pitchFamily="2" charset="-79"/>
              </a:rPr>
              <a:t> AI, você pode automatizar a criação de listas de tarefas. Por exemplo, ao digitar "Crie uma lista de tarefas com prioridades para hoje", a ferramenta organiza suas atividades em categorias como "Alta prioridade" e "Tarefas rápidas". Isso ajuda a manter o foco no que realmente importa.</a:t>
            </a: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496AECDF-48ED-A36B-02B1-0A1FBF45D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97293" y="4971650"/>
            <a:ext cx="760333" cy="760333"/>
          </a:xfrm>
          <a:prstGeom prst="rect">
            <a:avLst/>
          </a:prstGeom>
        </p:spPr>
      </p:pic>
      <p:pic>
        <p:nvPicPr>
          <p:cNvPr id="15" name="Imagem 14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1AE9D343-DCB3-B94F-9464-6D0B5DA4ADC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253915" y="4922471"/>
            <a:ext cx="1526562" cy="858691"/>
          </a:xfrm>
          <a:prstGeom prst="rect">
            <a:avLst/>
          </a:prstGeom>
        </p:spPr>
      </p:pic>
      <p:pic>
        <p:nvPicPr>
          <p:cNvPr id="18" name="Imagem 17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646D5E0D-8727-1D1A-E6B8-1F8BD51230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231510" y="7594251"/>
            <a:ext cx="2394979" cy="1726308"/>
          </a:xfrm>
          <a:prstGeom prst="rect">
            <a:avLst/>
          </a:prstGeom>
        </p:spPr>
      </p:pic>
      <p:sp>
        <p:nvSpPr>
          <p:cNvPr id="26" name="Espaço Reservado para Rodapé 25">
            <a:extLst>
              <a:ext uri="{FF2B5EF4-FFF2-40B4-BE49-F238E27FC236}">
                <a16:creationId xmlns:a16="http://schemas.microsoft.com/office/drawing/2014/main" id="{959D7A27-A94B-8526-2EB6-50DFB3F5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Descobrindo o Poder da IA - Gualter Abreu</a:t>
            </a:r>
          </a:p>
        </p:txBody>
      </p:sp>
      <p:sp>
        <p:nvSpPr>
          <p:cNvPr id="27" name="Espaço Reservado para Número de Slide 26">
            <a:extLst>
              <a:ext uri="{FF2B5EF4-FFF2-40B4-BE49-F238E27FC236}">
                <a16:creationId xmlns:a16="http://schemas.microsoft.com/office/drawing/2014/main" id="{79556862-3FE8-F1AB-DE6E-0A36573A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3228-474B-463B-B1FB-5D825C98591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75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EF481FD-4FCC-DDF9-0799-81D7C952B15B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</a:endParaRPr>
          </a:p>
        </p:txBody>
      </p:sp>
      <p:sp>
        <p:nvSpPr>
          <p:cNvPr id="3" name="TEXTO_NUM_CAP">
            <a:extLst>
              <a:ext uri="{FF2B5EF4-FFF2-40B4-BE49-F238E27FC236}">
                <a16:creationId xmlns:a16="http://schemas.microsoft.com/office/drawing/2014/main" id="{D3827944-388C-4348-513A-32985FA04326}"/>
              </a:ext>
            </a:extLst>
          </p:cNvPr>
          <p:cNvSpPr txBox="1"/>
          <p:nvPr/>
        </p:nvSpPr>
        <p:spPr>
          <a:xfrm>
            <a:off x="0" y="-2226697"/>
            <a:ext cx="6858000" cy="924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9500" dirty="0">
                <a:ln w="76200">
                  <a:solidFill>
                    <a:schemeClr val="bg1">
                      <a:lumMod val="75000"/>
                    </a:schemeClr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04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A08306-C5AB-B270-2927-EDE8633449CA}"/>
              </a:ext>
            </a:extLst>
          </p:cNvPr>
          <p:cNvSpPr txBox="1"/>
          <p:nvPr/>
        </p:nvSpPr>
        <p:spPr>
          <a:xfrm>
            <a:off x="332558" y="4760951"/>
            <a:ext cx="6027611" cy="1323439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4000" b="1" spc="50">
                <a:ln w="0"/>
                <a:solidFill>
                  <a:schemeClr val="tx2">
                    <a:lumMod val="20000"/>
                    <a:lumOff val="8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pt-BR" dirty="0"/>
              <a:t>Simplificando a Criação</a:t>
            </a:r>
          </a:p>
          <a:p>
            <a:r>
              <a:rPr lang="pt-BR" dirty="0"/>
              <a:t> de Conteúdo</a:t>
            </a:r>
          </a:p>
        </p:txBody>
      </p:sp>
    </p:spTree>
    <p:extLst>
      <p:ext uri="{BB962C8B-B14F-4D97-AF65-F5344CB8AC3E}">
        <p14:creationId xmlns:p14="http://schemas.microsoft.com/office/powerpoint/2010/main" val="8650303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ma do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2257</TotalTime>
  <Words>1321</Words>
  <Application>Microsoft Office PowerPoint</Application>
  <PresentationFormat>Papel A4 (210 x 297 mm)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Aharoni</vt:lpstr>
      <vt:lpstr>Amasis MT Pro</vt:lpstr>
      <vt:lpstr>Aptos Narrow</vt:lpstr>
      <vt:lpstr>Arial</vt:lpstr>
      <vt:lpstr>Calibri</vt:lpstr>
      <vt:lpstr>Calibri Light</vt:lpstr>
      <vt:lpstr>Congenial Black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Caixa Economica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Gualter Abreu Silva Junior</dc:creator>
  <cp:lastModifiedBy>Gualter Abreu Silva Junior</cp:lastModifiedBy>
  <cp:revision>6</cp:revision>
  <dcterms:created xsi:type="dcterms:W3CDTF">2025-01-15T17:35:00Z</dcterms:created>
  <dcterms:modified xsi:type="dcterms:W3CDTF">2025-01-21T18:31:55Z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e7aacd-7cc4-4c31-9e6f-7ef306428f09_Enabled">
    <vt:lpwstr>true</vt:lpwstr>
  </property>
  <property fmtid="{D5CDD505-2E9C-101B-9397-08002B2CF9AE}" pid="3" name="MSIP_Label_fde7aacd-7cc4-4c31-9e6f-7ef306428f09_SetDate">
    <vt:lpwstr>2025-01-15T19:33:35Z</vt:lpwstr>
  </property>
  <property fmtid="{D5CDD505-2E9C-101B-9397-08002B2CF9AE}" pid="4" name="MSIP_Label_fde7aacd-7cc4-4c31-9e6f-7ef306428f09_Method">
    <vt:lpwstr>Privileged</vt:lpwstr>
  </property>
  <property fmtid="{D5CDD505-2E9C-101B-9397-08002B2CF9AE}" pid="5" name="MSIP_Label_fde7aacd-7cc4-4c31-9e6f-7ef306428f09_Name">
    <vt:lpwstr>_PUBLICO</vt:lpwstr>
  </property>
  <property fmtid="{D5CDD505-2E9C-101B-9397-08002B2CF9AE}" pid="6" name="MSIP_Label_fde7aacd-7cc4-4c31-9e6f-7ef306428f09_SiteId">
    <vt:lpwstr>ab9bba98-684a-43fb-add8-9c2bebede229</vt:lpwstr>
  </property>
  <property fmtid="{D5CDD505-2E9C-101B-9397-08002B2CF9AE}" pid="7" name="MSIP_Label_fde7aacd-7cc4-4c31-9e6f-7ef306428f09_ActionId">
    <vt:lpwstr>d0f4a912-f656-4ac5-945d-a74d4f9c8604</vt:lpwstr>
  </property>
  <property fmtid="{D5CDD505-2E9C-101B-9397-08002B2CF9AE}" pid="8" name="MSIP_Label_fde7aacd-7cc4-4c31-9e6f-7ef306428f09_ContentBits">
    <vt:lpwstr>1</vt:lpwstr>
  </property>
</Properties>
</file>