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EB3"/>
    <a:srgbClr val="DAE575"/>
    <a:srgbClr val="98FF98"/>
    <a:srgbClr val="2E8B57"/>
    <a:srgbClr val="87CEEB"/>
    <a:srgbClr val="88D31C"/>
    <a:srgbClr val="CFDC42"/>
    <a:srgbClr val="8D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8034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7679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572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3969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811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766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5676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82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008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77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639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9F02F-AF55-42BC-AB3C-160E2DCD630D}" type="datetimeFigureOut">
              <a:rPr lang="es-419" smtClean="0"/>
              <a:t>4/8/2024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5B3D1-F0DF-457F-AC1E-977CF12D16F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521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5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NDINAMARCA-CHOACHÍ">
            <a:extLst>
              <a:ext uri="{FF2B5EF4-FFF2-40B4-BE49-F238E27FC236}">
                <a16:creationId xmlns:a16="http://schemas.microsoft.com/office/drawing/2014/main" id="{391A9C1E-7C5D-FFCE-3C8B-50E93DA90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7723"/>
            <a:ext cx="4296899" cy="277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85BBA24-CF05-5316-1095-C34194DCBDCF}"/>
              </a:ext>
            </a:extLst>
          </p:cNvPr>
          <p:cNvSpPr/>
          <p:nvPr/>
        </p:nvSpPr>
        <p:spPr>
          <a:xfrm>
            <a:off x="0" y="2761298"/>
            <a:ext cx="12192000" cy="682124"/>
          </a:xfrm>
          <a:prstGeom prst="rect">
            <a:avLst/>
          </a:prstGeom>
          <a:solidFill>
            <a:srgbClr val="2E8B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261D836-D11A-CBF4-8FA1-1AAC814162E4}"/>
              </a:ext>
            </a:extLst>
          </p:cNvPr>
          <p:cNvSpPr/>
          <p:nvPr/>
        </p:nvSpPr>
        <p:spPr>
          <a:xfrm>
            <a:off x="126609" y="3650453"/>
            <a:ext cx="2391508" cy="2376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66CCE2-421F-B08A-7BED-A59F9A72FA29}"/>
              </a:ext>
            </a:extLst>
          </p:cNvPr>
          <p:cNvSpPr/>
          <p:nvPr/>
        </p:nvSpPr>
        <p:spPr>
          <a:xfrm>
            <a:off x="9673883" y="3650454"/>
            <a:ext cx="2391508" cy="237670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B8DED5-CDDF-561F-BAFF-560CF5DEE7F3}"/>
              </a:ext>
            </a:extLst>
          </p:cNvPr>
          <p:cNvSpPr/>
          <p:nvPr/>
        </p:nvSpPr>
        <p:spPr>
          <a:xfrm>
            <a:off x="2672860" y="3650453"/>
            <a:ext cx="6874414" cy="2376703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FD939A9-B266-1170-8FFE-1D34F1BD063B}"/>
              </a:ext>
            </a:extLst>
          </p:cNvPr>
          <p:cNvSpPr/>
          <p:nvPr/>
        </p:nvSpPr>
        <p:spPr>
          <a:xfrm>
            <a:off x="9673883" y="3726183"/>
            <a:ext cx="2391508" cy="47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Sitios más visitados</a:t>
            </a:r>
            <a:endParaRPr lang="es-419" b="1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D41844C-2729-1892-9A49-D1DCE4B336AE}"/>
              </a:ext>
            </a:extLst>
          </p:cNvPr>
          <p:cNvCxnSpPr/>
          <p:nvPr/>
        </p:nvCxnSpPr>
        <p:spPr>
          <a:xfrm>
            <a:off x="9906000" y="41275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0EE2166-24ED-6CD6-2E7E-72B7FEC9E2D8}"/>
              </a:ext>
            </a:extLst>
          </p:cNvPr>
          <p:cNvSpPr/>
          <p:nvPr/>
        </p:nvSpPr>
        <p:spPr>
          <a:xfrm>
            <a:off x="9767888" y="42794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089D6C-CBD5-2FE3-6FC1-641915069F91}"/>
              </a:ext>
            </a:extLst>
          </p:cNvPr>
          <p:cNvSpPr txBox="1"/>
          <p:nvPr/>
        </p:nvSpPr>
        <p:spPr>
          <a:xfrm>
            <a:off x="10127888" y="426630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1</a:t>
            </a:r>
            <a:endParaRPr lang="es-419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C44DA97-4929-7E83-C849-054AB44E78B0}"/>
              </a:ext>
            </a:extLst>
          </p:cNvPr>
          <p:cNvSpPr/>
          <p:nvPr/>
        </p:nvSpPr>
        <p:spPr>
          <a:xfrm>
            <a:off x="9770708" y="47113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83962AD-9F0A-9E13-7AC6-9AC3D29FE9E0}"/>
              </a:ext>
            </a:extLst>
          </p:cNvPr>
          <p:cNvSpPr txBox="1"/>
          <p:nvPr/>
        </p:nvSpPr>
        <p:spPr>
          <a:xfrm>
            <a:off x="10130708" y="4698240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2</a:t>
            </a:r>
            <a:endParaRPr lang="es-419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14B435C-323E-C196-A504-F91234CC59DB}"/>
              </a:ext>
            </a:extLst>
          </p:cNvPr>
          <p:cNvSpPr/>
          <p:nvPr/>
        </p:nvSpPr>
        <p:spPr>
          <a:xfrm>
            <a:off x="9767888" y="5153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F7B227A-0BB6-FFB4-7C26-B9CEB9CD2D83}"/>
              </a:ext>
            </a:extLst>
          </p:cNvPr>
          <p:cNvSpPr txBox="1"/>
          <p:nvPr/>
        </p:nvSpPr>
        <p:spPr>
          <a:xfrm>
            <a:off x="10127888" y="51404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3</a:t>
            </a:r>
            <a:endParaRPr lang="es-419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5B6B24E-2F3D-CDF9-72C5-A8ED1C1A4771}"/>
              </a:ext>
            </a:extLst>
          </p:cNvPr>
          <p:cNvSpPr/>
          <p:nvPr/>
        </p:nvSpPr>
        <p:spPr>
          <a:xfrm>
            <a:off x="9767888" y="55788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A67F013-F598-122C-84D2-556C314539F4}"/>
              </a:ext>
            </a:extLst>
          </p:cNvPr>
          <p:cNvSpPr txBox="1"/>
          <p:nvPr/>
        </p:nvSpPr>
        <p:spPr>
          <a:xfrm>
            <a:off x="10127888" y="556571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4</a:t>
            </a:r>
            <a:endParaRPr lang="es-419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6466F6B-8C95-8AC0-A412-3A0DCD664454}"/>
              </a:ext>
            </a:extLst>
          </p:cNvPr>
          <p:cNvSpPr/>
          <p:nvPr/>
        </p:nvSpPr>
        <p:spPr>
          <a:xfrm>
            <a:off x="9770708" y="60107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7728694-CFD6-CCEF-0FF8-C9B2C97DFBE4}"/>
              </a:ext>
            </a:extLst>
          </p:cNvPr>
          <p:cNvSpPr txBox="1"/>
          <p:nvPr/>
        </p:nvSpPr>
        <p:spPr>
          <a:xfrm>
            <a:off x="10130708" y="59976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5</a:t>
            </a:r>
            <a:endParaRPr lang="es-419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D2DD90A-3D40-ED4F-0CEC-FE9344F5FE64}"/>
              </a:ext>
            </a:extLst>
          </p:cNvPr>
          <p:cNvSpPr/>
          <p:nvPr/>
        </p:nvSpPr>
        <p:spPr>
          <a:xfrm>
            <a:off x="9767888" y="64529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888B161-90BE-027D-2814-5C364DCA40A8}"/>
              </a:ext>
            </a:extLst>
          </p:cNvPr>
          <p:cNvSpPr txBox="1"/>
          <p:nvPr/>
        </p:nvSpPr>
        <p:spPr>
          <a:xfrm>
            <a:off x="10127888" y="643986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6</a:t>
            </a:r>
            <a:endParaRPr lang="es-419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101C309-055C-261A-678E-FFC6A7F8DBD7}"/>
              </a:ext>
            </a:extLst>
          </p:cNvPr>
          <p:cNvSpPr/>
          <p:nvPr/>
        </p:nvSpPr>
        <p:spPr>
          <a:xfrm>
            <a:off x="9767888" y="69008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1700ABF-44BE-F7DE-5528-E541BD3468B8}"/>
              </a:ext>
            </a:extLst>
          </p:cNvPr>
          <p:cNvSpPr txBox="1"/>
          <p:nvPr/>
        </p:nvSpPr>
        <p:spPr>
          <a:xfrm>
            <a:off x="10127888" y="688771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7</a:t>
            </a:r>
            <a:endParaRPr lang="es-419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4C6C9306-5022-F823-C210-17222B15D1D5}"/>
              </a:ext>
            </a:extLst>
          </p:cNvPr>
          <p:cNvSpPr/>
          <p:nvPr/>
        </p:nvSpPr>
        <p:spPr>
          <a:xfrm>
            <a:off x="9770708" y="73327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09A7FEB-CAB5-CE9F-E51F-D7D4B9C1A15D}"/>
              </a:ext>
            </a:extLst>
          </p:cNvPr>
          <p:cNvSpPr txBox="1"/>
          <p:nvPr/>
        </p:nvSpPr>
        <p:spPr>
          <a:xfrm>
            <a:off x="10130708" y="73196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8</a:t>
            </a:r>
            <a:endParaRPr lang="es-419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ECE5700A-AB01-074E-F750-E78EE20F7B59}"/>
              </a:ext>
            </a:extLst>
          </p:cNvPr>
          <p:cNvSpPr/>
          <p:nvPr/>
        </p:nvSpPr>
        <p:spPr>
          <a:xfrm>
            <a:off x="9767888" y="77749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B14F4AA-E6F6-0FC7-DBD4-C23F30630201}"/>
              </a:ext>
            </a:extLst>
          </p:cNvPr>
          <p:cNvSpPr txBox="1"/>
          <p:nvPr/>
        </p:nvSpPr>
        <p:spPr>
          <a:xfrm>
            <a:off x="10127888" y="776186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9</a:t>
            </a:r>
            <a:endParaRPr lang="es-419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519331EC-6DE5-5307-D57D-042C7F02964F}"/>
              </a:ext>
            </a:extLst>
          </p:cNvPr>
          <p:cNvSpPr/>
          <p:nvPr/>
        </p:nvSpPr>
        <p:spPr>
          <a:xfrm>
            <a:off x="9763413" y="82069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13E5821A-8719-14AC-B85B-4AFACFD4A04F}"/>
              </a:ext>
            </a:extLst>
          </p:cNvPr>
          <p:cNvSpPr txBox="1"/>
          <p:nvPr/>
        </p:nvSpPr>
        <p:spPr>
          <a:xfrm>
            <a:off x="10123413" y="819380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10</a:t>
            </a:r>
            <a:endParaRPr lang="es-419"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D9348E1E-4C80-F431-2EF8-55AAFFF1200D}"/>
              </a:ext>
            </a:extLst>
          </p:cNvPr>
          <p:cNvSpPr/>
          <p:nvPr/>
        </p:nvSpPr>
        <p:spPr>
          <a:xfrm>
            <a:off x="2848083" y="3925589"/>
            <a:ext cx="2084400" cy="2776793"/>
          </a:xfrm>
          <a:prstGeom prst="roundRect">
            <a:avLst>
              <a:gd name="adj" fmla="val 5601"/>
            </a:avLst>
          </a:prstGeom>
          <a:solidFill>
            <a:srgbClr val="F5DEB3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C61E912F-8FF6-8872-2B03-660FB938E758}"/>
              </a:ext>
            </a:extLst>
          </p:cNvPr>
          <p:cNvSpPr/>
          <p:nvPr/>
        </p:nvSpPr>
        <p:spPr>
          <a:xfrm>
            <a:off x="5070602" y="3924570"/>
            <a:ext cx="2084400" cy="2776793"/>
          </a:xfrm>
          <a:prstGeom prst="roundRect">
            <a:avLst>
              <a:gd name="adj" fmla="val 5601"/>
            </a:avLst>
          </a:prstGeom>
          <a:solidFill>
            <a:srgbClr val="F5DE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C04E85C4-5340-5253-F831-B6A5642C9584}"/>
              </a:ext>
            </a:extLst>
          </p:cNvPr>
          <p:cNvSpPr/>
          <p:nvPr/>
        </p:nvSpPr>
        <p:spPr>
          <a:xfrm>
            <a:off x="7308938" y="3924569"/>
            <a:ext cx="2084400" cy="2776793"/>
          </a:xfrm>
          <a:prstGeom prst="roundRect">
            <a:avLst>
              <a:gd name="adj" fmla="val 5601"/>
            </a:avLst>
          </a:prstGeom>
          <a:solidFill>
            <a:srgbClr val="F5DEB3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7488682C-E915-C5FD-C13D-A42AFA78E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32" y="4035668"/>
            <a:ext cx="1888557" cy="1850172"/>
          </a:xfrm>
          <a:prstGeom prst="roundRect">
            <a:avLst>
              <a:gd name="adj" fmla="val 4655"/>
            </a:avLst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CAA4AD15-9A92-BAC8-91A9-51699CC7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00" y="4035668"/>
            <a:ext cx="1888557" cy="1850172"/>
          </a:xfrm>
          <a:prstGeom prst="roundRect">
            <a:avLst>
              <a:gd name="adj" fmla="val 4655"/>
            </a:avLst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8AAAB2C-49C3-433C-FC32-58A7E417F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859" y="4035668"/>
            <a:ext cx="1888557" cy="1850172"/>
          </a:xfrm>
          <a:prstGeom prst="roundRect">
            <a:avLst>
              <a:gd name="adj" fmla="val 4655"/>
            </a:avLst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60BF717D-C77F-0D69-E8BC-9AD90BFDBB6D}"/>
              </a:ext>
            </a:extLst>
          </p:cNvPr>
          <p:cNvSpPr txBox="1"/>
          <p:nvPr/>
        </p:nvSpPr>
        <p:spPr>
          <a:xfrm>
            <a:off x="2953632" y="5885840"/>
            <a:ext cx="188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Titulo</a:t>
            </a:r>
            <a:endParaRPr lang="es-419" sz="1400" b="1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A8DCA1E-EA57-B2CF-B15F-6405CB0CB19D}"/>
              </a:ext>
            </a:extLst>
          </p:cNvPr>
          <p:cNvSpPr txBox="1"/>
          <p:nvPr/>
        </p:nvSpPr>
        <p:spPr>
          <a:xfrm>
            <a:off x="2938096" y="6199384"/>
            <a:ext cx="1888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Texto texto texto texto texto texto texto texto texto </a:t>
            </a:r>
            <a:endParaRPr lang="es-419" sz="1050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07CB77E-760A-5456-C30B-4DCFC73358EA}"/>
              </a:ext>
            </a:extLst>
          </p:cNvPr>
          <p:cNvSpPr txBox="1"/>
          <p:nvPr/>
        </p:nvSpPr>
        <p:spPr>
          <a:xfrm>
            <a:off x="5168088" y="5885840"/>
            <a:ext cx="188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Titulo</a:t>
            </a:r>
            <a:endParaRPr lang="es-419" sz="1400" b="1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1EDD625-03AF-21D5-460D-F61D14246C8C}"/>
              </a:ext>
            </a:extLst>
          </p:cNvPr>
          <p:cNvSpPr txBox="1"/>
          <p:nvPr/>
        </p:nvSpPr>
        <p:spPr>
          <a:xfrm>
            <a:off x="5152552" y="6199384"/>
            <a:ext cx="1888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Texto texto texto texto texto texto texto texto texto </a:t>
            </a:r>
            <a:endParaRPr lang="es-419" sz="105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FAAC022-F51D-04D5-F5B9-65FAF9091B41}"/>
              </a:ext>
            </a:extLst>
          </p:cNvPr>
          <p:cNvSpPr txBox="1"/>
          <p:nvPr/>
        </p:nvSpPr>
        <p:spPr>
          <a:xfrm>
            <a:off x="7411243" y="5912438"/>
            <a:ext cx="188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Titulo</a:t>
            </a:r>
            <a:endParaRPr lang="es-419" sz="1400" b="1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6405A21-AD47-5DE6-D02D-359514E5853A}"/>
              </a:ext>
            </a:extLst>
          </p:cNvPr>
          <p:cNvSpPr txBox="1"/>
          <p:nvPr/>
        </p:nvSpPr>
        <p:spPr>
          <a:xfrm>
            <a:off x="7395707" y="6225982"/>
            <a:ext cx="1888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Texto texto texto texto texto texto texto texto texto </a:t>
            </a:r>
            <a:endParaRPr lang="es-419" sz="1050" dirty="0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964DA07C-0836-5C78-FA68-8ACBD43C4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667" y="6884245"/>
            <a:ext cx="6547671" cy="8705843"/>
          </a:xfrm>
          <a:prstGeom prst="rect">
            <a:avLst/>
          </a:prstGeom>
        </p:spPr>
      </p:pic>
      <p:sp>
        <p:nvSpPr>
          <p:cNvPr id="63" name="Elipse 62">
            <a:extLst>
              <a:ext uri="{FF2B5EF4-FFF2-40B4-BE49-F238E27FC236}">
                <a16:creationId xmlns:a16="http://schemas.microsoft.com/office/drawing/2014/main" id="{BAE9FD16-0079-6DA1-E050-E58D95076AE8}"/>
              </a:ext>
            </a:extLst>
          </p:cNvPr>
          <p:cNvSpPr/>
          <p:nvPr/>
        </p:nvSpPr>
        <p:spPr>
          <a:xfrm>
            <a:off x="126609" y="2811783"/>
            <a:ext cx="539521" cy="5608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56D43C43-B68E-356A-2CA7-B5DCAA25DE40}"/>
              </a:ext>
            </a:extLst>
          </p:cNvPr>
          <p:cNvSpPr txBox="1"/>
          <p:nvPr/>
        </p:nvSpPr>
        <p:spPr>
          <a:xfrm>
            <a:off x="635000" y="2762482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chemeClr val="bg1"/>
                </a:solidFill>
              </a:rPr>
              <a:t>Choachí</a:t>
            </a:r>
            <a:endParaRPr lang="es-419" sz="36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Trekking a Cerro Peña Azul - Rostro del Indio en Choachí | Senderismo">
            <a:extLst>
              <a:ext uri="{FF2B5EF4-FFF2-40B4-BE49-F238E27FC236}">
                <a16:creationId xmlns:a16="http://schemas.microsoft.com/office/drawing/2014/main" id="{3EABCB09-7D2F-57BD-7ABA-5A0C7ACC2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641" y="0"/>
            <a:ext cx="4188360" cy="278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F9E417-B5E9-4D3F-AD6E-D0FC07B8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06" y="5294"/>
            <a:ext cx="4796293" cy="27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taña cumbre - Descarga iconos gratis">
            <a:extLst>
              <a:ext uri="{FF2B5EF4-FFF2-40B4-BE49-F238E27FC236}">
                <a16:creationId xmlns:a16="http://schemas.microsoft.com/office/drawing/2014/main" id="{6E9A3CFA-A535-A1E2-C10E-F86677A1E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0" y="2811783"/>
            <a:ext cx="484670" cy="48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925F3BCA-50C3-DB54-BF3B-BB93A768AC64}"/>
              </a:ext>
            </a:extLst>
          </p:cNvPr>
          <p:cNvSpPr/>
          <p:nvPr/>
        </p:nvSpPr>
        <p:spPr>
          <a:xfrm>
            <a:off x="128353" y="3726183"/>
            <a:ext cx="2391508" cy="47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/>
              <a:t>Categorías</a:t>
            </a:r>
            <a:endParaRPr lang="es-419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77228F4-8703-3F02-600A-A5D1CC82739B}"/>
              </a:ext>
            </a:extLst>
          </p:cNvPr>
          <p:cNvCxnSpPr/>
          <p:nvPr/>
        </p:nvCxnSpPr>
        <p:spPr>
          <a:xfrm>
            <a:off x="360470" y="41275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09EED598-06FE-0B13-8538-914A09C13858}"/>
              </a:ext>
            </a:extLst>
          </p:cNvPr>
          <p:cNvSpPr/>
          <p:nvPr/>
        </p:nvSpPr>
        <p:spPr>
          <a:xfrm>
            <a:off x="224298" y="42794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CAEE7AA-3689-D8DC-43EB-8B7DB81EBA0A}"/>
              </a:ext>
            </a:extLst>
          </p:cNvPr>
          <p:cNvSpPr txBox="1"/>
          <p:nvPr/>
        </p:nvSpPr>
        <p:spPr>
          <a:xfrm>
            <a:off x="584298" y="426630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Aviturismo</a:t>
            </a:r>
            <a:endParaRPr lang="es-419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7AAE2E15-1659-70E1-F81B-5B60FAFA1A92}"/>
              </a:ext>
            </a:extLst>
          </p:cNvPr>
          <p:cNvSpPr/>
          <p:nvPr/>
        </p:nvSpPr>
        <p:spPr>
          <a:xfrm>
            <a:off x="227118" y="47113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1326EE-975C-8583-68BD-5FCBF220C4C4}"/>
              </a:ext>
            </a:extLst>
          </p:cNvPr>
          <p:cNvSpPr txBox="1"/>
          <p:nvPr/>
        </p:nvSpPr>
        <p:spPr>
          <a:xfrm>
            <a:off x="587118" y="4698240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Historias</a:t>
            </a:r>
            <a:endParaRPr lang="es-419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A648F3DC-920B-F566-A7CB-77BF1299BC5D}"/>
              </a:ext>
            </a:extLst>
          </p:cNvPr>
          <p:cNvSpPr/>
          <p:nvPr/>
        </p:nvSpPr>
        <p:spPr>
          <a:xfrm>
            <a:off x="224298" y="5153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7E53611-2368-4840-B0FF-A53368809BFE}"/>
              </a:ext>
            </a:extLst>
          </p:cNvPr>
          <p:cNvSpPr txBox="1"/>
          <p:nvPr/>
        </p:nvSpPr>
        <p:spPr>
          <a:xfrm>
            <a:off x="584298" y="5140454"/>
            <a:ext cx="168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Gatronomia</a:t>
            </a:r>
            <a:endParaRPr lang="es-419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2501595-D4E9-1268-E572-39884F609CFE}"/>
              </a:ext>
            </a:extLst>
          </p:cNvPr>
          <p:cNvSpPr/>
          <p:nvPr/>
        </p:nvSpPr>
        <p:spPr>
          <a:xfrm>
            <a:off x="224298" y="55788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7045485-CA0A-3C22-6EA0-9CFD1E5E811C}"/>
              </a:ext>
            </a:extLst>
          </p:cNvPr>
          <p:cNvSpPr txBox="1"/>
          <p:nvPr/>
        </p:nvSpPr>
        <p:spPr>
          <a:xfrm>
            <a:off x="584298" y="556571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Fiestas</a:t>
            </a:r>
            <a:endParaRPr lang="es-419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EBE98A2-63F0-831B-C578-3001FC064E17}"/>
              </a:ext>
            </a:extLst>
          </p:cNvPr>
          <p:cNvSpPr/>
          <p:nvPr/>
        </p:nvSpPr>
        <p:spPr>
          <a:xfrm>
            <a:off x="227118" y="60107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39E1726-3179-AF1F-E384-68F8D277C685}"/>
              </a:ext>
            </a:extLst>
          </p:cNvPr>
          <p:cNvSpPr txBox="1"/>
          <p:nvPr/>
        </p:nvSpPr>
        <p:spPr>
          <a:xfrm>
            <a:off x="587118" y="59976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Galerias</a:t>
            </a:r>
            <a:endParaRPr lang="es-419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096CBE3-E48E-999C-A3B6-80D3BE24011F}"/>
              </a:ext>
            </a:extLst>
          </p:cNvPr>
          <p:cNvSpPr/>
          <p:nvPr/>
        </p:nvSpPr>
        <p:spPr>
          <a:xfrm>
            <a:off x="224298" y="64529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6B54038-BCC0-E11B-7ED7-FF7C152E2BC3}"/>
              </a:ext>
            </a:extLst>
          </p:cNvPr>
          <p:cNvSpPr txBox="1"/>
          <p:nvPr/>
        </p:nvSpPr>
        <p:spPr>
          <a:xfrm>
            <a:off x="584298" y="643986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Mapas</a:t>
            </a:r>
            <a:endParaRPr lang="es-419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A8117AE-78CA-20A5-246B-6813415EEB00}"/>
              </a:ext>
            </a:extLst>
          </p:cNvPr>
          <p:cNvSpPr/>
          <p:nvPr/>
        </p:nvSpPr>
        <p:spPr>
          <a:xfrm>
            <a:off x="224298" y="69008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540451B-83B7-7E2C-5F6F-83A4C5C18E79}"/>
              </a:ext>
            </a:extLst>
          </p:cNvPr>
          <p:cNvSpPr txBox="1"/>
          <p:nvPr/>
        </p:nvSpPr>
        <p:spPr>
          <a:xfrm>
            <a:off x="584298" y="6887718"/>
            <a:ext cx="1618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Ecosistemas</a:t>
            </a:r>
            <a:endParaRPr lang="es-419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1211783-326A-CD60-9706-DA61D4581F37}"/>
              </a:ext>
            </a:extLst>
          </p:cNvPr>
          <p:cNvSpPr/>
          <p:nvPr/>
        </p:nvSpPr>
        <p:spPr>
          <a:xfrm>
            <a:off x="227118" y="73327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847E290-75A0-2F6F-BEAC-75F32B96CB4F}"/>
              </a:ext>
            </a:extLst>
          </p:cNvPr>
          <p:cNvSpPr txBox="1"/>
          <p:nvPr/>
        </p:nvSpPr>
        <p:spPr>
          <a:xfrm>
            <a:off x="587118" y="73196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Deportes</a:t>
            </a:r>
            <a:endParaRPr lang="es-419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3108B3CA-B0C3-9A6A-FCF9-EC8860BE6D79}"/>
              </a:ext>
            </a:extLst>
          </p:cNvPr>
          <p:cNvSpPr/>
          <p:nvPr/>
        </p:nvSpPr>
        <p:spPr>
          <a:xfrm>
            <a:off x="224298" y="77749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ED7CB36-C2B1-1D9F-1417-24059C78273B}"/>
              </a:ext>
            </a:extLst>
          </p:cNvPr>
          <p:cNvSpPr txBox="1"/>
          <p:nvPr/>
        </p:nvSpPr>
        <p:spPr>
          <a:xfrm>
            <a:off x="584297" y="7761868"/>
            <a:ext cx="16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Alojamiento</a:t>
            </a:r>
            <a:endParaRPr lang="es-419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540BF3B7-E01F-7F7E-7E82-A7B3C78606AE}"/>
              </a:ext>
            </a:extLst>
          </p:cNvPr>
          <p:cNvSpPr/>
          <p:nvPr/>
        </p:nvSpPr>
        <p:spPr>
          <a:xfrm>
            <a:off x="219823" y="82069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08B78641-1D1B-0AB0-D134-AA7A9D022891}"/>
              </a:ext>
            </a:extLst>
          </p:cNvPr>
          <p:cNvSpPr txBox="1"/>
          <p:nvPr/>
        </p:nvSpPr>
        <p:spPr>
          <a:xfrm>
            <a:off x="579823" y="819380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Transporte</a:t>
            </a:r>
            <a:endParaRPr lang="es-419" dirty="0"/>
          </a:p>
        </p:txBody>
      </p:sp>
      <p:sp>
        <p:nvSpPr>
          <p:cNvPr id="1027" name="Elipse 1026">
            <a:extLst>
              <a:ext uri="{FF2B5EF4-FFF2-40B4-BE49-F238E27FC236}">
                <a16:creationId xmlns:a16="http://schemas.microsoft.com/office/drawing/2014/main" id="{22BEA972-0A63-ABDF-E81E-9D478179F04D}"/>
              </a:ext>
            </a:extLst>
          </p:cNvPr>
          <p:cNvSpPr/>
          <p:nvPr/>
        </p:nvSpPr>
        <p:spPr>
          <a:xfrm>
            <a:off x="219823" y="866790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D4737344-F50B-D138-6071-7CDA1B7AF278}"/>
              </a:ext>
            </a:extLst>
          </p:cNvPr>
          <p:cNvSpPr txBox="1"/>
          <p:nvPr/>
        </p:nvSpPr>
        <p:spPr>
          <a:xfrm>
            <a:off x="579823" y="865477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Categoria</a:t>
            </a:r>
            <a:endParaRPr lang="es-419" dirty="0"/>
          </a:p>
        </p:txBody>
      </p:sp>
      <p:sp>
        <p:nvSpPr>
          <p:cNvPr id="1031" name="Elipse 1030">
            <a:extLst>
              <a:ext uri="{FF2B5EF4-FFF2-40B4-BE49-F238E27FC236}">
                <a16:creationId xmlns:a16="http://schemas.microsoft.com/office/drawing/2014/main" id="{34B2AF50-EB1F-7139-DC3B-F2EF7CE778E6}"/>
              </a:ext>
            </a:extLst>
          </p:cNvPr>
          <p:cNvSpPr/>
          <p:nvPr/>
        </p:nvSpPr>
        <p:spPr>
          <a:xfrm>
            <a:off x="227118" y="91689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CDE7954B-1C4C-1BF5-EA25-20A38BBA2906}"/>
              </a:ext>
            </a:extLst>
          </p:cNvPr>
          <p:cNvSpPr txBox="1"/>
          <p:nvPr/>
        </p:nvSpPr>
        <p:spPr>
          <a:xfrm>
            <a:off x="587118" y="915580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Categoria</a:t>
            </a:r>
            <a:endParaRPr lang="es-419" dirty="0"/>
          </a:p>
        </p:txBody>
      </p:sp>
      <p:sp>
        <p:nvSpPr>
          <p:cNvPr id="1034" name="Elipse 1033">
            <a:extLst>
              <a:ext uri="{FF2B5EF4-FFF2-40B4-BE49-F238E27FC236}">
                <a16:creationId xmlns:a16="http://schemas.microsoft.com/office/drawing/2014/main" id="{3CBEB4D7-3F29-57B8-DBAA-0C5506DE8C1A}"/>
              </a:ext>
            </a:extLst>
          </p:cNvPr>
          <p:cNvSpPr/>
          <p:nvPr/>
        </p:nvSpPr>
        <p:spPr>
          <a:xfrm>
            <a:off x="227118" y="96832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35" name="CuadroTexto 1034">
            <a:extLst>
              <a:ext uri="{FF2B5EF4-FFF2-40B4-BE49-F238E27FC236}">
                <a16:creationId xmlns:a16="http://schemas.microsoft.com/office/drawing/2014/main" id="{C2195DE8-0015-D9BD-8A4B-833DF513FBD1}"/>
              </a:ext>
            </a:extLst>
          </p:cNvPr>
          <p:cNvSpPr txBox="1"/>
          <p:nvPr/>
        </p:nvSpPr>
        <p:spPr>
          <a:xfrm>
            <a:off x="587118" y="9670099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Categoria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1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0FC484-59EA-DDC9-37B9-C86B597C3022}"/>
              </a:ext>
            </a:extLst>
          </p:cNvPr>
          <p:cNvSpPr txBox="1"/>
          <p:nvPr/>
        </p:nvSpPr>
        <p:spPr>
          <a:xfrm>
            <a:off x="1409700" y="368300"/>
            <a:ext cx="688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Nav</a:t>
            </a:r>
            <a:endParaRPr lang="es-CO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dirty="0"/>
              <a:t>Choachi.ico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Gatronmia</a:t>
            </a: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Actividades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Ecosistemas</a:t>
            </a:r>
          </a:p>
        </p:txBody>
      </p:sp>
    </p:spTree>
    <p:extLst>
      <p:ext uri="{BB962C8B-B14F-4D97-AF65-F5344CB8AC3E}">
        <p14:creationId xmlns:p14="http://schemas.microsoft.com/office/powerpoint/2010/main" val="2087483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75</Words>
  <Application>Microsoft Office PowerPoint</Application>
  <PresentationFormat>Personalizado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HpProbook Backup</dc:creator>
  <cp:lastModifiedBy>HpProbook Backup</cp:lastModifiedBy>
  <cp:revision>6</cp:revision>
  <dcterms:created xsi:type="dcterms:W3CDTF">2024-08-02T19:10:28Z</dcterms:created>
  <dcterms:modified xsi:type="dcterms:W3CDTF">2024-08-04T16:05:31Z</dcterms:modified>
</cp:coreProperties>
</file>