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92000" cy="36144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313131"/>
    <a:srgbClr val="171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24" autoAdjust="0"/>
    <p:restoredTop sz="94660"/>
  </p:normalViewPr>
  <p:slideViewPr>
    <p:cSldViewPr snapToGrid="0">
      <p:cViewPr>
        <p:scale>
          <a:sx n="50" d="100"/>
          <a:sy n="50" d="100"/>
        </p:scale>
        <p:origin x="185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5915269"/>
            <a:ext cx="10363200" cy="1258353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84074"/>
            <a:ext cx="9144000" cy="872647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58687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4157110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1924344"/>
            <a:ext cx="2628900" cy="306305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1924344"/>
            <a:ext cx="7734300" cy="3063053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499961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005001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9010960"/>
            <a:ext cx="10515600" cy="1503498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24188178"/>
            <a:ext cx="10515600" cy="7906541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shade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shade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783770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9621720"/>
            <a:ext cx="5181600" cy="229331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9621720"/>
            <a:ext cx="5181600" cy="2293316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3376056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924352"/>
            <a:ext cx="10515600" cy="698620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8860352"/>
            <a:ext cx="5157787" cy="434232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3202673"/>
            <a:ext cx="5157787" cy="1941914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8860352"/>
            <a:ext cx="5183188" cy="434232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13202673"/>
            <a:ext cx="5183188" cy="1941914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985018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991348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77805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9613"/>
            <a:ext cx="3932237" cy="84336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204103"/>
            <a:ext cx="6172200" cy="25685809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43260"/>
            <a:ext cx="3932237" cy="2008848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93330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409613"/>
            <a:ext cx="3932237" cy="843364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204103"/>
            <a:ext cx="6172200" cy="25685809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0843260"/>
            <a:ext cx="3932237" cy="20088480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862201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24352"/>
            <a:ext cx="10515600" cy="69862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9621720"/>
            <a:ext cx="10515600" cy="2293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3500327"/>
            <a:ext cx="2743200" cy="1924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EEFA1D3B-763E-487A-B0E6-2C38F179A518}" type="datetimeFigureOut">
              <a:rPr lang="es-419" smtClean="0"/>
              <a:t>31/7/2024</a:t>
            </a:fld>
            <a:endParaRPr lang="es-419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3500327"/>
            <a:ext cx="4114800" cy="1924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s-419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3500327"/>
            <a:ext cx="2743200" cy="19243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3BAF11F-ADAD-4BCE-8DF0-42031F000185}" type="slidenum">
              <a:rPr lang="es-419" smtClean="0"/>
              <a:t>‹Nº›</a:t>
            </a:fld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21276569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F7D584D-49A8-5B6B-E517-F09E36A88F3C}"/>
              </a:ext>
            </a:extLst>
          </p:cNvPr>
          <p:cNvSpPr/>
          <p:nvPr/>
        </p:nvSpPr>
        <p:spPr>
          <a:xfrm>
            <a:off x="0" y="2471641"/>
            <a:ext cx="12192000" cy="914400"/>
          </a:xfrm>
          <a:prstGeom prst="rect">
            <a:avLst/>
          </a:prstGeom>
          <a:solidFill>
            <a:srgbClr val="3131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D567E3D-B1F7-A147-E17C-10F02FEBD8AA}"/>
              </a:ext>
            </a:extLst>
          </p:cNvPr>
          <p:cNvSpPr/>
          <p:nvPr/>
        </p:nvSpPr>
        <p:spPr>
          <a:xfrm>
            <a:off x="126609" y="3650453"/>
            <a:ext cx="2391508" cy="237670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FE5690-50C5-D319-F3E8-3DDA618090B2}"/>
              </a:ext>
            </a:extLst>
          </p:cNvPr>
          <p:cNvSpPr/>
          <p:nvPr/>
        </p:nvSpPr>
        <p:spPr>
          <a:xfrm>
            <a:off x="9673883" y="3650454"/>
            <a:ext cx="2391508" cy="23767031"/>
          </a:xfrm>
          <a:prstGeom prst="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201ACD0-B796-5CB0-6A6B-6A8FD816777C}"/>
              </a:ext>
            </a:extLst>
          </p:cNvPr>
          <p:cNvSpPr/>
          <p:nvPr/>
        </p:nvSpPr>
        <p:spPr>
          <a:xfrm>
            <a:off x="2672860" y="3650453"/>
            <a:ext cx="6874414" cy="23767033"/>
          </a:xfrm>
          <a:prstGeom prst="rect">
            <a:avLst/>
          </a:prstGeom>
          <a:noFill/>
          <a:ln>
            <a:solidFill>
              <a:srgbClr val="008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C956F24-C140-2F5C-8ACF-565C46F7B17E}"/>
              </a:ext>
            </a:extLst>
          </p:cNvPr>
          <p:cNvSpPr/>
          <p:nvPr/>
        </p:nvSpPr>
        <p:spPr>
          <a:xfrm>
            <a:off x="9673883" y="3726183"/>
            <a:ext cx="2391508" cy="4775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000" b="1" dirty="0"/>
              <a:t>Ranking</a:t>
            </a:r>
            <a:endParaRPr lang="es-419" sz="2000" b="1" dirty="0"/>
          </a:p>
        </p:txBody>
      </p: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709EF2AE-40A0-9723-DA54-7E8E15567F85}"/>
              </a:ext>
            </a:extLst>
          </p:cNvPr>
          <p:cNvCxnSpPr/>
          <p:nvPr/>
        </p:nvCxnSpPr>
        <p:spPr>
          <a:xfrm>
            <a:off x="9906000" y="4127500"/>
            <a:ext cx="1905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Elipse 13">
            <a:extLst>
              <a:ext uri="{FF2B5EF4-FFF2-40B4-BE49-F238E27FC236}">
                <a16:creationId xmlns:a16="http://schemas.microsoft.com/office/drawing/2014/main" id="{20D9EBC7-3EA3-C662-4FD7-E1F0A1FB0B9F}"/>
              </a:ext>
            </a:extLst>
          </p:cNvPr>
          <p:cNvSpPr/>
          <p:nvPr/>
        </p:nvSpPr>
        <p:spPr>
          <a:xfrm>
            <a:off x="9767888" y="42794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C98AD3E-3969-644A-F593-CD15ABC3552C}"/>
              </a:ext>
            </a:extLst>
          </p:cNvPr>
          <p:cNvSpPr txBox="1"/>
          <p:nvPr/>
        </p:nvSpPr>
        <p:spPr>
          <a:xfrm>
            <a:off x="10127888" y="42663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1</a:t>
            </a:r>
            <a:endParaRPr lang="es-419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A85BE9F7-B81C-C006-A1E6-1175CC6611A0}"/>
              </a:ext>
            </a:extLst>
          </p:cNvPr>
          <p:cNvSpPr txBox="1"/>
          <p:nvPr/>
        </p:nvSpPr>
        <p:spPr>
          <a:xfrm>
            <a:off x="11339513" y="4266304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20" name="Estrella: 5 puntas 19">
            <a:extLst>
              <a:ext uri="{FF2B5EF4-FFF2-40B4-BE49-F238E27FC236}">
                <a16:creationId xmlns:a16="http://schemas.microsoft.com/office/drawing/2014/main" id="{3D2C9DEF-9310-3BFB-820F-1FF28B910B1C}"/>
              </a:ext>
            </a:extLst>
          </p:cNvPr>
          <p:cNvSpPr/>
          <p:nvPr/>
        </p:nvSpPr>
        <p:spPr>
          <a:xfrm>
            <a:off x="11380810" y="4348818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43A08180-08C9-3609-62CF-61A7F636CCEF}"/>
              </a:ext>
            </a:extLst>
          </p:cNvPr>
          <p:cNvSpPr/>
          <p:nvPr/>
        </p:nvSpPr>
        <p:spPr>
          <a:xfrm>
            <a:off x="9770708" y="4711364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57F7BC7-9D12-7FDF-4D97-5C38B225104E}"/>
              </a:ext>
            </a:extLst>
          </p:cNvPr>
          <p:cNvSpPr txBox="1"/>
          <p:nvPr/>
        </p:nvSpPr>
        <p:spPr>
          <a:xfrm>
            <a:off x="10130708" y="4698240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2</a:t>
            </a:r>
            <a:endParaRPr lang="es-419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167A21F-041D-5BAE-7ACF-155A04923E36}"/>
              </a:ext>
            </a:extLst>
          </p:cNvPr>
          <p:cNvSpPr txBox="1"/>
          <p:nvPr/>
        </p:nvSpPr>
        <p:spPr>
          <a:xfrm>
            <a:off x="11342333" y="4698240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29" name="Estrella: 5 puntas 28">
            <a:extLst>
              <a:ext uri="{FF2B5EF4-FFF2-40B4-BE49-F238E27FC236}">
                <a16:creationId xmlns:a16="http://schemas.microsoft.com/office/drawing/2014/main" id="{51F6D496-498D-D535-249F-D178F1807FD1}"/>
              </a:ext>
            </a:extLst>
          </p:cNvPr>
          <p:cNvSpPr/>
          <p:nvPr/>
        </p:nvSpPr>
        <p:spPr>
          <a:xfrm>
            <a:off x="11383630" y="4780754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2" name="Elipse 41">
            <a:extLst>
              <a:ext uri="{FF2B5EF4-FFF2-40B4-BE49-F238E27FC236}">
                <a16:creationId xmlns:a16="http://schemas.microsoft.com/office/drawing/2014/main" id="{1A6C2FD7-3F4F-316E-79C6-B40EE394A9A5}"/>
              </a:ext>
            </a:extLst>
          </p:cNvPr>
          <p:cNvSpPr/>
          <p:nvPr/>
        </p:nvSpPr>
        <p:spPr>
          <a:xfrm>
            <a:off x="9767888" y="51535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BEDAD3BC-41D3-15BA-5CFA-BAA40A78FB37}"/>
              </a:ext>
            </a:extLst>
          </p:cNvPr>
          <p:cNvSpPr txBox="1"/>
          <p:nvPr/>
        </p:nvSpPr>
        <p:spPr>
          <a:xfrm>
            <a:off x="10127888" y="51404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3</a:t>
            </a:r>
            <a:endParaRPr lang="es-419" dirty="0"/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253DAED9-13CB-5817-3E2C-F17DE3DEAA69}"/>
              </a:ext>
            </a:extLst>
          </p:cNvPr>
          <p:cNvSpPr txBox="1"/>
          <p:nvPr/>
        </p:nvSpPr>
        <p:spPr>
          <a:xfrm>
            <a:off x="11339513" y="5140454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45" name="Estrella: 5 puntas 44">
            <a:extLst>
              <a:ext uri="{FF2B5EF4-FFF2-40B4-BE49-F238E27FC236}">
                <a16:creationId xmlns:a16="http://schemas.microsoft.com/office/drawing/2014/main" id="{0825ADF9-D10F-59AF-C3D1-A9BFDC769C35}"/>
              </a:ext>
            </a:extLst>
          </p:cNvPr>
          <p:cNvSpPr/>
          <p:nvPr/>
        </p:nvSpPr>
        <p:spPr>
          <a:xfrm>
            <a:off x="11380810" y="5222968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604BA319-53A4-23FF-0F98-17783E45CAFD}"/>
              </a:ext>
            </a:extLst>
          </p:cNvPr>
          <p:cNvSpPr/>
          <p:nvPr/>
        </p:nvSpPr>
        <p:spPr>
          <a:xfrm>
            <a:off x="9767888" y="5578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0D45A02B-46A4-1FE6-7FC2-7E94F1BF638D}"/>
              </a:ext>
            </a:extLst>
          </p:cNvPr>
          <p:cNvSpPr txBox="1"/>
          <p:nvPr/>
        </p:nvSpPr>
        <p:spPr>
          <a:xfrm>
            <a:off x="10127888" y="556571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4</a:t>
            </a:r>
            <a:endParaRPr lang="es-419" dirty="0"/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74F82B9F-EEE8-0546-6EAE-4A011077B61C}"/>
              </a:ext>
            </a:extLst>
          </p:cNvPr>
          <p:cNvSpPr txBox="1"/>
          <p:nvPr/>
        </p:nvSpPr>
        <p:spPr>
          <a:xfrm>
            <a:off x="11339513" y="5565718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49" name="Estrella: 5 puntas 48">
            <a:extLst>
              <a:ext uri="{FF2B5EF4-FFF2-40B4-BE49-F238E27FC236}">
                <a16:creationId xmlns:a16="http://schemas.microsoft.com/office/drawing/2014/main" id="{63E47EB0-30BA-023F-5A5F-8CA7F792F01F}"/>
              </a:ext>
            </a:extLst>
          </p:cNvPr>
          <p:cNvSpPr/>
          <p:nvPr/>
        </p:nvSpPr>
        <p:spPr>
          <a:xfrm>
            <a:off x="11380810" y="5648232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0" name="Elipse 49">
            <a:extLst>
              <a:ext uri="{FF2B5EF4-FFF2-40B4-BE49-F238E27FC236}">
                <a16:creationId xmlns:a16="http://schemas.microsoft.com/office/drawing/2014/main" id="{C6EF8644-BF40-2F64-6305-96AFE0C20EFE}"/>
              </a:ext>
            </a:extLst>
          </p:cNvPr>
          <p:cNvSpPr/>
          <p:nvPr/>
        </p:nvSpPr>
        <p:spPr>
          <a:xfrm>
            <a:off x="9770708" y="6010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1" name="CuadroTexto 50">
            <a:extLst>
              <a:ext uri="{FF2B5EF4-FFF2-40B4-BE49-F238E27FC236}">
                <a16:creationId xmlns:a16="http://schemas.microsoft.com/office/drawing/2014/main" id="{90AC4366-F64B-1D88-B372-7DE0BB3DC524}"/>
              </a:ext>
            </a:extLst>
          </p:cNvPr>
          <p:cNvSpPr txBox="1"/>
          <p:nvPr/>
        </p:nvSpPr>
        <p:spPr>
          <a:xfrm>
            <a:off x="10130708" y="5997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5</a:t>
            </a:r>
            <a:endParaRPr lang="es-419" dirty="0"/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617B10CB-F5BB-991B-DD19-F5C3ACCEB171}"/>
              </a:ext>
            </a:extLst>
          </p:cNvPr>
          <p:cNvSpPr txBox="1"/>
          <p:nvPr/>
        </p:nvSpPr>
        <p:spPr>
          <a:xfrm>
            <a:off x="11342333" y="5997654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53" name="Estrella: 5 puntas 52">
            <a:extLst>
              <a:ext uri="{FF2B5EF4-FFF2-40B4-BE49-F238E27FC236}">
                <a16:creationId xmlns:a16="http://schemas.microsoft.com/office/drawing/2014/main" id="{E2443435-C12E-A391-8FF2-E56C979E88E4}"/>
              </a:ext>
            </a:extLst>
          </p:cNvPr>
          <p:cNvSpPr/>
          <p:nvPr/>
        </p:nvSpPr>
        <p:spPr>
          <a:xfrm>
            <a:off x="11383630" y="6080168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4" name="Elipse 53">
            <a:extLst>
              <a:ext uri="{FF2B5EF4-FFF2-40B4-BE49-F238E27FC236}">
                <a16:creationId xmlns:a16="http://schemas.microsoft.com/office/drawing/2014/main" id="{223D197A-ABB2-CA40-749B-BE8286904860}"/>
              </a:ext>
            </a:extLst>
          </p:cNvPr>
          <p:cNvSpPr/>
          <p:nvPr/>
        </p:nvSpPr>
        <p:spPr>
          <a:xfrm>
            <a:off x="9767888" y="6452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A1DC8752-3B8A-D88E-EBF5-BD8976653B27}"/>
              </a:ext>
            </a:extLst>
          </p:cNvPr>
          <p:cNvSpPr txBox="1"/>
          <p:nvPr/>
        </p:nvSpPr>
        <p:spPr>
          <a:xfrm>
            <a:off x="10127888" y="643986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6</a:t>
            </a:r>
            <a:endParaRPr lang="es-419" dirty="0"/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3F3275DB-8568-37F4-F7DF-1956C2E4D1B2}"/>
              </a:ext>
            </a:extLst>
          </p:cNvPr>
          <p:cNvSpPr txBox="1"/>
          <p:nvPr/>
        </p:nvSpPr>
        <p:spPr>
          <a:xfrm>
            <a:off x="11339513" y="6439868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57" name="Estrella: 5 puntas 56">
            <a:extLst>
              <a:ext uri="{FF2B5EF4-FFF2-40B4-BE49-F238E27FC236}">
                <a16:creationId xmlns:a16="http://schemas.microsoft.com/office/drawing/2014/main" id="{2B2A6EDF-8CB8-8077-7254-6B9A2857A05E}"/>
              </a:ext>
            </a:extLst>
          </p:cNvPr>
          <p:cNvSpPr/>
          <p:nvPr/>
        </p:nvSpPr>
        <p:spPr>
          <a:xfrm>
            <a:off x="11380810" y="6522382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95484A29-F2E7-AD39-8176-060DBF774B50}"/>
              </a:ext>
            </a:extLst>
          </p:cNvPr>
          <p:cNvSpPr/>
          <p:nvPr/>
        </p:nvSpPr>
        <p:spPr>
          <a:xfrm>
            <a:off x="9767888" y="690084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0A9EB4C-E06E-99DC-6562-C3416497C232}"/>
              </a:ext>
            </a:extLst>
          </p:cNvPr>
          <p:cNvSpPr txBox="1"/>
          <p:nvPr/>
        </p:nvSpPr>
        <p:spPr>
          <a:xfrm>
            <a:off x="10127888" y="688771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7</a:t>
            </a:r>
            <a:endParaRPr lang="es-419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D93D4458-A760-D687-FBE2-E361EF28F110}"/>
              </a:ext>
            </a:extLst>
          </p:cNvPr>
          <p:cNvSpPr txBox="1"/>
          <p:nvPr/>
        </p:nvSpPr>
        <p:spPr>
          <a:xfrm>
            <a:off x="11339513" y="6887718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61" name="Estrella: 5 puntas 60">
            <a:extLst>
              <a:ext uri="{FF2B5EF4-FFF2-40B4-BE49-F238E27FC236}">
                <a16:creationId xmlns:a16="http://schemas.microsoft.com/office/drawing/2014/main" id="{AA6A8148-C36C-878B-53D0-3910535D250E}"/>
              </a:ext>
            </a:extLst>
          </p:cNvPr>
          <p:cNvSpPr/>
          <p:nvPr/>
        </p:nvSpPr>
        <p:spPr>
          <a:xfrm>
            <a:off x="11380810" y="6970232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3D1E1408-8B12-49E6-1726-200C3B0FEB60}"/>
              </a:ext>
            </a:extLst>
          </p:cNvPr>
          <p:cNvSpPr/>
          <p:nvPr/>
        </p:nvSpPr>
        <p:spPr>
          <a:xfrm>
            <a:off x="9770708" y="733277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3" name="CuadroTexto 62">
            <a:extLst>
              <a:ext uri="{FF2B5EF4-FFF2-40B4-BE49-F238E27FC236}">
                <a16:creationId xmlns:a16="http://schemas.microsoft.com/office/drawing/2014/main" id="{AB62D290-D6A3-C113-9944-939AC4E1B5A7}"/>
              </a:ext>
            </a:extLst>
          </p:cNvPr>
          <p:cNvSpPr txBox="1"/>
          <p:nvPr/>
        </p:nvSpPr>
        <p:spPr>
          <a:xfrm>
            <a:off x="10130708" y="731965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8</a:t>
            </a:r>
            <a:endParaRPr lang="es-419" dirty="0"/>
          </a:p>
        </p:txBody>
      </p:sp>
      <p:sp>
        <p:nvSpPr>
          <p:cNvPr id="64" name="CuadroTexto 63">
            <a:extLst>
              <a:ext uri="{FF2B5EF4-FFF2-40B4-BE49-F238E27FC236}">
                <a16:creationId xmlns:a16="http://schemas.microsoft.com/office/drawing/2014/main" id="{6E1F99C6-A447-7B3B-F2B5-8364CE030DEC}"/>
              </a:ext>
            </a:extLst>
          </p:cNvPr>
          <p:cNvSpPr txBox="1"/>
          <p:nvPr/>
        </p:nvSpPr>
        <p:spPr>
          <a:xfrm>
            <a:off x="11342333" y="7319654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65" name="Estrella: 5 puntas 64">
            <a:extLst>
              <a:ext uri="{FF2B5EF4-FFF2-40B4-BE49-F238E27FC236}">
                <a16:creationId xmlns:a16="http://schemas.microsoft.com/office/drawing/2014/main" id="{42864FA2-5C58-C3F0-F5D8-E8237CC80588}"/>
              </a:ext>
            </a:extLst>
          </p:cNvPr>
          <p:cNvSpPr/>
          <p:nvPr/>
        </p:nvSpPr>
        <p:spPr>
          <a:xfrm>
            <a:off x="11383630" y="7402168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6" name="Elipse 65">
            <a:extLst>
              <a:ext uri="{FF2B5EF4-FFF2-40B4-BE49-F238E27FC236}">
                <a16:creationId xmlns:a16="http://schemas.microsoft.com/office/drawing/2014/main" id="{1BE77A70-9135-57B1-6EEC-038DB5ECC308}"/>
              </a:ext>
            </a:extLst>
          </p:cNvPr>
          <p:cNvSpPr/>
          <p:nvPr/>
        </p:nvSpPr>
        <p:spPr>
          <a:xfrm>
            <a:off x="9767888" y="7774992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3B898AD2-52A8-CBB1-C74C-ECE8FF55309B}"/>
              </a:ext>
            </a:extLst>
          </p:cNvPr>
          <p:cNvSpPr txBox="1"/>
          <p:nvPr/>
        </p:nvSpPr>
        <p:spPr>
          <a:xfrm>
            <a:off x="10127888" y="7761868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9</a:t>
            </a:r>
            <a:endParaRPr lang="es-419" dirty="0"/>
          </a:p>
        </p:txBody>
      </p:sp>
      <p:sp>
        <p:nvSpPr>
          <p:cNvPr id="68" name="CuadroTexto 67">
            <a:extLst>
              <a:ext uri="{FF2B5EF4-FFF2-40B4-BE49-F238E27FC236}">
                <a16:creationId xmlns:a16="http://schemas.microsoft.com/office/drawing/2014/main" id="{51762B06-4D05-886A-AD85-0C29ED098C58}"/>
              </a:ext>
            </a:extLst>
          </p:cNvPr>
          <p:cNvSpPr txBox="1"/>
          <p:nvPr/>
        </p:nvSpPr>
        <p:spPr>
          <a:xfrm>
            <a:off x="11339513" y="7761868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69" name="Estrella: 5 puntas 68">
            <a:extLst>
              <a:ext uri="{FF2B5EF4-FFF2-40B4-BE49-F238E27FC236}">
                <a16:creationId xmlns:a16="http://schemas.microsoft.com/office/drawing/2014/main" id="{AC88AB1F-7CC5-1EF2-7E43-E6E12A884D94}"/>
              </a:ext>
            </a:extLst>
          </p:cNvPr>
          <p:cNvSpPr/>
          <p:nvPr/>
        </p:nvSpPr>
        <p:spPr>
          <a:xfrm>
            <a:off x="11380810" y="7844382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2" name="Elipse 81">
            <a:extLst>
              <a:ext uri="{FF2B5EF4-FFF2-40B4-BE49-F238E27FC236}">
                <a16:creationId xmlns:a16="http://schemas.microsoft.com/office/drawing/2014/main" id="{156E5670-6EBC-DE08-931E-7899344B7DFC}"/>
              </a:ext>
            </a:extLst>
          </p:cNvPr>
          <p:cNvSpPr/>
          <p:nvPr/>
        </p:nvSpPr>
        <p:spPr>
          <a:xfrm>
            <a:off x="9763413" y="8206928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3" name="CuadroTexto 82">
            <a:extLst>
              <a:ext uri="{FF2B5EF4-FFF2-40B4-BE49-F238E27FC236}">
                <a16:creationId xmlns:a16="http://schemas.microsoft.com/office/drawing/2014/main" id="{132B27A4-961D-7ADE-0098-293C9FCFD629}"/>
              </a:ext>
            </a:extLst>
          </p:cNvPr>
          <p:cNvSpPr txBox="1"/>
          <p:nvPr/>
        </p:nvSpPr>
        <p:spPr>
          <a:xfrm>
            <a:off x="10123413" y="8193804"/>
            <a:ext cx="1294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User 10</a:t>
            </a:r>
            <a:endParaRPr lang="es-419" dirty="0"/>
          </a:p>
        </p:txBody>
      </p:sp>
      <p:sp>
        <p:nvSpPr>
          <p:cNvPr id="84" name="CuadroTexto 83">
            <a:extLst>
              <a:ext uri="{FF2B5EF4-FFF2-40B4-BE49-F238E27FC236}">
                <a16:creationId xmlns:a16="http://schemas.microsoft.com/office/drawing/2014/main" id="{A1E1AB2D-3CA4-7832-2F3C-020F49642B65}"/>
              </a:ext>
            </a:extLst>
          </p:cNvPr>
          <p:cNvSpPr txBox="1"/>
          <p:nvPr/>
        </p:nvSpPr>
        <p:spPr>
          <a:xfrm>
            <a:off x="11335038" y="8193804"/>
            <a:ext cx="684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 dirty="0"/>
              <a:t>(01)</a:t>
            </a:r>
            <a:endParaRPr lang="es-419" dirty="0"/>
          </a:p>
        </p:txBody>
      </p:sp>
      <p:sp>
        <p:nvSpPr>
          <p:cNvPr id="85" name="Estrella: 5 puntas 84">
            <a:extLst>
              <a:ext uri="{FF2B5EF4-FFF2-40B4-BE49-F238E27FC236}">
                <a16:creationId xmlns:a16="http://schemas.microsoft.com/office/drawing/2014/main" id="{F552E742-EBCE-C147-B167-1BCAA6D90A9C}"/>
              </a:ext>
            </a:extLst>
          </p:cNvPr>
          <p:cNvSpPr/>
          <p:nvPr/>
        </p:nvSpPr>
        <p:spPr>
          <a:xfrm>
            <a:off x="11376335" y="8276318"/>
            <a:ext cx="180000" cy="180000"/>
          </a:xfrm>
          <a:prstGeom prst="star5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C4B150F0-A3FF-0B2B-D620-4F626F424360}"/>
              </a:ext>
            </a:extLst>
          </p:cNvPr>
          <p:cNvSpPr/>
          <p:nvPr/>
        </p:nvSpPr>
        <p:spPr>
          <a:xfrm>
            <a:off x="2848083" y="3925589"/>
            <a:ext cx="2084400" cy="2776793"/>
          </a:xfrm>
          <a:prstGeom prst="roundRect">
            <a:avLst>
              <a:gd name="adj" fmla="val 5601"/>
            </a:avLst>
          </a:prstGeom>
          <a:solidFill>
            <a:schemeClr val="tx2">
              <a:lumMod val="25000"/>
            </a:schemeClr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13892C69-138D-2EA0-1259-A4ECECD966FA}"/>
              </a:ext>
            </a:extLst>
          </p:cNvPr>
          <p:cNvSpPr/>
          <p:nvPr/>
        </p:nvSpPr>
        <p:spPr>
          <a:xfrm>
            <a:off x="5070602" y="3924570"/>
            <a:ext cx="2084400" cy="2776793"/>
          </a:xfrm>
          <a:prstGeom prst="roundRect">
            <a:avLst>
              <a:gd name="adj" fmla="val 5601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B79FC0C0-F3EE-DEC4-DB22-76F4A6954826}"/>
              </a:ext>
            </a:extLst>
          </p:cNvPr>
          <p:cNvSpPr/>
          <p:nvPr/>
        </p:nvSpPr>
        <p:spPr>
          <a:xfrm>
            <a:off x="7308938" y="3924569"/>
            <a:ext cx="2084400" cy="2776793"/>
          </a:xfrm>
          <a:prstGeom prst="roundRect">
            <a:avLst>
              <a:gd name="adj" fmla="val 5601"/>
            </a:avLst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490BC9BB-B3C6-9315-3B29-32EAFDA6D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32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pic>
        <p:nvPicPr>
          <p:cNvPr id="25" name="Imagen 24">
            <a:extLst>
              <a:ext uri="{FF2B5EF4-FFF2-40B4-BE49-F238E27FC236}">
                <a16:creationId xmlns:a16="http://schemas.microsoft.com/office/drawing/2014/main" id="{9688BBE8-6810-4F18-0411-036E8215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600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99B57522-0AB1-71DC-FA1A-339DAFC31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859" y="4035668"/>
            <a:ext cx="1888557" cy="1850172"/>
          </a:xfrm>
          <a:prstGeom prst="roundRect">
            <a:avLst>
              <a:gd name="adj" fmla="val 4655"/>
            </a:avLst>
          </a:prstGeom>
        </p:spPr>
      </p:pic>
      <p:sp>
        <p:nvSpPr>
          <p:cNvPr id="31" name="CuadroTexto 30">
            <a:extLst>
              <a:ext uri="{FF2B5EF4-FFF2-40B4-BE49-F238E27FC236}">
                <a16:creationId xmlns:a16="http://schemas.microsoft.com/office/drawing/2014/main" id="{4444CAF8-88D9-7CD7-B3E0-8C09070030AD}"/>
              </a:ext>
            </a:extLst>
          </p:cNvPr>
          <p:cNvSpPr txBox="1"/>
          <p:nvPr/>
        </p:nvSpPr>
        <p:spPr>
          <a:xfrm>
            <a:off x="2953632" y="5885840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91EC7920-9E7B-3964-06D0-A01FDCD50486}"/>
              </a:ext>
            </a:extLst>
          </p:cNvPr>
          <p:cNvSpPr txBox="1"/>
          <p:nvPr/>
        </p:nvSpPr>
        <p:spPr>
          <a:xfrm>
            <a:off x="2938096" y="6199384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02BDF7E-AE72-89DE-3214-1968A51F51F2}"/>
              </a:ext>
            </a:extLst>
          </p:cNvPr>
          <p:cNvSpPr txBox="1"/>
          <p:nvPr/>
        </p:nvSpPr>
        <p:spPr>
          <a:xfrm>
            <a:off x="5168088" y="5885840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C0AF3A4-D592-2EBD-C1C1-2BED49980461}"/>
              </a:ext>
            </a:extLst>
          </p:cNvPr>
          <p:cNvSpPr txBox="1"/>
          <p:nvPr/>
        </p:nvSpPr>
        <p:spPr>
          <a:xfrm>
            <a:off x="5152552" y="6199384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CB339614-2AD7-E878-33FF-0E294C1654AF}"/>
              </a:ext>
            </a:extLst>
          </p:cNvPr>
          <p:cNvSpPr txBox="1"/>
          <p:nvPr/>
        </p:nvSpPr>
        <p:spPr>
          <a:xfrm>
            <a:off x="7411243" y="5912438"/>
            <a:ext cx="18885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400" b="1" dirty="0"/>
              <a:t>Titulo</a:t>
            </a:r>
            <a:endParaRPr lang="es-419" sz="1400" b="1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E1C564FF-17ED-B5E1-7D4A-8532C8E0F15F}"/>
              </a:ext>
            </a:extLst>
          </p:cNvPr>
          <p:cNvSpPr txBox="1"/>
          <p:nvPr/>
        </p:nvSpPr>
        <p:spPr>
          <a:xfrm>
            <a:off x="7395707" y="6225982"/>
            <a:ext cx="188855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Texto texto texto texto texto texto texto texto texto </a:t>
            </a:r>
            <a:endParaRPr lang="es-419" sz="1050" dirty="0"/>
          </a:p>
        </p:txBody>
      </p:sp>
      <p:pic>
        <p:nvPicPr>
          <p:cNvPr id="88" name="Imagen 87">
            <a:extLst>
              <a:ext uri="{FF2B5EF4-FFF2-40B4-BE49-F238E27FC236}">
                <a16:creationId xmlns:a16="http://schemas.microsoft.com/office/drawing/2014/main" id="{37FBB8F2-E509-A206-857F-8839C916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667" y="6884245"/>
            <a:ext cx="6547671" cy="87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299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81</Words>
  <Application>Microsoft Office PowerPoint</Application>
  <PresentationFormat>Personalizado</PresentationFormat>
  <Paragraphs>27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HpProbook Backup</dc:creator>
  <cp:lastModifiedBy>HpProbook Backup</cp:lastModifiedBy>
  <cp:revision>4</cp:revision>
  <dcterms:created xsi:type="dcterms:W3CDTF">2024-08-01T00:10:58Z</dcterms:created>
  <dcterms:modified xsi:type="dcterms:W3CDTF">2024-08-01T01:07:43Z</dcterms:modified>
</cp:coreProperties>
</file>