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  <p:sldId id="261" r:id="rId5"/>
  </p:sldIdLst>
  <p:sldSz cx="12192000" cy="6858000"/>
  <p:notesSz cx="6858000" cy="9144000"/>
  <p:defaultTextStyle>
    <a:defPPr>
      <a:defRPr lang="es-419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84848"/>
    <a:srgbClr val="ECB812"/>
    <a:srgbClr val="535352"/>
    <a:srgbClr val="E3DFD5"/>
    <a:srgbClr val="797979"/>
    <a:srgbClr val="C0C0C0"/>
    <a:srgbClr val="A59E8A"/>
    <a:srgbClr val="852F4D"/>
    <a:srgbClr val="6E6E6E"/>
    <a:srgbClr val="8E8E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5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C04FB3-0F58-58EA-6B1F-3A22BAAA1D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42A60F6-CBD6-8A60-8D54-49C843EDD8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3269665-D6C5-F648-AD14-E24F42B9E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4E407-0750-492C-9314-B38B4D23268A}" type="datetimeFigureOut">
              <a:rPr lang="es-419" smtClean="0"/>
              <a:t>1/8/2024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1560DC2-56EE-6F47-38CB-D0D7591CB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660543F-A033-192C-E089-B7F0DF5CE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D68A1-6BCA-4757-8BE7-9D73084F133F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324484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25BCC2-D540-F05C-4534-428EE6537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C294E20-FD4C-5360-CA60-FF28FC35F8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9EDD51D-8771-1257-5F43-04910E202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4E407-0750-492C-9314-B38B4D23268A}" type="datetimeFigureOut">
              <a:rPr lang="es-419" smtClean="0"/>
              <a:t>1/8/2024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E7D65C6-F96F-0E1C-A821-EFABE83F5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4F59682-E359-9772-0B0B-7685649C7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D68A1-6BCA-4757-8BE7-9D73084F133F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935362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3EAD3F2-BEF6-DA32-754F-91A72276BA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0E55253-CCB4-A4FE-DD17-A1A4C62A52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107EF7B-7F23-91B8-D120-D6D2335C4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4E407-0750-492C-9314-B38B4D23268A}" type="datetimeFigureOut">
              <a:rPr lang="es-419" smtClean="0"/>
              <a:t>1/8/2024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6CF6970-6AF9-028C-C695-B920CB147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8D23FB8-E9CD-23B6-455D-7C8AAC325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D68A1-6BCA-4757-8BE7-9D73084F133F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13309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7C6906-4E0B-81D6-9E6C-7DFF036FE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C74CC19-0E51-1401-25EB-4FE045812D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A5D2975-FB34-4E5C-60D0-AAE5EE88E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4E407-0750-492C-9314-B38B4D23268A}" type="datetimeFigureOut">
              <a:rPr lang="es-419" smtClean="0"/>
              <a:t>1/8/2024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7674A7C-7A80-A9FA-FD75-1D238F71F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A962C2D-AD9E-C9E0-084B-E73882B84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D68A1-6BCA-4757-8BE7-9D73084F133F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664720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F98291-E631-13C3-F441-210E0A368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4D1DC54-4136-211B-CE9C-646A8B4816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2DC3A93-35FD-BACF-7D66-F69B05654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4E407-0750-492C-9314-B38B4D23268A}" type="datetimeFigureOut">
              <a:rPr lang="es-419" smtClean="0"/>
              <a:t>1/8/2024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BF4F88E-6A6A-7B85-55A1-0B7A30120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A895AAA-DAEE-31B1-E9D0-3CBA58C70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D68A1-6BCA-4757-8BE7-9D73084F133F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328185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3171D9-9868-B4A5-70D7-B0376B3FB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0B5B159-4BD3-23BE-64E3-1AE8A7A7C2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FA0913C-B740-337C-0041-C3392A3501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424C82A-BC97-C582-C32F-F4A2CB9CB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4E407-0750-492C-9314-B38B4D23268A}" type="datetimeFigureOut">
              <a:rPr lang="es-419" smtClean="0"/>
              <a:t>1/8/2024</a:t>
            </a:fld>
            <a:endParaRPr lang="es-419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81A642A-0123-A1B5-44E2-EC94D8B4A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6E478F6-11B7-8080-694D-FE87A2B2F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D68A1-6BCA-4757-8BE7-9D73084F133F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570925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4DBA7A-CCA4-7ADA-25A7-21F3B97A9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9B3D65A-2194-F247-ADE3-5C15A560D2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0063D9E-39BE-3C22-9DF5-523E15C6D0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2AC5C27-F30F-0328-D90B-E5D6847E3E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D1AFC46-E267-041B-8DCE-71902DF099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D908B13-EA8B-BE84-6838-DDF34FC9A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4E407-0750-492C-9314-B38B4D23268A}" type="datetimeFigureOut">
              <a:rPr lang="es-419" smtClean="0"/>
              <a:t>1/8/2024</a:t>
            </a:fld>
            <a:endParaRPr lang="es-419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B4366BF-D92F-071D-0147-E19222AFD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4009E87-2659-F75F-443F-43EA971AA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D68A1-6BCA-4757-8BE7-9D73084F133F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17586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414642-3788-C422-AFDA-454E3B166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74874CA-BC29-4B11-6D64-B7A25139A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4E407-0750-492C-9314-B38B4D23268A}" type="datetimeFigureOut">
              <a:rPr lang="es-419" smtClean="0"/>
              <a:t>1/8/2024</a:t>
            </a:fld>
            <a:endParaRPr lang="es-419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F6AB796-E249-2223-8D5E-8AD1E2ACB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71C1939-3493-2979-120F-6BDFB7A2F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D68A1-6BCA-4757-8BE7-9D73084F133F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554479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6C42F10-98C3-29F6-5702-81DADC5F7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4E407-0750-492C-9314-B38B4D23268A}" type="datetimeFigureOut">
              <a:rPr lang="es-419" smtClean="0"/>
              <a:t>1/8/2024</a:t>
            </a:fld>
            <a:endParaRPr lang="es-419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89D03A3-6DDF-4152-F161-3048AE6CD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735EE8A-D276-DAEF-7385-75DD06AC0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D68A1-6BCA-4757-8BE7-9D73084F133F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985560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259C76-D99C-A0FB-360A-C55CAAEAD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A36B2F9-692C-96BD-7467-B374E2CD1E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983FBAC-A7B6-6C5B-1111-AD16F3190F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30D100D-FFB7-A2CA-261A-972F4045B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4E407-0750-492C-9314-B38B4D23268A}" type="datetimeFigureOut">
              <a:rPr lang="es-419" smtClean="0"/>
              <a:t>1/8/2024</a:t>
            </a:fld>
            <a:endParaRPr lang="es-419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615E775-72C1-8A2D-A729-4CF79A41D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7F15385-8CF0-4BBA-E04F-2603316C7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D68A1-6BCA-4757-8BE7-9D73084F133F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669867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518AD9-D118-67CA-186E-B89428AF9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6B1D534-9266-3368-1475-4E4CC27472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419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EF10AA1-C258-12D9-B343-4B5AED716B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E6A056C-8B16-219C-A386-81821E4A5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4E407-0750-492C-9314-B38B4D23268A}" type="datetimeFigureOut">
              <a:rPr lang="es-419" smtClean="0"/>
              <a:t>1/8/2024</a:t>
            </a:fld>
            <a:endParaRPr lang="es-419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68280A6-D621-346A-107A-6705C25E6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BF7208D-6D92-55CD-055E-40584AC71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D68A1-6BCA-4757-8BE7-9D73084F133F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51450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7375873-B69C-7C68-FF58-4E22E8CB8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837A2F2-5F76-D8B5-6D07-99EF6F396A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1180FD5-CF60-A683-7B09-CC080A148D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064E407-0750-492C-9314-B38B4D23268A}" type="datetimeFigureOut">
              <a:rPr lang="es-419" smtClean="0"/>
              <a:t>1/8/2024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FA94914-B6F9-EEA2-CA80-F015AF8E60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03CAA02-1E88-63C3-9641-D1DEAE915F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B9D68A1-6BCA-4757-8BE7-9D73084F133F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857482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419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3.png"/><Relationship Id="rId10" Type="http://schemas.openxmlformats.org/officeDocument/2006/relationships/image" Target="../media/image9.pn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039B70A1-43BF-DD62-04A0-2C80D52FAF8C}"/>
              </a:ext>
            </a:extLst>
          </p:cNvPr>
          <p:cNvSpPr/>
          <p:nvPr/>
        </p:nvSpPr>
        <p:spPr>
          <a:xfrm>
            <a:off x="0" y="0"/>
            <a:ext cx="635000" cy="6858000"/>
          </a:xfrm>
          <a:prstGeom prst="rect">
            <a:avLst/>
          </a:prstGeom>
          <a:solidFill>
            <a:srgbClr val="21101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pic>
        <p:nvPicPr>
          <p:cNvPr id="16" name="Gráfico 15">
            <a:extLst>
              <a:ext uri="{FF2B5EF4-FFF2-40B4-BE49-F238E27FC236}">
                <a16:creationId xmlns:a16="http://schemas.microsoft.com/office/drawing/2014/main" id="{D56EDDFF-48D9-ECE5-51D8-F0027B9B09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4183" y="6304755"/>
            <a:ext cx="406633" cy="406633"/>
          </a:xfrm>
          <a:prstGeom prst="rect">
            <a:avLst/>
          </a:prstGeom>
        </p:spPr>
      </p:pic>
      <p:sp>
        <p:nvSpPr>
          <p:cNvPr id="17" name="Rectángulo 16">
            <a:extLst>
              <a:ext uri="{FF2B5EF4-FFF2-40B4-BE49-F238E27FC236}">
                <a16:creationId xmlns:a16="http://schemas.microsoft.com/office/drawing/2014/main" id="{0C7411CC-F2CE-1747-3993-7577AD23513B}"/>
              </a:ext>
            </a:extLst>
          </p:cNvPr>
          <p:cNvSpPr/>
          <p:nvPr/>
        </p:nvSpPr>
        <p:spPr>
          <a:xfrm>
            <a:off x="-1356" y="0"/>
            <a:ext cx="12193356" cy="271463"/>
          </a:xfrm>
          <a:prstGeom prst="rect">
            <a:avLst/>
          </a:prstGeom>
          <a:solidFill>
            <a:srgbClr val="1313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8BEA6E7F-C7E7-582E-900B-90A259B4399E}"/>
              </a:ext>
            </a:extLst>
          </p:cNvPr>
          <p:cNvSpPr txBox="1"/>
          <p:nvPr/>
        </p:nvSpPr>
        <p:spPr>
          <a:xfrm>
            <a:off x="0" y="0"/>
            <a:ext cx="12191999" cy="261610"/>
          </a:xfrm>
          <a:prstGeom prst="rect">
            <a:avLst/>
          </a:prstGeom>
          <a:solidFill>
            <a:srgbClr val="13131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CO" sz="1100" dirty="0">
                <a:solidFill>
                  <a:schemeClr val="bg1"/>
                </a:solidFill>
              </a:rPr>
              <a:t>Feb 26    7:58 AM</a:t>
            </a:r>
            <a:endParaRPr lang="es-419" sz="1100" dirty="0">
              <a:solidFill>
                <a:schemeClr val="bg1"/>
              </a:solidFill>
            </a:endParaRPr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B9AD23C8-977F-EA89-29ED-BA45C5B8F6D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3470" y="45757"/>
            <a:ext cx="179948" cy="179948"/>
          </a:xfrm>
          <a:prstGeom prst="rect">
            <a:avLst/>
          </a:prstGeom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EA58690C-6FC4-43D5-932B-EFCE3A1DAF9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4888" y="45757"/>
            <a:ext cx="180000" cy="180000"/>
          </a:xfrm>
          <a:prstGeom prst="rect">
            <a:avLst/>
          </a:prstGeom>
        </p:spPr>
      </p:pic>
      <p:pic>
        <p:nvPicPr>
          <p:cNvPr id="35" name="Imagen 34">
            <a:extLst>
              <a:ext uri="{FF2B5EF4-FFF2-40B4-BE49-F238E27FC236}">
                <a16:creationId xmlns:a16="http://schemas.microsoft.com/office/drawing/2014/main" id="{C5572F83-D5DA-7DF4-411A-C64D88754A2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401892" y="56215"/>
            <a:ext cx="194414" cy="159031"/>
          </a:xfrm>
          <a:prstGeom prst="rect">
            <a:avLst/>
          </a:prstGeom>
        </p:spPr>
      </p:pic>
      <p:sp>
        <p:nvSpPr>
          <p:cNvPr id="36" name="Rectángulo: esquinas redondeadas 35">
            <a:extLst>
              <a:ext uri="{FF2B5EF4-FFF2-40B4-BE49-F238E27FC236}">
                <a16:creationId xmlns:a16="http://schemas.microsoft.com/office/drawing/2014/main" id="{F82CCD24-3551-C678-5C63-B6F0B6448FBA}"/>
              </a:ext>
            </a:extLst>
          </p:cNvPr>
          <p:cNvSpPr/>
          <p:nvPr/>
        </p:nvSpPr>
        <p:spPr>
          <a:xfrm>
            <a:off x="123473" y="101202"/>
            <a:ext cx="259556" cy="6905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37" name="Elipse 36">
            <a:extLst>
              <a:ext uri="{FF2B5EF4-FFF2-40B4-BE49-F238E27FC236}">
                <a16:creationId xmlns:a16="http://schemas.microsoft.com/office/drawing/2014/main" id="{2FF6A51E-B633-A725-820B-943BC8713BA4}"/>
              </a:ext>
            </a:extLst>
          </p:cNvPr>
          <p:cNvSpPr/>
          <p:nvPr/>
        </p:nvSpPr>
        <p:spPr>
          <a:xfrm>
            <a:off x="421404" y="115709"/>
            <a:ext cx="45719" cy="45719"/>
          </a:xfrm>
          <a:prstGeom prst="ellipse">
            <a:avLst/>
          </a:prstGeom>
          <a:solidFill>
            <a:srgbClr val="8C8C8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pic>
        <p:nvPicPr>
          <p:cNvPr id="2050" name="Picture 2" descr="Firefox - Wikipedia">
            <a:extLst>
              <a:ext uri="{FF2B5EF4-FFF2-40B4-BE49-F238E27FC236}">
                <a16:creationId xmlns:a16="http://schemas.microsoft.com/office/drawing/2014/main" id="{82761F96-1B87-2A5C-4672-925D177B03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28" y="387172"/>
            <a:ext cx="469342" cy="487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08C3766D-AB0F-8263-3D5C-67FC9DD1E66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2828" y="976503"/>
            <a:ext cx="464750" cy="46800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DF49BBC5-6924-EE31-3394-D0B813AD806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9578" y="2647898"/>
            <a:ext cx="468000" cy="43052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69E0315B-6D0B-7FD7-3B93-369BD12F9C5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9578" y="3158543"/>
            <a:ext cx="468000" cy="466742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491213CD-822B-7A89-85F7-69B9E8EE5FF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2667" b="98222" l="9778" r="89778">
                        <a14:foregroundMark x1="22222" y1="10222" x2="22222" y2="10222"/>
                        <a14:foregroundMark x1="86222" y1="8000" x2="81333" y2="8000"/>
                        <a14:foregroundMark x1="72000" y1="4444" x2="84889" y2="15556"/>
                        <a14:foregroundMark x1="87111" y1="20889" x2="87111" y2="20889"/>
                        <a14:foregroundMark x1="71111" y1="3111" x2="71111" y2="3111"/>
                        <a14:foregroundMark x1="67111" y1="3111" x2="67111" y2="3111"/>
                        <a14:foregroundMark x1="53778" y1="4889" x2="87556" y2="35556"/>
                        <a14:foregroundMark x1="87556" y1="35556" x2="88444" y2="37333"/>
                        <a14:foregroundMark x1="53333" y1="3111" x2="12889" y2="3556"/>
                        <a14:foregroundMark x1="12889" y1="3556" x2="14222" y2="96444"/>
                        <a14:foregroundMark x1="14222" y1="96444" x2="43556" y2="99111"/>
                        <a14:foregroundMark x1="43556" y1="99111" x2="72889" y2="97778"/>
                        <a14:foregroundMark x1="72889" y1="97778" x2="87111" y2="80000"/>
                        <a14:foregroundMark x1="87111" y1="80000" x2="87556" y2="39111"/>
                        <a14:foregroundMark x1="79111" y1="59556" x2="39111" y2="45778"/>
                        <a14:foregroundMark x1="39111" y1="45778" x2="32000" y2="79111"/>
                        <a14:foregroundMark x1="32000" y1="79111" x2="66222" y2="72889"/>
                        <a14:foregroundMark x1="66222" y1="72889" x2="62667" y2="48444"/>
                        <a14:foregroundMark x1="62667" y1="48444" x2="60444" y2="47556"/>
                        <a14:foregroundMark x1="60444" y1="47556" x2="29333" y2="43556"/>
                        <a14:foregroundMark x1="29333" y1="43556" x2="25778" y2="68000"/>
                        <a14:foregroundMark x1="25778" y1="68000" x2="54222" y2="84444"/>
                        <a14:foregroundMark x1="54222" y1="84444" x2="36000" y2="68889"/>
                        <a14:foregroundMark x1="36000" y1="68889" x2="32000" y2="69778"/>
                        <a14:foregroundMark x1="21778" y1="76000" x2="37778" y2="92889"/>
                        <a14:foregroundMark x1="37778" y1="92889" x2="22222" y2="76000"/>
                        <a14:foregroundMark x1="22222" y1="76000" x2="21333" y2="76000"/>
                        <a14:foregroundMark x1="40444" y1="63111" x2="61778" y2="40000"/>
                        <a14:foregroundMark x1="61778" y1="40000" x2="76000" y2="59556"/>
                        <a14:foregroundMark x1="76000" y1="59556" x2="52000" y2="71111"/>
                        <a14:foregroundMark x1="52000" y1="71111" x2="32444" y2="61333"/>
                        <a14:foregroundMark x1="38667" y1="62222" x2="68444" y2="56889"/>
                        <a14:foregroundMark x1="68444" y1="56889" x2="62667" y2="76000"/>
                        <a14:foregroundMark x1="86667" y1="98222" x2="86667" y2="85333"/>
                        <a14:foregroundMark x1="66222" y1="55111" x2="72444" y2="480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9578" y="2099773"/>
            <a:ext cx="468000" cy="468000"/>
          </a:xfrm>
          <a:prstGeom prst="rect">
            <a:avLst/>
          </a:prstGeom>
        </p:spPr>
      </p:pic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C5B02D49-C042-535A-811C-0127B902B237}"/>
              </a:ext>
            </a:extLst>
          </p:cNvPr>
          <p:cNvCxnSpPr/>
          <p:nvPr/>
        </p:nvCxnSpPr>
        <p:spPr>
          <a:xfrm>
            <a:off x="79578" y="3728818"/>
            <a:ext cx="46800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Imagen 11">
            <a:extLst>
              <a:ext uri="{FF2B5EF4-FFF2-40B4-BE49-F238E27FC236}">
                <a16:creationId xmlns:a16="http://schemas.microsoft.com/office/drawing/2014/main" id="{D6D019DD-F82F-E9BA-A9B6-9BCDFE408EEA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23506" y="3832352"/>
            <a:ext cx="381733" cy="468000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0BD07707-C826-60D2-9501-3BC2F6E38D76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3932" y="1503947"/>
            <a:ext cx="468000" cy="475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625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82A4DB9A-74BA-1472-6F86-8154F3319B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857500" cy="1600200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C418BD94-025F-FEA0-62A9-5DD06FD5C9E0}"/>
              </a:ext>
            </a:extLst>
          </p:cNvPr>
          <p:cNvSpPr txBox="1"/>
          <p:nvPr/>
        </p:nvSpPr>
        <p:spPr>
          <a:xfrm>
            <a:off x="2857500" y="0"/>
            <a:ext cx="946579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dirty="0"/>
              <a:t>https://149366088.v2.pressablecdn.com/wp-content/uploads/2024/03/ubuntu-24.04-wallpaper.jpg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8CAE54C1-E702-FDEA-6BD0-D3176A35A2C7}"/>
              </a:ext>
            </a:extLst>
          </p:cNvPr>
          <p:cNvSpPr txBox="1"/>
          <p:nvPr/>
        </p:nvSpPr>
        <p:spPr>
          <a:xfrm>
            <a:off x="0" y="1571564"/>
            <a:ext cx="1613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Boxicons.com</a:t>
            </a:r>
            <a:endParaRPr lang="es-419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1D27A95A-A0E2-8859-3F17-F1B57A9F794E}"/>
              </a:ext>
            </a:extLst>
          </p:cNvPr>
          <p:cNvSpPr txBox="1"/>
          <p:nvPr/>
        </p:nvSpPr>
        <p:spPr>
          <a:xfrm>
            <a:off x="236220" y="1892468"/>
            <a:ext cx="2621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Cuadricula de 9 </a:t>
            </a:r>
            <a:r>
              <a:rPr lang="es-CO" dirty="0" err="1"/>
              <a:t>Grid</a:t>
            </a:r>
            <a:endParaRPr lang="es-419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C359DAEB-0E9D-EC5D-D33A-5E8D2A0071E6}"/>
              </a:ext>
            </a:extLst>
          </p:cNvPr>
          <p:cNvSpPr txBox="1"/>
          <p:nvPr/>
        </p:nvSpPr>
        <p:spPr>
          <a:xfrm>
            <a:off x="218636" y="2198636"/>
            <a:ext cx="2621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err="1"/>
              <a:t>Power</a:t>
            </a:r>
            <a:r>
              <a:rPr lang="es-CO" dirty="0"/>
              <a:t> off</a:t>
            </a:r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829878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id="{E4687F1D-A76C-B7A2-6293-0D5E1A6D23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530229" cy="1554615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A817E79B-D8B2-189A-9675-8BE79131B5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0228" y="-1"/>
            <a:ext cx="1554615" cy="1554615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C6C84A9C-A748-B83F-AE06-8C18455A05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5315" y="615748"/>
            <a:ext cx="341406" cy="323116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DFA5F48C-FC55-CDB1-E5AA-1698029948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59538" y="521193"/>
            <a:ext cx="335309" cy="329213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5DAD0D99-2C70-1591-8DE2-24BB082043B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51416" y="152412"/>
            <a:ext cx="999831" cy="1249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955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>
            <a:extLst>
              <a:ext uri="{FF2B5EF4-FFF2-40B4-BE49-F238E27FC236}">
                <a16:creationId xmlns:a16="http://schemas.microsoft.com/office/drawing/2014/main" id="{E4288C61-228F-68B5-21CE-551236109EC9}"/>
              </a:ext>
            </a:extLst>
          </p:cNvPr>
          <p:cNvSpPr/>
          <p:nvPr/>
        </p:nvSpPr>
        <p:spPr>
          <a:xfrm>
            <a:off x="6167438" y="3481388"/>
            <a:ext cx="200025" cy="3381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149AC6D0-62FF-49B1-84D6-0CCD6DC1FD70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75000"/>
          </a:blip>
          <a:stretch>
            <a:fillRect/>
          </a:stretch>
        </p:blipFill>
        <p:spPr>
          <a:xfrm>
            <a:off x="5021585" y="2359059"/>
            <a:ext cx="2145978" cy="2139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03612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32</Words>
  <Application>Microsoft Office PowerPoint</Application>
  <PresentationFormat>Panorámica</PresentationFormat>
  <Paragraphs>5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HpProbook Backup</dc:creator>
  <cp:lastModifiedBy>HpProbook Backup</cp:lastModifiedBy>
  <cp:revision>8</cp:revision>
  <dcterms:created xsi:type="dcterms:W3CDTF">2024-08-01T01:21:13Z</dcterms:created>
  <dcterms:modified xsi:type="dcterms:W3CDTF">2024-08-01T20:24:38Z</dcterms:modified>
</cp:coreProperties>
</file>