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01A"/>
    <a:srgbClr val="A7A6AA"/>
    <a:srgbClr val="131312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04FB3-0F58-58EA-6B1F-3A22BAAA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A60F6-CBD6-8A60-8D54-49C843EDD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69665-D6C5-F648-AD14-E24F42B9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60DC2-56EE-6F47-38CB-D0D7591C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0543F-A033-192C-E089-B7F0DF5C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448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5BCC2-D540-F05C-4534-428EE653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294E20-FD4C-5360-CA60-FF28FC35F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DD51D-8771-1257-5F43-04910E20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7D65C6-F96F-0E1C-A821-EFABE83F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59682-E359-9772-0B0B-7685649C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536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EAD3F2-BEF6-DA32-754F-91A72276B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E55253-CCB4-A4FE-DD17-A1A4C62A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7EF7B-7F23-91B8-D120-D6D2335C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CF6970-6AF9-028C-C695-B920CB14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23FB8-E9CD-23B6-455D-7C8AAC32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3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C6906-4E0B-81D6-9E6C-7DFF036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4CC19-0E51-1401-25EB-4FE04581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D2975-FB34-4E5C-60D0-AAE5EE88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74A7C-7A80-A9FA-FD75-1D238F71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62C2D-AD9E-C9E0-084B-E73882B8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47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98291-E631-13C3-F441-210E0A36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D1DC54-4136-211B-CE9C-646A8B48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C3A93-35FD-BACF-7D66-F69B0565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4F88E-6A6A-7B85-55A1-0B7A3012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95AAA-DAEE-31B1-E9D0-3CBA58C7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81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171D9-9868-B4A5-70D7-B0376B3F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5B159-4BD3-23BE-64E3-1AE8A7A7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A0913C-B740-337C-0041-C3392A35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24C82A-BC97-C582-C32F-F4A2CB9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A642A-0123-A1B5-44E2-EC94D8B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E478F6-11B7-8080-694D-FE87A2B2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09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DBA7A-CCA4-7ADA-25A7-21F3B97A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3D65A-2194-F247-ADE3-5C15A560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063D9E-39BE-3C22-9DF5-523E15C6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AC5C27-F30F-0328-D90B-E5D6847E3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1AFC46-E267-041B-8DCE-71902DF09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908B13-EA8B-BE84-6838-DDF34FC9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4366BF-D92F-071D-0147-E19222AF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009E87-2659-F75F-443F-43EA971A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58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14642-3788-C422-AFDA-454E3B16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4874CA-BC29-4B11-6D64-B7A25139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6AB796-E249-2223-8D5E-8AD1E2AC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1C1939-3493-2979-120F-6BDFB7A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447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C42F10-98C3-29F6-5702-81DADC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9D03A3-6DDF-4152-F161-3048AE6C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35EE8A-D276-DAEF-7385-75DD06AC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556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59C76-D99C-A0FB-360A-C55CAAEA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6B2F9-692C-96BD-7467-B374E2CD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83FBAC-A7B6-6C5B-1111-AD16F319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D100D-FFB7-A2CA-261A-972F4045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15E775-72C1-8A2D-A729-4CF79A41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F15385-8CF0-4BBA-E04F-2603316C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986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18AD9-D118-67CA-186E-B89428AF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B1D534-9266-3368-1475-4E4CC2747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F10AA1-C258-12D9-B343-4B5AED71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6A056C-8B16-219C-A386-81821E4A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8280A6-D621-346A-107A-6705C25E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F7208D-6D92-55CD-055E-40584AC7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145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375873-B69C-7C68-FF58-4E22E8CB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7A2F2-5F76-D8B5-6D07-99EF6F39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80FD5-CF60-A683-7B09-CC080A148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4E407-0750-492C-9314-B38B4D23268A}" type="datetimeFigureOut">
              <a:rPr lang="es-419" smtClean="0"/>
              <a:t>31/7/2024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94914-B6F9-EEA2-CA80-F015AF8E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CAA02-1E88-63C3-9641-D1DEAE91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7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39B70A1-43BF-DD62-04A0-2C80D52FAF8C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rgbClr val="2110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D56EDDFF-48D9-ECE5-51D8-F0027B9B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83" y="6304755"/>
            <a:ext cx="406633" cy="40663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0C7411CC-F2CE-1747-3993-7577AD23513B}"/>
              </a:ext>
            </a:extLst>
          </p:cNvPr>
          <p:cNvSpPr/>
          <p:nvPr/>
        </p:nvSpPr>
        <p:spPr>
          <a:xfrm>
            <a:off x="-1356" y="0"/>
            <a:ext cx="12193356" cy="271463"/>
          </a:xfrm>
          <a:prstGeom prst="rect">
            <a:avLst/>
          </a:prstGeom>
          <a:solidFill>
            <a:srgbClr val="1313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9AD23C8-977F-EA89-29ED-BA45C5B8F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470" y="45757"/>
            <a:ext cx="179948" cy="17994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A58690C-6FC4-43D5-932B-EFCE3A1DA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88" y="45757"/>
            <a:ext cx="180000" cy="180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5572F83-D5DA-7DF4-411A-C64D88754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1892" y="56215"/>
            <a:ext cx="194414" cy="159031"/>
          </a:xfrm>
          <a:prstGeom prst="rect">
            <a:avLst/>
          </a:prstGeom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82CCD24-3551-C678-5C63-B6F0B6448FBA}"/>
              </a:ext>
            </a:extLst>
          </p:cNvPr>
          <p:cNvSpPr/>
          <p:nvPr/>
        </p:nvSpPr>
        <p:spPr>
          <a:xfrm>
            <a:off x="123473" y="101202"/>
            <a:ext cx="259556" cy="69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FF6A51E-B633-A725-820B-943BC8713BA4}"/>
              </a:ext>
            </a:extLst>
          </p:cNvPr>
          <p:cNvSpPr/>
          <p:nvPr/>
        </p:nvSpPr>
        <p:spPr>
          <a:xfrm>
            <a:off x="421404" y="115709"/>
            <a:ext cx="45719" cy="45719"/>
          </a:xfrm>
          <a:prstGeom prst="ellipse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EA6E7F-C7E7-582E-900B-90A259B4399E}"/>
              </a:ext>
            </a:extLst>
          </p:cNvPr>
          <p:cNvSpPr txBox="1"/>
          <p:nvPr/>
        </p:nvSpPr>
        <p:spPr>
          <a:xfrm>
            <a:off x="0" y="0"/>
            <a:ext cx="12191999" cy="261610"/>
          </a:xfrm>
          <a:prstGeom prst="rect">
            <a:avLst/>
          </a:prstGeom>
          <a:solidFill>
            <a:srgbClr val="13131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Feb 26    7:58 AM</a:t>
            </a:r>
            <a:endParaRPr lang="es-419" sz="1100" dirty="0">
              <a:solidFill>
                <a:schemeClr val="bg1"/>
              </a:solidFill>
            </a:endParaRPr>
          </a:p>
        </p:txBody>
      </p:sp>
      <p:pic>
        <p:nvPicPr>
          <p:cNvPr id="2050" name="Picture 2" descr="Firefox - Wikipedia">
            <a:extLst>
              <a:ext uri="{FF2B5EF4-FFF2-40B4-BE49-F238E27FC236}">
                <a16:creationId xmlns:a16="http://schemas.microsoft.com/office/drawing/2014/main" id="{82761F96-1B87-2A5C-4672-925D177B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" y="387172"/>
            <a:ext cx="469342" cy="4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04B6CBA3-5FA3-6B70-4DCE-2DB292C01A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56" y="913837"/>
            <a:ext cx="609653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2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buntu 24.04: Same as it ever was, but with 5 big improvements | ZDNET">
            <a:extLst>
              <a:ext uri="{FF2B5EF4-FFF2-40B4-BE49-F238E27FC236}">
                <a16:creationId xmlns:a16="http://schemas.microsoft.com/office/drawing/2014/main" id="{0DBE16C5-238A-4319-A9AB-71F90C49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" y="114300"/>
            <a:ext cx="10958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A4DB9A-74BA-1472-6F86-8154F33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7500" cy="1600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18BD94-025F-FEA0-62A9-5DD06FD5C9E0}"/>
              </a:ext>
            </a:extLst>
          </p:cNvPr>
          <p:cNvSpPr txBox="1"/>
          <p:nvPr/>
        </p:nvSpPr>
        <p:spPr>
          <a:xfrm>
            <a:off x="2857500" y="0"/>
            <a:ext cx="9465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https://149366088.v2.pressablecdn.com/wp-content/uploads/2024/03/ubuntu-24.04-wallpaper.jpg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AE54C1-E702-FDEA-6BD0-D3176A35A2C7}"/>
              </a:ext>
            </a:extLst>
          </p:cNvPr>
          <p:cNvSpPr txBox="1"/>
          <p:nvPr/>
        </p:nvSpPr>
        <p:spPr>
          <a:xfrm>
            <a:off x="0" y="1571564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Boxicons.com</a:t>
            </a:r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27A95A-A0E2-8859-3F17-F1B57A9F794E}"/>
              </a:ext>
            </a:extLst>
          </p:cNvPr>
          <p:cNvSpPr txBox="1"/>
          <p:nvPr/>
        </p:nvSpPr>
        <p:spPr>
          <a:xfrm>
            <a:off x="236220" y="1892468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Cuadricula de 9 </a:t>
            </a:r>
            <a:r>
              <a:rPr lang="es-CO" dirty="0" err="1"/>
              <a:t>Grid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59DAEB-0E9D-EC5D-D33A-5E8D2A0071E6}"/>
              </a:ext>
            </a:extLst>
          </p:cNvPr>
          <p:cNvSpPr txBox="1"/>
          <p:nvPr/>
        </p:nvSpPr>
        <p:spPr>
          <a:xfrm>
            <a:off x="218636" y="2198636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Power</a:t>
            </a:r>
            <a:r>
              <a:rPr lang="es-CO" dirty="0"/>
              <a:t> off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29878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HpProbook Backup</dc:creator>
  <cp:lastModifiedBy>HpProbook Backup</cp:lastModifiedBy>
  <cp:revision>3</cp:revision>
  <dcterms:created xsi:type="dcterms:W3CDTF">2024-08-01T01:21:13Z</dcterms:created>
  <dcterms:modified xsi:type="dcterms:W3CDTF">2024-08-01T02:30:40Z</dcterms:modified>
</cp:coreProperties>
</file>