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74" r:id="rId3"/>
    <p:sldId id="298" r:id="rId4"/>
    <p:sldId id="302" r:id="rId5"/>
    <p:sldId id="292" r:id="rId6"/>
    <p:sldId id="305" r:id="rId7"/>
    <p:sldId id="304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8" r:id="rId16"/>
    <p:sldId id="299" r:id="rId17"/>
    <p:sldId id="306" r:id="rId18"/>
    <p:sldId id="325" r:id="rId19"/>
    <p:sldId id="326" r:id="rId20"/>
    <p:sldId id="316" r:id="rId21"/>
    <p:sldId id="315" r:id="rId22"/>
    <p:sldId id="328" r:id="rId23"/>
    <p:sldId id="329" r:id="rId24"/>
    <p:sldId id="330" r:id="rId25"/>
    <p:sldId id="331" r:id="rId26"/>
    <p:sldId id="332" r:id="rId27"/>
    <p:sldId id="333" r:id="rId28"/>
    <p:sldId id="317" r:id="rId29"/>
    <p:sldId id="322" r:id="rId30"/>
    <p:sldId id="319" r:id="rId31"/>
    <p:sldId id="320" r:id="rId32"/>
    <p:sldId id="321" r:id="rId33"/>
    <p:sldId id="323" r:id="rId34"/>
    <p:sldId id="300" r:id="rId35"/>
    <p:sldId id="338" r:id="rId36"/>
    <p:sldId id="307" r:id="rId37"/>
    <p:sldId id="337" r:id="rId38"/>
    <p:sldId id="339" r:id="rId39"/>
    <p:sldId id="301" r:id="rId40"/>
    <p:sldId id="327" r:id="rId41"/>
    <p:sldId id="334" r:id="rId42"/>
    <p:sldId id="335" r:id="rId43"/>
    <p:sldId id="33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1BD87-743B-4FBE-BD12-B5908D0E96F0}" v="69" dt="2024-10-26T10:55:05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o Guan Yee" userId="758239183284d72e" providerId="LiveId" clId="{D2D1BD87-743B-4FBE-BD12-B5908D0E96F0}"/>
    <pc:docChg chg="undo custSel addSld delSld modSld sldOrd delMainMaster">
      <pc:chgData name="Loo Guan Yee" userId="758239183284d72e" providerId="LiveId" clId="{D2D1BD87-743B-4FBE-BD12-B5908D0E96F0}" dt="2024-10-26T10:55:56.051" v="8543" actId="20577"/>
      <pc:docMkLst>
        <pc:docMk/>
      </pc:docMkLst>
      <pc:sldChg chg="add del">
        <pc:chgData name="Loo Guan Yee" userId="758239183284d72e" providerId="LiveId" clId="{D2D1BD87-743B-4FBE-BD12-B5908D0E96F0}" dt="2024-10-26T05:19:45.532" v="331"/>
        <pc:sldMkLst>
          <pc:docMk/>
          <pc:sldMk cId="0" sldId="263"/>
        </pc:sldMkLst>
      </pc:sldChg>
      <pc:sldChg chg="modSp mod">
        <pc:chgData name="Loo Guan Yee" userId="758239183284d72e" providerId="LiveId" clId="{D2D1BD87-743B-4FBE-BD12-B5908D0E96F0}" dt="2024-10-26T07:08:33.362" v="6500" actId="113"/>
        <pc:sldMkLst>
          <pc:docMk/>
          <pc:sldMk cId="4281735" sldId="274"/>
        </pc:sldMkLst>
        <pc:spChg chg="mod">
          <ac:chgData name="Loo Guan Yee" userId="758239183284d72e" providerId="LiveId" clId="{D2D1BD87-743B-4FBE-BD12-B5908D0E96F0}" dt="2024-10-26T07:08:33.362" v="6500" actId="113"/>
          <ac:spMkLst>
            <pc:docMk/>
            <pc:sldMk cId="4281735" sldId="274"/>
            <ac:spMk id="2" creationId="{36FFB962-1820-4017-8846-D67341417ED6}"/>
          </ac:spMkLst>
        </pc:spChg>
      </pc:sldChg>
      <pc:sldChg chg="modSp del mod">
        <pc:chgData name="Loo Guan Yee" userId="758239183284d72e" providerId="LiveId" clId="{D2D1BD87-743B-4FBE-BD12-B5908D0E96F0}" dt="2024-10-26T05:19:33.979" v="328" actId="47"/>
        <pc:sldMkLst>
          <pc:docMk/>
          <pc:sldMk cId="1199763172" sldId="275"/>
        </pc:sldMkLst>
        <pc:spChg chg="mod">
          <ac:chgData name="Loo Guan Yee" userId="758239183284d72e" providerId="LiveId" clId="{D2D1BD87-743B-4FBE-BD12-B5908D0E96F0}" dt="2024-10-26T05:17:10.332" v="116" actId="20577"/>
          <ac:spMkLst>
            <pc:docMk/>
            <pc:sldMk cId="1199763172" sldId="275"/>
            <ac:spMk id="634" creationId="{58FA40FD-3B7A-4BB0-1559-82B09BCEB903}"/>
          </ac:spMkLst>
        </pc:spChg>
        <pc:spChg chg="mod">
          <ac:chgData name="Loo Guan Yee" userId="758239183284d72e" providerId="LiveId" clId="{D2D1BD87-743B-4FBE-BD12-B5908D0E96F0}" dt="2024-10-26T05:17:32.678" v="136" actId="113"/>
          <ac:spMkLst>
            <pc:docMk/>
            <pc:sldMk cId="1199763172" sldId="275"/>
            <ac:spMk id="640" creationId="{10908069-97E0-E00B-4AC7-5E743027DC2A}"/>
          </ac:spMkLst>
        </pc:spChg>
        <pc:spChg chg="mod">
          <ac:chgData name="Loo Guan Yee" userId="758239183284d72e" providerId="LiveId" clId="{D2D1BD87-743B-4FBE-BD12-B5908D0E96F0}" dt="2024-10-26T05:16:41.622" v="11" actId="404"/>
          <ac:spMkLst>
            <pc:docMk/>
            <pc:sldMk cId="1199763172" sldId="275"/>
            <ac:spMk id="641" creationId="{D47340B3-DBB4-8C09-B56B-30E474F325FA}"/>
          </ac:spMkLst>
        </pc:spChg>
      </pc:sldChg>
      <pc:sldChg chg="addSp delSp modSp add mod">
        <pc:chgData name="Loo Guan Yee" userId="758239183284d72e" providerId="LiveId" clId="{D2D1BD87-743B-4FBE-BD12-B5908D0E96F0}" dt="2024-10-26T05:33:06.928" v="1092" actId="6549"/>
        <pc:sldMkLst>
          <pc:docMk/>
          <pc:sldMk cId="3128968522" sldId="292"/>
        </pc:sldMkLst>
        <pc:spChg chg="mod">
          <ac:chgData name="Loo Guan Yee" userId="758239183284d72e" providerId="LiveId" clId="{D2D1BD87-743B-4FBE-BD12-B5908D0E96F0}" dt="2024-10-26T05:31:08.322" v="1049" actId="20577"/>
          <ac:spMkLst>
            <pc:docMk/>
            <pc:sldMk cId="3128968522" sldId="292"/>
            <ac:spMk id="2" creationId="{829840C3-D64A-DAC2-857A-A638534893AF}"/>
          </ac:spMkLst>
        </pc:spChg>
        <pc:spChg chg="mod">
          <ac:chgData name="Loo Guan Yee" userId="758239183284d72e" providerId="LiveId" clId="{D2D1BD87-743B-4FBE-BD12-B5908D0E96F0}" dt="2024-10-26T05:33:06.928" v="1092" actId="6549"/>
          <ac:spMkLst>
            <pc:docMk/>
            <pc:sldMk cId="3128968522" sldId="292"/>
            <ac:spMk id="821" creationId="{00000000-0000-0000-0000-000000000000}"/>
          </ac:spMkLst>
        </pc:spChg>
        <pc:picChg chg="del">
          <ac:chgData name="Loo Guan Yee" userId="758239183284d72e" providerId="LiveId" clId="{D2D1BD87-743B-4FBE-BD12-B5908D0E96F0}" dt="2024-10-26T05:29:13.729" v="954" actId="478"/>
          <ac:picMkLst>
            <pc:docMk/>
            <pc:sldMk cId="3128968522" sldId="292"/>
            <ac:picMk id="4" creationId="{36D97137-0AD0-0C4A-D3E3-F0220DB7F07F}"/>
          </ac:picMkLst>
        </pc:picChg>
        <pc:picChg chg="add mod">
          <ac:chgData name="Loo Guan Yee" userId="758239183284d72e" providerId="LiveId" clId="{D2D1BD87-743B-4FBE-BD12-B5908D0E96F0}" dt="2024-10-26T05:30:23.630" v="1031" actId="1076"/>
          <ac:picMkLst>
            <pc:docMk/>
            <pc:sldMk cId="3128968522" sldId="292"/>
            <ac:picMk id="6" creationId="{8794B0C6-DD2D-841B-54F0-128CA606EDDC}"/>
          </ac:picMkLst>
        </pc:picChg>
        <pc:picChg chg="del">
          <ac:chgData name="Loo Guan Yee" userId="758239183284d72e" providerId="LiveId" clId="{D2D1BD87-743B-4FBE-BD12-B5908D0E96F0}" dt="2024-10-26T05:29:12.883" v="953" actId="478"/>
          <ac:picMkLst>
            <pc:docMk/>
            <pc:sldMk cId="3128968522" sldId="292"/>
            <ac:picMk id="10" creationId="{AC4B8243-E46C-5767-E043-09EE9569BE77}"/>
          </ac:picMkLst>
        </pc:picChg>
        <pc:picChg chg="del mod">
          <ac:chgData name="Loo Guan Yee" userId="758239183284d72e" providerId="LiveId" clId="{D2D1BD87-743B-4FBE-BD12-B5908D0E96F0}" dt="2024-10-26T05:29:14.180" v="956" actId="478"/>
          <ac:picMkLst>
            <pc:docMk/>
            <pc:sldMk cId="3128968522" sldId="292"/>
            <ac:picMk id="12" creationId="{3CBF8179-2BD9-A617-D1B3-98540F7351CF}"/>
          </ac:picMkLst>
        </pc:picChg>
        <pc:picChg chg="add del">
          <ac:chgData name="Loo Guan Yee" userId="758239183284d72e" providerId="LiveId" clId="{D2D1BD87-743B-4FBE-BD12-B5908D0E96F0}" dt="2024-10-26T05:32:20.640" v="1071" actId="22"/>
          <ac:picMkLst>
            <pc:docMk/>
            <pc:sldMk cId="3128968522" sldId="292"/>
            <ac:picMk id="13" creationId="{3151F691-02BC-E42B-8D78-813AE1DAF542}"/>
          </ac:picMkLst>
        </pc:picChg>
        <pc:cxnChg chg="add mod">
          <ac:chgData name="Loo Guan Yee" userId="758239183284d72e" providerId="LiveId" clId="{D2D1BD87-743B-4FBE-BD12-B5908D0E96F0}" dt="2024-10-26T05:30:54.143" v="1034" actId="14100"/>
          <ac:cxnSpMkLst>
            <pc:docMk/>
            <pc:sldMk cId="3128968522" sldId="292"/>
            <ac:cxnSpMk id="8" creationId="{686FD7D7-2F53-FA80-67B0-D6AB0C08983B}"/>
          </ac:cxnSpMkLst>
        </pc:cxnChg>
      </pc:sldChg>
      <pc:sldChg chg="delSp modSp add mod">
        <pc:chgData name="Loo Guan Yee" userId="758239183284d72e" providerId="LiveId" clId="{D2D1BD87-743B-4FBE-BD12-B5908D0E96F0}" dt="2024-10-26T07:17:34.534" v="6650"/>
        <pc:sldMkLst>
          <pc:docMk/>
          <pc:sldMk cId="246578070" sldId="298"/>
        </pc:sldMkLst>
        <pc:spChg chg="del mod">
          <ac:chgData name="Loo Guan Yee" userId="758239183284d72e" providerId="LiveId" clId="{D2D1BD87-743B-4FBE-BD12-B5908D0E96F0}" dt="2024-10-26T05:24:47.628" v="541" actId="478"/>
          <ac:spMkLst>
            <pc:docMk/>
            <pc:sldMk cId="246578070" sldId="298"/>
            <ac:spMk id="2" creationId="{725B061A-66EB-E342-46E8-0D90E7991688}"/>
          </ac:spMkLst>
        </pc:spChg>
        <pc:spChg chg="mod">
          <ac:chgData name="Loo Guan Yee" userId="758239183284d72e" providerId="LiveId" clId="{D2D1BD87-743B-4FBE-BD12-B5908D0E96F0}" dt="2024-10-26T05:24:54.078" v="542" actId="313"/>
          <ac:spMkLst>
            <pc:docMk/>
            <pc:sldMk cId="246578070" sldId="298"/>
            <ac:spMk id="712" creationId="{00000000-0000-0000-0000-000000000000}"/>
          </ac:spMkLst>
        </pc:spChg>
        <pc:spChg chg="mod">
          <ac:chgData name="Loo Guan Yee" userId="758239183284d72e" providerId="LiveId" clId="{D2D1BD87-743B-4FBE-BD12-B5908D0E96F0}" dt="2024-10-26T07:17:34.534" v="6650"/>
          <ac:spMkLst>
            <pc:docMk/>
            <pc:sldMk cId="246578070" sldId="298"/>
            <ac:spMk id="717" creationId="{00000000-0000-0000-0000-000000000000}"/>
          </ac:spMkLst>
        </pc:spChg>
        <pc:spChg chg="mod">
          <ac:chgData name="Loo Guan Yee" userId="758239183284d72e" providerId="LiveId" clId="{D2D1BD87-743B-4FBE-BD12-B5908D0E96F0}" dt="2024-10-26T05:21:34.156" v="499" actId="255"/>
          <ac:spMkLst>
            <pc:docMk/>
            <pc:sldMk cId="246578070" sldId="298"/>
            <ac:spMk id="718" creationId="{00000000-0000-0000-0000-000000000000}"/>
          </ac:spMkLst>
        </pc:spChg>
        <pc:spChg chg="mod">
          <ac:chgData name="Loo Guan Yee" userId="758239183284d72e" providerId="LiveId" clId="{D2D1BD87-743B-4FBE-BD12-B5908D0E96F0}" dt="2024-10-26T07:08:40.417" v="6503" actId="20577"/>
          <ac:spMkLst>
            <pc:docMk/>
            <pc:sldMk cId="246578070" sldId="298"/>
            <ac:spMk id="719" creationId="{00000000-0000-0000-0000-000000000000}"/>
          </ac:spMkLst>
        </pc:spChg>
        <pc:spChg chg="mod">
          <ac:chgData name="Loo Guan Yee" userId="758239183284d72e" providerId="LiveId" clId="{D2D1BD87-743B-4FBE-BD12-B5908D0E96F0}" dt="2024-10-26T05:21:28.397" v="497" actId="255"/>
          <ac:spMkLst>
            <pc:docMk/>
            <pc:sldMk cId="246578070" sldId="298"/>
            <ac:spMk id="720" creationId="{00000000-0000-0000-0000-000000000000}"/>
          </ac:spMkLst>
        </pc:spChg>
      </pc:sldChg>
      <pc:sldChg chg="add del">
        <pc:chgData name="Loo Guan Yee" userId="758239183284d72e" providerId="LiveId" clId="{D2D1BD87-743B-4FBE-BD12-B5908D0E96F0}" dt="2024-10-26T05:21:53.176" v="503" actId="47"/>
        <pc:sldMkLst>
          <pc:docMk/>
          <pc:sldMk cId="2639002537" sldId="299"/>
        </pc:sldMkLst>
      </pc:sldChg>
      <pc:sldChg chg="modSp add mod">
        <pc:chgData name="Loo Guan Yee" userId="758239183284d72e" providerId="LiveId" clId="{D2D1BD87-743B-4FBE-BD12-B5908D0E96F0}" dt="2024-10-26T07:17:28.196" v="6649"/>
        <pc:sldMkLst>
          <pc:docMk/>
          <pc:sldMk cId="2793528267" sldId="299"/>
        </pc:sldMkLst>
        <pc:spChg chg="mod">
          <ac:chgData name="Loo Guan Yee" userId="758239183284d72e" providerId="LiveId" clId="{D2D1BD87-743B-4FBE-BD12-B5908D0E96F0}" dt="2024-10-26T05:55:13.288" v="1892" actId="20577"/>
          <ac:spMkLst>
            <pc:docMk/>
            <pc:sldMk cId="2793528267" sldId="299"/>
            <ac:spMk id="2" creationId="{1C98AE12-E95E-4DB1-28CD-62D93FDEECDC}"/>
          </ac:spMkLst>
        </pc:spChg>
        <pc:spChg chg="mod">
          <ac:chgData name="Loo Guan Yee" userId="758239183284d72e" providerId="LiveId" clId="{D2D1BD87-743B-4FBE-BD12-B5908D0E96F0}" dt="2024-10-26T05:53:43.066" v="1823" actId="404"/>
          <ac:spMkLst>
            <pc:docMk/>
            <pc:sldMk cId="2793528267" sldId="299"/>
            <ac:spMk id="712" creationId="{B23FB1DA-8746-D4EE-B4DE-DBB8159BF449}"/>
          </ac:spMkLst>
        </pc:spChg>
        <pc:spChg chg="mod">
          <ac:chgData name="Loo Guan Yee" userId="758239183284d72e" providerId="LiveId" clId="{D2D1BD87-743B-4FBE-BD12-B5908D0E96F0}" dt="2024-10-26T07:17:28.196" v="6649"/>
          <ac:spMkLst>
            <pc:docMk/>
            <pc:sldMk cId="2793528267" sldId="299"/>
            <ac:spMk id="717" creationId="{4C125F40-A08C-84F0-33F3-CBF78DA1E755}"/>
          </ac:spMkLst>
        </pc:spChg>
      </pc:sldChg>
      <pc:sldChg chg="delSp modSp add mod">
        <pc:chgData name="Loo Guan Yee" userId="758239183284d72e" providerId="LiveId" clId="{D2D1BD87-743B-4FBE-BD12-B5908D0E96F0}" dt="2024-10-26T07:17:09.145" v="6643"/>
        <pc:sldMkLst>
          <pc:docMk/>
          <pc:sldMk cId="369087135" sldId="300"/>
        </pc:sldMkLst>
        <pc:spChg chg="del">
          <ac:chgData name="Loo Guan Yee" userId="758239183284d72e" providerId="LiveId" clId="{D2D1BD87-743B-4FBE-BD12-B5908D0E96F0}" dt="2024-10-26T05:58:32.737" v="1992" actId="478"/>
          <ac:spMkLst>
            <pc:docMk/>
            <pc:sldMk cId="369087135" sldId="300"/>
            <ac:spMk id="2" creationId="{87885621-4DB3-F9F0-793D-40D03AE82FDA}"/>
          </ac:spMkLst>
        </pc:spChg>
        <pc:spChg chg="mod">
          <ac:chgData name="Loo Guan Yee" userId="758239183284d72e" providerId="LiveId" clId="{D2D1BD87-743B-4FBE-BD12-B5908D0E96F0}" dt="2024-10-26T05:58:29.429" v="1991" actId="20577"/>
          <ac:spMkLst>
            <pc:docMk/>
            <pc:sldMk cId="369087135" sldId="300"/>
            <ac:spMk id="712" creationId="{AE93A01D-719F-4063-3824-B5AE1139EA91}"/>
          </ac:spMkLst>
        </pc:spChg>
        <pc:spChg chg="mod">
          <ac:chgData name="Loo Guan Yee" userId="758239183284d72e" providerId="LiveId" clId="{D2D1BD87-743B-4FBE-BD12-B5908D0E96F0}" dt="2024-10-26T07:17:09.145" v="6643"/>
          <ac:spMkLst>
            <pc:docMk/>
            <pc:sldMk cId="369087135" sldId="300"/>
            <ac:spMk id="717" creationId="{31ED79F7-E124-1F6C-DDFA-0B3024624D75}"/>
          </ac:spMkLst>
        </pc:spChg>
      </pc:sldChg>
      <pc:sldChg chg="add del">
        <pc:chgData name="Loo Guan Yee" userId="758239183284d72e" providerId="LiveId" clId="{D2D1BD87-743B-4FBE-BD12-B5908D0E96F0}" dt="2024-10-26T05:21:53.857" v="504" actId="47"/>
        <pc:sldMkLst>
          <pc:docMk/>
          <pc:sldMk cId="4166279681" sldId="300"/>
        </pc:sldMkLst>
      </pc:sldChg>
      <pc:sldChg chg="modSp add mod">
        <pc:chgData name="Loo Guan Yee" userId="758239183284d72e" providerId="LiveId" clId="{D2D1BD87-743B-4FBE-BD12-B5908D0E96F0}" dt="2024-10-26T10:55:56.051" v="8543" actId="20577"/>
        <pc:sldMkLst>
          <pc:docMk/>
          <pc:sldMk cId="444399248" sldId="301"/>
        </pc:sldMkLst>
        <pc:spChg chg="mod">
          <ac:chgData name="Loo Guan Yee" userId="758239183284d72e" providerId="LiveId" clId="{D2D1BD87-743B-4FBE-BD12-B5908D0E96F0}" dt="2024-10-26T10:55:56.051" v="8543" actId="20577"/>
          <ac:spMkLst>
            <pc:docMk/>
            <pc:sldMk cId="444399248" sldId="301"/>
            <ac:spMk id="712" creationId="{3BD87519-5E2B-2B01-25DF-AF5A792BF250}"/>
          </ac:spMkLst>
        </pc:spChg>
        <pc:spChg chg="mod">
          <ac:chgData name="Loo Guan Yee" userId="758239183284d72e" providerId="LiveId" clId="{D2D1BD87-743B-4FBE-BD12-B5908D0E96F0}" dt="2024-10-26T07:17:00.486" v="6642" actId="14100"/>
          <ac:spMkLst>
            <pc:docMk/>
            <pc:sldMk cId="444399248" sldId="301"/>
            <ac:spMk id="717" creationId="{778DBFF1-8F5D-F36A-7707-65D8978349AD}"/>
          </ac:spMkLst>
        </pc:spChg>
      </pc:sldChg>
      <pc:sldChg chg="add del">
        <pc:chgData name="Loo Guan Yee" userId="758239183284d72e" providerId="LiveId" clId="{D2D1BD87-743B-4FBE-BD12-B5908D0E96F0}" dt="2024-10-26T05:21:54.705" v="505" actId="47"/>
        <pc:sldMkLst>
          <pc:docMk/>
          <pc:sldMk cId="3481211936" sldId="301"/>
        </pc:sldMkLst>
      </pc:sldChg>
      <pc:sldChg chg="addSp modSp add mod">
        <pc:chgData name="Loo Guan Yee" userId="758239183284d72e" providerId="LiveId" clId="{D2D1BD87-743B-4FBE-BD12-B5908D0E96F0}" dt="2024-10-26T05:27:52.003" v="900" actId="1076"/>
        <pc:sldMkLst>
          <pc:docMk/>
          <pc:sldMk cId="3556245637" sldId="302"/>
        </pc:sldMkLst>
        <pc:spChg chg="mod">
          <ac:chgData name="Loo Guan Yee" userId="758239183284d72e" providerId="LiveId" clId="{D2D1BD87-743B-4FBE-BD12-B5908D0E96F0}" dt="2024-10-26T05:27:46.683" v="897" actId="14100"/>
          <ac:spMkLst>
            <pc:docMk/>
            <pc:sldMk cId="3556245637" sldId="302"/>
            <ac:spMk id="2" creationId="{1116F9E9-5743-3F11-7A33-F1FE4464815E}"/>
          </ac:spMkLst>
        </pc:spChg>
        <pc:spChg chg="mod">
          <ac:chgData name="Loo Guan Yee" userId="758239183284d72e" providerId="LiveId" clId="{D2D1BD87-743B-4FBE-BD12-B5908D0E96F0}" dt="2024-10-26T05:26:54.667" v="835" actId="14100"/>
          <ac:spMkLst>
            <pc:docMk/>
            <pc:sldMk cId="3556245637" sldId="302"/>
            <ac:spMk id="749" creationId="{B133DC3A-1028-0FD3-FD4A-768B2ACE2590}"/>
          </ac:spMkLst>
        </pc:spChg>
        <pc:picChg chg="add mod">
          <ac:chgData name="Loo Guan Yee" userId="758239183284d72e" providerId="LiveId" clId="{D2D1BD87-743B-4FBE-BD12-B5908D0E96F0}" dt="2024-10-26T05:27:52.003" v="900" actId="1076"/>
          <ac:picMkLst>
            <pc:docMk/>
            <pc:sldMk cId="3556245637" sldId="302"/>
            <ac:picMk id="4" creationId="{672F53F3-EF44-43A1-EE48-D1EA24394637}"/>
          </ac:picMkLst>
        </pc:picChg>
      </pc:sldChg>
      <pc:sldChg chg="add del ord">
        <pc:chgData name="Loo Guan Yee" userId="758239183284d72e" providerId="LiveId" clId="{D2D1BD87-743B-4FBE-BD12-B5908D0E96F0}" dt="2024-10-26T10:41:11.161" v="7854" actId="47"/>
        <pc:sldMkLst>
          <pc:docMk/>
          <pc:sldMk cId="630936727" sldId="303"/>
        </pc:sldMkLst>
      </pc:sldChg>
      <pc:sldChg chg="new del">
        <pc:chgData name="Loo Guan Yee" userId="758239183284d72e" providerId="LiveId" clId="{D2D1BD87-743B-4FBE-BD12-B5908D0E96F0}" dt="2024-10-26T05:28:25.356" v="902" actId="47"/>
        <pc:sldMkLst>
          <pc:docMk/>
          <pc:sldMk cId="135992711" sldId="304"/>
        </pc:sldMkLst>
      </pc:sldChg>
      <pc:sldChg chg="addSp delSp modSp add mod">
        <pc:chgData name="Loo Guan Yee" userId="758239183284d72e" providerId="LiveId" clId="{D2D1BD87-743B-4FBE-BD12-B5908D0E96F0}" dt="2024-10-26T05:37:52.054" v="1317" actId="14100"/>
        <pc:sldMkLst>
          <pc:docMk/>
          <pc:sldMk cId="3917988935" sldId="304"/>
        </pc:sldMkLst>
        <pc:spChg chg="mod">
          <ac:chgData name="Loo Guan Yee" userId="758239183284d72e" providerId="LiveId" clId="{D2D1BD87-743B-4FBE-BD12-B5908D0E96F0}" dt="2024-10-26T05:37:49.804" v="1316" actId="14100"/>
          <ac:spMkLst>
            <pc:docMk/>
            <pc:sldMk cId="3917988935" sldId="304"/>
            <ac:spMk id="2" creationId="{4E68E382-9BDD-C5AF-A244-89AE35F6A7AD}"/>
          </ac:spMkLst>
        </pc:spChg>
        <pc:spChg chg="del">
          <ac:chgData name="Loo Guan Yee" userId="758239183284d72e" providerId="LiveId" clId="{D2D1BD87-743B-4FBE-BD12-B5908D0E96F0}" dt="2024-10-26T05:35:18.605" v="1275" actId="478"/>
          <ac:spMkLst>
            <pc:docMk/>
            <pc:sldMk cId="3917988935" sldId="304"/>
            <ac:spMk id="817" creationId="{54BDD524-2FD2-CA92-E090-129B276CFD8D}"/>
          </ac:spMkLst>
        </pc:spChg>
        <pc:spChg chg="mod">
          <ac:chgData name="Loo Guan Yee" userId="758239183284d72e" providerId="LiveId" clId="{D2D1BD87-743B-4FBE-BD12-B5908D0E96F0}" dt="2024-10-26T05:33:37.005" v="1107" actId="20577"/>
          <ac:spMkLst>
            <pc:docMk/>
            <pc:sldMk cId="3917988935" sldId="304"/>
            <ac:spMk id="821" creationId="{1337E1F1-3557-50EC-F419-F16BBE88A51C}"/>
          </ac:spMkLst>
        </pc:spChg>
        <pc:picChg chg="add mod">
          <ac:chgData name="Loo Guan Yee" userId="758239183284d72e" providerId="LiveId" clId="{D2D1BD87-743B-4FBE-BD12-B5908D0E96F0}" dt="2024-10-26T05:37:52.054" v="1317" actId="14100"/>
          <ac:picMkLst>
            <pc:docMk/>
            <pc:sldMk cId="3917988935" sldId="304"/>
            <ac:picMk id="5" creationId="{9E81ACE2-D925-170D-15A6-D6F38D9237C9}"/>
          </ac:picMkLst>
        </pc:picChg>
        <pc:cxnChg chg="add mod">
          <ac:chgData name="Loo Guan Yee" userId="758239183284d72e" providerId="LiveId" clId="{D2D1BD87-743B-4FBE-BD12-B5908D0E96F0}" dt="2024-10-26T05:35:15.689" v="1274" actId="208"/>
          <ac:cxnSpMkLst>
            <pc:docMk/>
            <pc:sldMk cId="3917988935" sldId="304"/>
            <ac:cxnSpMk id="7" creationId="{D3E2F4F5-5313-D553-C278-7C2DE6CBF386}"/>
          </ac:cxnSpMkLst>
        </pc:cxnChg>
        <pc:cxnChg chg="add mod">
          <ac:chgData name="Loo Guan Yee" userId="758239183284d72e" providerId="LiveId" clId="{D2D1BD87-743B-4FBE-BD12-B5908D0E96F0}" dt="2024-10-26T05:35:33.583" v="1279" actId="1076"/>
          <ac:cxnSpMkLst>
            <pc:docMk/>
            <pc:sldMk cId="3917988935" sldId="304"/>
            <ac:cxnSpMk id="9" creationId="{20D74790-DD99-81F1-81E5-14D4223C5962}"/>
          </ac:cxnSpMkLst>
        </pc:cxnChg>
      </pc:sldChg>
      <pc:sldChg chg="addSp delSp modSp add mod">
        <pc:chgData name="Loo Guan Yee" userId="758239183284d72e" providerId="LiveId" clId="{D2D1BD87-743B-4FBE-BD12-B5908D0E96F0}" dt="2024-10-26T05:33:00.924" v="1091" actId="14100"/>
        <pc:sldMkLst>
          <pc:docMk/>
          <pc:sldMk cId="1426062046" sldId="305"/>
        </pc:sldMkLst>
        <pc:spChg chg="mod">
          <ac:chgData name="Loo Guan Yee" userId="758239183284d72e" providerId="LiveId" clId="{D2D1BD87-743B-4FBE-BD12-B5908D0E96F0}" dt="2024-10-26T05:32:32.294" v="1082" actId="20577"/>
          <ac:spMkLst>
            <pc:docMk/>
            <pc:sldMk cId="1426062046" sldId="305"/>
            <ac:spMk id="2" creationId="{369F55F4-BA6E-48CA-4E71-6A522B8ADF6A}"/>
          </ac:spMkLst>
        </pc:spChg>
        <pc:spChg chg="mod">
          <ac:chgData name="Loo Guan Yee" userId="758239183284d72e" providerId="LiveId" clId="{D2D1BD87-743B-4FBE-BD12-B5908D0E96F0}" dt="2024-10-26T05:32:27.693" v="1073" actId="6549"/>
          <ac:spMkLst>
            <pc:docMk/>
            <pc:sldMk cId="1426062046" sldId="305"/>
            <ac:spMk id="821" creationId="{2A37D925-FD18-5363-60EA-48982D0BE73E}"/>
          </ac:spMkLst>
        </pc:spChg>
        <pc:picChg chg="add mod">
          <ac:chgData name="Loo Guan Yee" userId="758239183284d72e" providerId="LiveId" clId="{D2D1BD87-743B-4FBE-BD12-B5908D0E96F0}" dt="2024-10-26T05:32:54.119" v="1089" actId="1076"/>
          <ac:picMkLst>
            <pc:docMk/>
            <pc:sldMk cId="1426062046" sldId="305"/>
            <ac:picMk id="5" creationId="{05E99383-DBB1-4C90-4EA1-D37F2F2545F3}"/>
          </ac:picMkLst>
        </pc:picChg>
        <pc:picChg chg="del">
          <ac:chgData name="Loo Guan Yee" userId="758239183284d72e" providerId="LiveId" clId="{D2D1BD87-743B-4FBE-BD12-B5908D0E96F0}" dt="2024-10-26T05:32:43.026" v="1083" actId="478"/>
          <ac:picMkLst>
            <pc:docMk/>
            <pc:sldMk cId="1426062046" sldId="305"/>
            <ac:picMk id="6" creationId="{4C595962-8801-01F5-6CB2-E22C21AF0E2A}"/>
          </ac:picMkLst>
        </pc:picChg>
        <pc:cxnChg chg="mod ord">
          <ac:chgData name="Loo Guan Yee" userId="758239183284d72e" providerId="LiveId" clId="{D2D1BD87-743B-4FBE-BD12-B5908D0E96F0}" dt="2024-10-26T05:33:00.924" v="1091" actId="14100"/>
          <ac:cxnSpMkLst>
            <pc:docMk/>
            <pc:sldMk cId="1426062046" sldId="305"/>
            <ac:cxnSpMk id="8" creationId="{8C344541-95DE-D1EE-E023-5FD6437BEC16}"/>
          </ac:cxnSpMkLst>
        </pc:cxnChg>
      </pc:sldChg>
      <pc:sldChg chg="addSp delSp modSp add mod ord">
        <pc:chgData name="Loo Guan Yee" userId="758239183284d72e" providerId="LiveId" clId="{D2D1BD87-743B-4FBE-BD12-B5908D0E96F0}" dt="2024-10-26T06:20:39.252" v="3313" actId="20577"/>
        <pc:sldMkLst>
          <pc:docMk/>
          <pc:sldMk cId="3742423690" sldId="306"/>
        </pc:sldMkLst>
        <pc:spChg chg="mod">
          <ac:chgData name="Loo Guan Yee" userId="758239183284d72e" providerId="LiveId" clId="{D2D1BD87-743B-4FBE-BD12-B5908D0E96F0}" dt="2024-10-26T06:20:39.252" v="3313" actId="20577"/>
          <ac:spMkLst>
            <pc:docMk/>
            <pc:sldMk cId="3742423690" sldId="306"/>
            <ac:spMk id="2" creationId="{829840C3-D64A-DAC2-857A-A638534893AF}"/>
          </ac:spMkLst>
        </pc:spChg>
        <pc:spChg chg="add mod">
          <ac:chgData name="Loo Guan Yee" userId="758239183284d72e" providerId="LiveId" clId="{D2D1BD87-743B-4FBE-BD12-B5908D0E96F0}" dt="2024-10-26T06:19:26.768" v="3255" actId="1076"/>
          <ac:spMkLst>
            <pc:docMk/>
            <pc:sldMk cId="3742423690" sldId="306"/>
            <ac:spMk id="9" creationId="{E4A70DC7-67DF-C44B-56BD-E7BD7A6A7302}"/>
          </ac:spMkLst>
        </pc:spChg>
        <pc:spChg chg="mod">
          <ac:chgData name="Loo Guan Yee" userId="758239183284d72e" providerId="LiveId" clId="{D2D1BD87-743B-4FBE-BD12-B5908D0E96F0}" dt="2024-10-26T06:14:23.395" v="2813" actId="20577"/>
          <ac:spMkLst>
            <pc:docMk/>
            <pc:sldMk cId="3742423690" sldId="306"/>
            <ac:spMk id="821" creationId="{00000000-0000-0000-0000-000000000000}"/>
          </ac:spMkLst>
        </pc:spChg>
        <pc:picChg chg="del">
          <ac:chgData name="Loo Guan Yee" userId="758239183284d72e" providerId="LiveId" clId="{D2D1BD87-743B-4FBE-BD12-B5908D0E96F0}" dt="2024-10-26T06:14:55.917" v="2926" actId="478"/>
          <ac:picMkLst>
            <pc:docMk/>
            <pc:sldMk cId="3742423690" sldId="306"/>
            <ac:picMk id="4" creationId="{36D97137-0AD0-0C4A-D3E3-F0220DB7F07F}"/>
          </ac:picMkLst>
        </pc:picChg>
        <pc:picChg chg="add del mod">
          <ac:chgData name="Loo Guan Yee" userId="758239183284d72e" providerId="LiveId" clId="{D2D1BD87-743B-4FBE-BD12-B5908D0E96F0}" dt="2024-10-26T06:17:15.947" v="3139" actId="478"/>
          <ac:picMkLst>
            <pc:docMk/>
            <pc:sldMk cId="3742423690" sldId="306"/>
            <ac:picMk id="6" creationId="{70A8C1C4-D584-D4F8-C19F-902944E53C14}"/>
          </ac:picMkLst>
        </pc:picChg>
        <pc:picChg chg="add mod">
          <ac:chgData name="Loo Guan Yee" userId="758239183284d72e" providerId="LiveId" clId="{D2D1BD87-743B-4FBE-BD12-B5908D0E96F0}" dt="2024-10-26T06:18:26.463" v="3172" actId="1076"/>
          <ac:picMkLst>
            <pc:docMk/>
            <pc:sldMk cId="3742423690" sldId="306"/>
            <ac:picMk id="8" creationId="{21DCD368-C578-CFE2-BA8D-3709770BE613}"/>
          </ac:picMkLst>
        </pc:picChg>
        <pc:picChg chg="del">
          <ac:chgData name="Loo Guan Yee" userId="758239183284d72e" providerId="LiveId" clId="{D2D1BD87-743B-4FBE-BD12-B5908D0E96F0}" dt="2024-10-26T06:14:54.521" v="2924" actId="478"/>
          <ac:picMkLst>
            <pc:docMk/>
            <pc:sldMk cId="3742423690" sldId="306"/>
            <ac:picMk id="10" creationId="{AC4B8243-E46C-5767-E043-09EE9569BE77}"/>
          </ac:picMkLst>
        </pc:picChg>
        <pc:picChg chg="del">
          <ac:chgData name="Loo Guan Yee" userId="758239183284d72e" providerId="LiveId" clId="{D2D1BD87-743B-4FBE-BD12-B5908D0E96F0}" dt="2024-10-26T06:14:55.278" v="2925" actId="478"/>
          <ac:picMkLst>
            <pc:docMk/>
            <pc:sldMk cId="3742423690" sldId="306"/>
            <ac:picMk id="12" creationId="{3CBF8179-2BD9-A617-D1B3-98540F7351CF}"/>
          </ac:picMkLst>
        </pc:picChg>
      </pc:sldChg>
      <pc:sldChg chg="addSp delSp modSp add mod ord">
        <pc:chgData name="Loo Guan Yee" userId="758239183284d72e" providerId="LiveId" clId="{D2D1BD87-743B-4FBE-BD12-B5908D0E96F0}" dt="2024-10-26T10:51:35.153" v="8516" actId="478"/>
        <pc:sldMkLst>
          <pc:docMk/>
          <pc:sldMk cId="3366118920" sldId="307"/>
        </pc:sldMkLst>
        <pc:spChg chg="mod">
          <ac:chgData name="Loo Guan Yee" userId="758239183284d72e" providerId="LiveId" clId="{D2D1BD87-743B-4FBE-BD12-B5908D0E96F0}" dt="2024-10-26T10:50:56.743" v="8486" actId="20577"/>
          <ac:spMkLst>
            <pc:docMk/>
            <pc:sldMk cId="3366118920" sldId="307"/>
            <ac:spMk id="2" creationId="{EFFA3AC4-3A2E-F5A8-78EA-51FE957C9ECC}"/>
          </ac:spMkLst>
        </pc:spChg>
        <pc:spChg chg="add del mod">
          <ac:chgData name="Loo Guan Yee" userId="758239183284d72e" providerId="LiveId" clId="{D2D1BD87-743B-4FBE-BD12-B5908D0E96F0}" dt="2024-10-26T10:51:35.153" v="8516" actId="478"/>
          <ac:spMkLst>
            <pc:docMk/>
            <pc:sldMk cId="3366118920" sldId="307"/>
            <ac:spMk id="9" creationId="{9F59057A-0E93-1E3D-9D5D-54C5E14096A8}"/>
          </ac:spMkLst>
        </pc:spChg>
        <pc:spChg chg="add mod">
          <ac:chgData name="Loo Guan Yee" userId="758239183284d72e" providerId="LiveId" clId="{D2D1BD87-743B-4FBE-BD12-B5908D0E96F0}" dt="2024-10-26T10:45:12.846" v="8193" actId="14100"/>
          <ac:spMkLst>
            <pc:docMk/>
            <pc:sldMk cId="3366118920" sldId="307"/>
            <ac:spMk id="11" creationId="{723FCE86-7ABF-711A-3502-2EA0A4E09280}"/>
          </ac:spMkLst>
        </pc:spChg>
        <pc:spChg chg="mod">
          <ac:chgData name="Loo Guan Yee" userId="758239183284d72e" providerId="LiveId" clId="{D2D1BD87-743B-4FBE-BD12-B5908D0E96F0}" dt="2024-10-26T10:45:25.061" v="8216" actId="20577"/>
          <ac:spMkLst>
            <pc:docMk/>
            <pc:sldMk cId="3366118920" sldId="307"/>
            <ac:spMk id="821" creationId="{42C426D8-6C2E-1043-FB09-A5C81A278CA3}"/>
          </ac:spMkLst>
        </pc:spChg>
        <pc:picChg chg="del">
          <ac:chgData name="Loo Guan Yee" userId="758239183284d72e" providerId="LiveId" clId="{D2D1BD87-743B-4FBE-BD12-B5908D0E96F0}" dt="2024-10-26T10:28:25.384" v="7656" actId="478"/>
          <ac:picMkLst>
            <pc:docMk/>
            <pc:sldMk cId="3366118920" sldId="307"/>
            <ac:picMk id="4" creationId="{9AEC8ADD-2436-CCEE-AAE1-6D60A1B6AB61}"/>
          </ac:picMkLst>
        </pc:picChg>
        <pc:picChg chg="add mod">
          <ac:chgData name="Loo Guan Yee" userId="758239183284d72e" providerId="LiveId" clId="{D2D1BD87-743B-4FBE-BD12-B5908D0E96F0}" dt="2024-10-26T10:44:39.561" v="8179" actId="1076"/>
          <ac:picMkLst>
            <pc:docMk/>
            <pc:sldMk cId="3366118920" sldId="307"/>
            <ac:picMk id="6" creationId="{855D498A-4D77-D9B5-ECCC-AE3F2DC0605E}"/>
          </ac:picMkLst>
        </pc:picChg>
        <pc:picChg chg="add del mod">
          <ac:chgData name="Loo Guan Yee" userId="758239183284d72e" providerId="LiveId" clId="{D2D1BD87-743B-4FBE-BD12-B5908D0E96F0}" dt="2024-10-26T10:49:57.529" v="8367" actId="478"/>
          <ac:picMkLst>
            <pc:docMk/>
            <pc:sldMk cId="3366118920" sldId="307"/>
            <ac:picMk id="8" creationId="{EDC94059-404D-DF7F-9A66-0D36921551B0}"/>
          </ac:picMkLst>
        </pc:picChg>
        <pc:picChg chg="del">
          <ac:chgData name="Loo Guan Yee" userId="758239183284d72e" providerId="LiveId" clId="{D2D1BD87-743B-4FBE-BD12-B5908D0E96F0}" dt="2024-10-26T10:28:24.366" v="7654" actId="478"/>
          <ac:picMkLst>
            <pc:docMk/>
            <pc:sldMk cId="3366118920" sldId="307"/>
            <ac:picMk id="10" creationId="{0E49FA42-1A3F-A9DD-73FA-9FF9DB83B251}"/>
          </ac:picMkLst>
        </pc:picChg>
        <pc:picChg chg="del">
          <ac:chgData name="Loo Guan Yee" userId="758239183284d72e" providerId="LiveId" clId="{D2D1BD87-743B-4FBE-BD12-B5908D0E96F0}" dt="2024-10-26T10:28:25.040" v="7655" actId="478"/>
          <ac:picMkLst>
            <pc:docMk/>
            <pc:sldMk cId="3366118920" sldId="307"/>
            <ac:picMk id="12" creationId="{A97AFC31-2A9E-B697-7FF0-31DF1F6F1F91}"/>
          </ac:picMkLst>
        </pc:picChg>
        <pc:picChg chg="add mod">
          <ac:chgData name="Loo Guan Yee" userId="758239183284d72e" providerId="LiveId" clId="{D2D1BD87-743B-4FBE-BD12-B5908D0E96F0}" dt="2024-10-26T10:50:00.853" v="8369" actId="1076"/>
          <ac:picMkLst>
            <pc:docMk/>
            <pc:sldMk cId="3366118920" sldId="307"/>
            <ac:picMk id="13" creationId="{8F11B74B-56FB-F87E-79D2-6AD1D3F5A5B3}"/>
          </ac:picMkLst>
        </pc:picChg>
      </pc:sldChg>
      <pc:sldChg chg="addSp delSp modSp add mod ord">
        <pc:chgData name="Loo Guan Yee" userId="758239183284d72e" providerId="LiveId" clId="{D2D1BD87-743B-4FBE-BD12-B5908D0E96F0}" dt="2024-10-26T05:50:13.322" v="1732" actId="1076"/>
        <pc:sldMkLst>
          <pc:docMk/>
          <pc:sldMk cId="374590139" sldId="308"/>
        </pc:sldMkLst>
        <pc:spChg chg="mod">
          <ac:chgData name="Loo Guan Yee" userId="758239183284d72e" providerId="LiveId" clId="{D2D1BD87-743B-4FBE-BD12-B5908D0E96F0}" dt="2024-10-26T05:39:21.464" v="1416" actId="20577"/>
          <ac:spMkLst>
            <pc:docMk/>
            <pc:sldMk cId="374590139" sldId="308"/>
            <ac:spMk id="2" creationId="{A44A67AF-D62D-A8EE-BFD9-D633D5A3290F}"/>
          </ac:spMkLst>
        </pc:spChg>
        <pc:spChg chg="add mod">
          <ac:chgData name="Loo Guan Yee" userId="758239183284d72e" providerId="LiveId" clId="{D2D1BD87-743B-4FBE-BD12-B5908D0E96F0}" dt="2024-10-26T05:50:13.322" v="1732" actId="1076"/>
          <ac:spMkLst>
            <pc:docMk/>
            <pc:sldMk cId="374590139" sldId="308"/>
            <ac:spMk id="9" creationId="{68DD71BB-CB0F-0CEB-DBAD-E7F397AA56C7}"/>
          </ac:spMkLst>
        </pc:spChg>
        <pc:spChg chg="mod">
          <ac:chgData name="Loo Guan Yee" userId="758239183284d72e" providerId="LiveId" clId="{D2D1BD87-743B-4FBE-BD12-B5908D0E96F0}" dt="2024-10-26T05:41:21.317" v="1466"/>
          <ac:spMkLst>
            <pc:docMk/>
            <pc:sldMk cId="374590139" sldId="308"/>
            <ac:spMk id="821" creationId="{3B5E04EF-61EC-4715-6812-00A3ED41D46F}"/>
          </ac:spMkLst>
        </pc:spChg>
        <pc:picChg chg="del">
          <ac:chgData name="Loo Guan Yee" userId="758239183284d72e" providerId="LiveId" clId="{D2D1BD87-743B-4FBE-BD12-B5908D0E96F0}" dt="2024-10-26T05:38:41.966" v="1322" actId="478"/>
          <ac:picMkLst>
            <pc:docMk/>
            <pc:sldMk cId="374590139" sldId="308"/>
            <ac:picMk id="4" creationId="{BB39EF6D-7952-5D63-0780-7A57EAFEEA83}"/>
          </ac:picMkLst>
        </pc:picChg>
        <pc:picChg chg="add mod">
          <ac:chgData name="Loo Guan Yee" userId="758239183284d72e" providerId="LiveId" clId="{D2D1BD87-743B-4FBE-BD12-B5908D0E96F0}" dt="2024-10-26T05:40:47.977" v="1425" actId="1076"/>
          <ac:picMkLst>
            <pc:docMk/>
            <pc:sldMk cId="374590139" sldId="308"/>
            <ac:picMk id="6" creationId="{CBF7F52B-B8D8-AF6C-1885-A051457C1876}"/>
          </ac:picMkLst>
        </pc:picChg>
        <pc:picChg chg="del">
          <ac:chgData name="Loo Guan Yee" userId="758239183284d72e" providerId="LiveId" clId="{D2D1BD87-743B-4FBE-BD12-B5908D0E96F0}" dt="2024-10-26T05:38:41.127" v="1320" actId="478"/>
          <ac:picMkLst>
            <pc:docMk/>
            <pc:sldMk cId="374590139" sldId="308"/>
            <ac:picMk id="10" creationId="{001847EB-A1EA-3E77-BF4D-0CE5196B2E67}"/>
          </ac:picMkLst>
        </pc:picChg>
        <pc:picChg chg="del">
          <ac:chgData name="Loo Guan Yee" userId="758239183284d72e" providerId="LiveId" clId="{D2D1BD87-743B-4FBE-BD12-B5908D0E96F0}" dt="2024-10-26T05:38:41.547" v="1321" actId="478"/>
          <ac:picMkLst>
            <pc:docMk/>
            <pc:sldMk cId="374590139" sldId="308"/>
            <ac:picMk id="12" creationId="{1184D58F-3B94-5B5E-CCB8-57D3EEFD217F}"/>
          </ac:picMkLst>
        </pc:picChg>
        <pc:cxnChg chg="add mod">
          <ac:chgData name="Loo Guan Yee" userId="758239183284d72e" providerId="LiveId" clId="{D2D1BD87-743B-4FBE-BD12-B5908D0E96F0}" dt="2024-10-26T05:40:13.789" v="1424" actId="1076"/>
          <ac:cxnSpMkLst>
            <pc:docMk/>
            <pc:sldMk cId="374590139" sldId="308"/>
            <ac:cxnSpMk id="7" creationId="{1958F886-DD28-FCAE-E0C5-1D5A77CB8A63}"/>
          </ac:cxnSpMkLst>
        </pc:cxnChg>
      </pc:sldChg>
      <pc:sldChg chg="addSp delSp modSp add mod ord">
        <pc:chgData name="Loo Guan Yee" userId="758239183284d72e" providerId="LiveId" clId="{D2D1BD87-743B-4FBE-BD12-B5908D0E96F0}" dt="2024-10-26T05:50:07.660" v="1730" actId="1076"/>
        <pc:sldMkLst>
          <pc:docMk/>
          <pc:sldMk cId="2716324094" sldId="309"/>
        </pc:sldMkLst>
        <pc:spChg chg="mod">
          <ac:chgData name="Loo Guan Yee" userId="758239183284d72e" providerId="LiveId" clId="{D2D1BD87-743B-4FBE-BD12-B5908D0E96F0}" dt="2024-10-26T05:43:19.591" v="1527" actId="6549"/>
          <ac:spMkLst>
            <pc:docMk/>
            <pc:sldMk cId="2716324094" sldId="309"/>
            <ac:spMk id="2" creationId="{3F62F977-7E28-9115-F86B-C79EC77C3B89}"/>
          </ac:spMkLst>
        </pc:spChg>
        <pc:spChg chg="add mod">
          <ac:chgData name="Loo Guan Yee" userId="758239183284d72e" providerId="LiveId" clId="{D2D1BD87-743B-4FBE-BD12-B5908D0E96F0}" dt="2024-10-26T05:50:07.660" v="1730" actId="1076"/>
          <ac:spMkLst>
            <pc:docMk/>
            <pc:sldMk cId="2716324094" sldId="309"/>
            <ac:spMk id="10" creationId="{8B7888BD-4E08-5A81-CD7E-42B67050B899}"/>
          </ac:spMkLst>
        </pc:spChg>
        <pc:spChg chg="mod">
          <ac:chgData name="Loo Guan Yee" userId="758239183284d72e" providerId="LiveId" clId="{D2D1BD87-743B-4FBE-BD12-B5908D0E96F0}" dt="2024-10-26T05:41:14.501" v="1465" actId="20577"/>
          <ac:spMkLst>
            <pc:docMk/>
            <pc:sldMk cId="2716324094" sldId="309"/>
            <ac:spMk id="821" creationId="{FFB01DD7-9A72-BAEC-C249-58330FBFE242}"/>
          </ac:spMkLst>
        </pc:spChg>
        <pc:picChg chg="add mod">
          <ac:chgData name="Loo Guan Yee" userId="758239183284d72e" providerId="LiveId" clId="{D2D1BD87-743B-4FBE-BD12-B5908D0E96F0}" dt="2024-10-26T05:40:58.356" v="1431" actId="1076"/>
          <ac:picMkLst>
            <pc:docMk/>
            <pc:sldMk cId="2716324094" sldId="309"/>
            <ac:picMk id="5" creationId="{31DA6987-79FD-50AF-58D9-97D6F134EA89}"/>
          </ac:picMkLst>
        </pc:picChg>
        <pc:picChg chg="del">
          <ac:chgData name="Loo Guan Yee" userId="758239183284d72e" providerId="LiveId" clId="{D2D1BD87-743B-4FBE-BD12-B5908D0E96F0}" dt="2024-10-26T05:40:53.702" v="1427" actId="478"/>
          <ac:picMkLst>
            <pc:docMk/>
            <pc:sldMk cId="2716324094" sldId="309"/>
            <ac:picMk id="6" creationId="{A719B05D-01C4-34B4-DAD5-A0DC54DEBC8D}"/>
          </ac:picMkLst>
        </pc:picChg>
        <pc:cxnChg chg="mod ord">
          <ac:chgData name="Loo Guan Yee" userId="758239183284d72e" providerId="LiveId" clId="{D2D1BD87-743B-4FBE-BD12-B5908D0E96F0}" dt="2024-10-26T05:43:23.490" v="1528" actId="14100"/>
          <ac:cxnSpMkLst>
            <pc:docMk/>
            <pc:sldMk cId="2716324094" sldId="309"/>
            <ac:cxnSpMk id="7" creationId="{CC79677D-711B-D380-F6BB-C1AA1226FC5E}"/>
          </ac:cxnSpMkLst>
        </pc:cxnChg>
      </pc:sldChg>
      <pc:sldChg chg="addSp delSp modSp add mod">
        <pc:chgData name="Loo Guan Yee" userId="758239183284d72e" providerId="LiveId" clId="{D2D1BD87-743B-4FBE-BD12-B5908D0E96F0}" dt="2024-10-26T05:50:02.932" v="1728" actId="1076"/>
        <pc:sldMkLst>
          <pc:docMk/>
          <pc:sldMk cId="2309466408" sldId="310"/>
        </pc:sldMkLst>
        <pc:spChg chg="mod">
          <ac:chgData name="Loo Guan Yee" userId="758239183284d72e" providerId="LiveId" clId="{D2D1BD87-743B-4FBE-BD12-B5908D0E96F0}" dt="2024-10-26T05:43:05.888" v="1526" actId="20577"/>
          <ac:spMkLst>
            <pc:docMk/>
            <pc:sldMk cId="2309466408" sldId="310"/>
            <ac:spMk id="2" creationId="{AE138C1D-FFCE-02D6-BEA0-357A2EEF2391}"/>
          </ac:spMkLst>
        </pc:spChg>
        <pc:spChg chg="add mod">
          <ac:chgData name="Loo Guan Yee" userId="758239183284d72e" providerId="LiveId" clId="{D2D1BD87-743B-4FBE-BD12-B5908D0E96F0}" dt="2024-10-26T05:50:02.932" v="1728" actId="1076"/>
          <ac:spMkLst>
            <pc:docMk/>
            <pc:sldMk cId="2309466408" sldId="310"/>
            <ac:spMk id="9" creationId="{81A764D8-3277-3AD3-40A3-A52232AB7EA7}"/>
          </ac:spMkLst>
        </pc:spChg>
        <pc:picChg chg="del mod">
          <ac:chgData name="Loo Guan Yee" userId="758239183284d72e" providerId="LiveId" clId="{D2D1BD87-743B-4FBE-BD12-B5908D0E96F0}" dt="2024-10-26T05:42:42.479" v="1473" actId="478"/>
          <ac:picMkLst>
            <pc:docMk/>
            <pc:sldMk cId="2309466408" sldId="310"/>
            <ac:picMk id="5" creationId="{3826B3D6-1BF7-D0CD-6C3B-13B2D23D9A8A}"/>
          </ac:picMkLst>
        </pc:picChg>
        <pc:picChg chg="add mod">
          <ac:chgData name="Loo Guan Yee" userId="758239183284d72e" providerId="LiveId" clId="{D2D1BD87-743B-4FBE-BD12-B5908D0E96F0}" dt="2024-10-26T05:42:46.664" v="1476" actId="14100"/>
          <ac:picMkLst>
            <pc:docMk/>
            <pc:sldMk cId="2309466408" sldId="310"/>
            <ac:picMk id="6" creationId="{4D5FF9A6-5F07-5AB8-2C9E-CB7E43FDC0E8}"/>
          </ac:picMkLst>
        </pc:picChg>
        <pc:cxnChg chg="mod ord">
          <ac:chgData name="Loo Guan Yee" userId="758239183284d72e" providerId="LiveId" clId="{D2D1BD87-743B-4FBE-BD12-B5908D0E96F0}" dt="2024-10-26T05:42:51.889" v="1478" actId="14100"/>
          <ac:cxnSpMkLst>
            <pc:docMk/>
            <pc:sldMk cId="2309466408" sldId="310"/>
            <ac:cxnSpMk id="7" creationId="{A83570D9-610C-9DF3-8E0D-EBD5C1E71B4A}"/>
          </ac:cxnSpMkLst>
        </pc:cxnChg>
      </pc:sldChg>
      <pc:sldChg chg="addSp delSp modSp add mod">
        <pc:chgData name="Loo Guan Yee" userId="758239183284d72e" providerId="LiveId" clId="{D2D1BD87-743B-4FBE-BD12-B5908D0E96F0}" dt="2024-10-26T05:49:58.515" v="1726" actId="1076"/>
        <pc:sldMkLst>
          <pc:docMk/>
          <pc:sldMk cId="3668619685" sldId="311"/>
        </pc:sldMkLst>
        <pc:spChg chg="mod">
          <ac:chgData name="Loo Guan Yee" userId="758239183284d72e" providerId="LiveId" clId="{D2D1BD87-743B-4FBE-BD12-B5908D0E96F0}" dt="2024-10-26T05:44:26.006" v="1537" actId="6549"/>
          <ac:spMkLst>
            <pc:docMk/>
            <pc:sldMk cId="3668619685" sldId="311"/>
            <ac:spMk id="2" creationId="{ACB9C8F4-7169-B756-A610-D57DBB6A4D01}"/>
          </ac:spMkLst>
        </pc:spChg>
        <pc:spChg chg="add mod">
          <ac:chgData name="Loo Guan Yee" userId="758239183284d72e" providerId="LiveId" clId="{D2D1BD87-743B-4FBE-BD12-B5908D0E96F0}" dt="2024-10-26T05:49:58.515" v="1726" actId="1076"/>
          <ac:spMkLst>
            <pc:docMk/>
            <pc:sldMk cId="3668619685" sldId="311"/>
            <ac:spMk id="10" creationId="{7F5FEDDB-2B91-2715-480E-956427626401}"/>
          </ac:spMkLst>
        </pc:spChg>
        <pc:picChg chg="add mod">
          <ac:chgData name="Loo Guan Yee" userId="758239183284d72e" providerId="LiveId" clId="{D2D1BD87-743B-4FBE-BD12-B5908D0E96F0}" dt="2024-10-26T05:44:17.164" v="1534" actId="1076"/>
          <ac:picMkLst>
            <pc:docMk/>
            <pc:sldMk cId="3668619685" sldId="311"/>
            <ac:picMk id="5" creationId="{D9792AF6-696A-A40C-628C-11983A359D16}"/>
          </ac:picMkLst>
        </pc:picChg>
        <pc:picChg chg="del">
          <ac:chgData name="Loo Guan Yee" userId="758239183284d72e" providerId="LiveId" clId="{D2D1BD87-743B-4FBE-BD12-B5908D0E96F0}" dt="2024-10-26T05:44:12.812" v="1530" actId="478"/>
          <ac:picMkLst>
            <pc:docMk/>
            <pc:sldMk cId="3668619685" sldId="311"/>
            <ac:picMk id="6" creationId="{7CB6A9AB-0551-45D1-DCDE-157A8F598DAA}"/>
          </ac:picMkLst>
        </pc:picChg>
        <pc:cxnChg chg="mod ord">
          <ac:chgData name="Loo Guan Yee" userId="758239183284d72e" providerId="LiveId" clId="{D2D1BD87-743B-4FBE-BD12-B5908D0E96F0}" dt="2024-10-26T05:44:28.661" v="1538" actId="14100"/>
          <ac:cxnSpMkLst>
            <pc:docMk/>
            <pc:sldMk cId="3668619685" sldId="311"/>
            <ac:cxnSpMk id="7" creationId="{FEBBDF4F-4E32-22FE-9FE0-D599A50C4D02}"/>
          </ac:cxnSpMkLst>
        </pc:cxnChg>
      </pc:sldChg>
      <pc:sldChg chg="addSp delSp modSp add mod">
        <pc:chgData name="Loo Guan Yee" userId="758239183284d72e" providerId="LiveId" clId="{D2D1BD87-743B-4FBE-BD12-B5908D0E96F0}" dt="2024-10-26T06:38:00.861" v="4385" actId="14100"/>
        <pc:sldMkLst>
          <pc:docMk/>
          <pc:sldMk cId="3414939725" sldId="312"/>
        </pc:sldMkLst>
        <pc:spChg chg="mod">
          <ac:chgData name="Loo Guan Yee" userId="758239183284d72e" providerId="LiveId" clId="{D2D1BD87-743B-4FBE-BD12-B5908D0E96F0}" dt="2024-10-26T06:37:53.391" v="4383" actId="6549"/>
          <ac:spMkLst>
            <pc:docMk/>
            <pc:sldMk cId="3414939725" sldId="312"/>
            <ac:spMk id="2" creationId="{358231DD-BC13-6D01-FB6C-3920E4B13F72}"/>
          </ac:spMkLst>
        </pc:spChg>
        <pc:spChg chg="add mod">
          <ac:chgData name="Loo Guan Yee" userId="758239183284d72e" providerId="LiveId" clId="{D2D1BD87-743B-4FBE-BD12-B5908D0E96F0}" dt="2024-10-26T06:38:00.861" v="4385" actId="14100"/>
          <ac:spMkLst>
            <pc:docMk/>
            <pc:sldMk cId="3414939725" sldId="312"/>
            <ac:spMk id="8" creationId="{7C17957C-3833-DC69-00DA-A191199AD0A6}"/>
          </ac:spMkLst>
        </pc:spChg>
        <pc:spChg chg="mod">
          <ac:chgData name="Loo Guan Yee" userId="758239183284d72e" providerId="LiveId" clId="{D2D1BD87-743B-4FBE-BD12-B5908D0E96F0}" dt="2024-10-26T06:36:26.493" v="4138" actId="6549"/>
          <ac:spMkLst>
            <pc:docMk/>
            <pc:sldMk cId="3414939725" sldId="312"/>
            <ac:spMk id="821" creationId="{C3E08D01-4710-0122-BA11-D98C1C8FC879}"/>
          </ac:spMkLst>
        </pc:spChg>
        <pc:picChg chg="del">
          <ac:chgData name="Loo Guan Yee" userId="758239183284d72e" providerId="LiveId" clId="{D2D1BD87-743B-4FBE-BD12-B5908D0E96F0}" dt="2024-10-26T05:46:07.087" v="1540" actId="478"/>
          <ac:picMkLst>
            <pc:docMk/>
            <pc:sldMk cId="3414939725" sldId="312"/>
            <ac:picMk id="5" creationId="{A8BBA253-88FA-E7CC-DCDF-C4E23CB3FE5A}"/>
          </ac:picMkLst>
        </pc:picChg>
        <pc:picChg chg="add mod">
          <ac:chgData name="Loo Guan Yee" userId="758239183284d72e" providerId="LiveId" clId="{D2D1BD87-743B-4FBE-BD12-B5908D0E96F0}" dt="2024-10-26T05:46:09.603" v="1542" actId="1076"/>
          <ac:picMkLst>
            <pc:docMk/>
            <pc:sldMk cId="3414939725" sldId="312"/>
            <ac:picMk id="6" creationId="{248ACF85-FEB1-C58B-4D67-9E8D853CA619}"/>
          </ac:picMkLst>
        </pc:picChg>
        <pc:cxnChg chg="del">
          <ac:chgData name="Loo Guan Yee" userId="758239183284d72e" providerId="LiveId" clId="{D2D1BD87-743B-4FBE-BD12-B5908D0E96F0}" dt="2024-10-26T05:46:21.279" v="1567" actId="478"/>
          <ac:cxnSpMkLst>
            <pc:docMk/>
            <pc:sldMk cId="3414939725" sldId="312"/>
            <ac:cxnSpMk id="7" creationId="{AB88F078-46FD-8E61-5549-7973579D8379}"/>
          </ac:cxnSpMkLst>
        </pc:cxnChg>
      </pc:sldChg>
      <pc:sldChg chg="addSp delSp modSp add mod">
        <pc:chgData name="Loo Guan Yee" userId="758239183284d72e" providerId="LiveId" clId="{D2D1BD87-743B-4FBE-BD12-B5908D0E96F0}" dt="2024-10-26T05:51:04.400" v="1779" actId="20577"/>
        <pc:sldMkLst>
          <pc:docMk/>
          <pc:sldMk cId="3314689438" sldId="313"/>
        </pc:sldMkLst>
        <pc:spChg chg="mod">
          <ac:chgData name="Loo Guan Yee" userId="758239183284d72e" providerId="LiveId" clId="{D2D1BD87-743B-4FBE-BD12-B5908D0E96F0}" dt="2024-10-26T05:51:04.400" v="1779" actId="20577"/>
          <ac:spMkLst>
            <pc:docMk/>
            <pc:sldMk cId="3314689438" sldId="313"/>
            <ac:spMk id="2" creationId="{7CFA76D7-0E10-6522-D78C-8E1245851B34}"/>
          </ac:spMkLst>
        </pc:spChg>
        <pc:spChg chg="add del">
          <ac:chgData name="Loo Guan Yee" userId="758239183284d72e" providerId="LiveId" clId="{D2D1BD87-743B-4FBE-BD12-B5908D0E96F0}" dt="2024-10-26T05:48:59.011" v="1699" actId="478"/>
          <ac:spMkLst>
            <pc:docMk/>
            <pc:sldMk cId="3314689438" sldId="313"/>
            <ac:spMk id="11" creationId="{70100965-B0D0-60D8-6A1C-1D7387667E0F}"/>
          </ac:spMkLst>
        </pc:spChg>
        <pc:spChg chg="add mod">
          <ac:chgData name="Loo Guan Yee" userId="758239183284d72e" providerId="LiveId" clId="{D2D1BD87-743B-4FBE-BD12-B5908D0E96F0}" dt="2024-10-26T05:49:42.683" v="1722" actId="14100"/>
          <ac:spMkLst>
            <pc:docMk/>
            <pc:sldMk cId="3314689438" sldId="313"/>
            <ac:spMk id="12" creationId="{70C519DC-2CAE-88B6-F2D4-50AB81807840}"/>
          </ac:spMkLst>
        </pc:spChg>
        <pc:picChg chg="add del mod">
          <ac:chgData name="Loo Guan Yee" userId="758239183284d72e" providerId="LiveId" clId="{D2D1BD87-743B-4FBE-BD12-B5908D0E96F0}" dt="2024-10-26T05:48:24.119" v="1691" actId="478"/>
          <ac:picMkLst>
            <pc:docMk/>
            <pc:sldMk cId="3314689438" sldId="313"/>
            <ac:picMk id="5" creationId="{EC502380-E7AE-1A1A-9120-1A82B9EA8D7A}"/>
          </ac:picMkLst>
        </pc:picChg>
        <pc:picChg chg="del">
          <ac:chgData name="Loo Guan Yee" userId="758239183284d72e" providerId="LiveId" clId="{D2D1BD87-743B-4FBE-BD12-B5908D0E96F0}" dt="2024-10-26T05:47:08.411" v="1635" actId="478"/>
          <ac:picMkLst>
            <pc:docMk/>
            <pc:sldMk cId="3314689438" sldId="313"/>
            <ac:picMk id="6" creationId="{308C46B7-F0DA-13E6-7012-986F6DEAA164}"/>
          </ac:picMkLst>
        </pc:picChg>
        <pc:picChg chg="add mod">
          <ac:chgData name="Loo Guan Yee" userId="758239183284d72e" providerId="LiveId" clId="{D2D1BD87-743B-4FBE-BD12-B5908D0E96F0}" dt="2024-10-26T05:48:26.420" v="1693" actId="1076"/>
          <ac:picMkLst>
            <pc:docMk/>
            <pc:sldMk cId="3314689438" sldId="313"/>
            <ac:picMk id="8" creationId="{B3DF1562-5892-B247-7F5D-1312A521DBE4}"/>
          </ac:picMkLst>
        </pc:picChg>
        <pc:cxnChg chg="add mod">
          <ac:chgData name="Loo Guan Yee" userId="758239183284d72e" providerId="LiveId" clId="{D2D1BD87-743B-4FBE-BD12-B5908D0E96F0}" dt="2024-10-26T05:48:41.606" v="1697" actId="14100"/>
          <ac:cxnSpMkLst>
            <pc:docMk/>
            <pc:sldMk cId="3314689438" sldId="313"/>
            <ac:cxnSpMk id="9" creationId="{CC974870-9CAE-7F19-A377-7C261633BBA3}"/>
          </ac:cxnSpMkLst>
        </pc:cxnChg>
      </pc:sldChg>
      <pc:sldChg chg="addSp delSp modSp add mod">
        <pc:chgData name="Loo Guan Yee" userId="758239183284d72e" providerId="LiveId" clId="{D2D1BD87-743B-4FBE-BD12-B5908D0E96F0}" dt="2024-10-26T05:52:37.136" v="1796" actId="14100"/>
        <pc:sldMkLst>
          <pc:docMk/>
          <pc:sldMk cId="2446772467" sldId="314"/>
        </pc:sldMkLst>
        <pc:spChg chg="mod">
          <ac:chgData name="Loo Guan Yee" userId="758239183284d72e" providerId="LiveId" clId="{D2D1BD87-743B-4FBE-BD12-B5908D0E96F0}" dt="2024-10-26T05:52:31.603" v="1794" actId="6549"/>
          <ac:spMkLst>
            <pc:docMk/>
            <pc:sldMk cId="2446772467" sldId="314"/>
            <ac:spMk id="2" creationId="{4C6E8BB7-6A6E-3A02-CAA2-1B9CA8902239}"/>
          </ac:spMkLst>
        </pc:spChg>
        <pc:picChg chg="add mod">
          <ac:chgData name="Loo Guan Yee" userId="758239183284d72e" providerId="LiveId" clId="{D2D1BD87-743B-4FBE-BD12-B5908D0E96F0}" dt="2024-10-26T05:52:25.248" v="1783" actId="1076"/>
          <ac:picMkLst>
            <pc:docMk/>
            <pc:sldMk cId="2446772467" sldId="314"/>
            <ac:picMk id="5" creationId="{FF16FC38-92C0-1E2F-ECD2-F14049A4C32F}"/>
          </ac:picMkLst>
        </pc:picChg>
        <pc:picChg chg="del">
          <ac:chgData name="Loo Guan Yee" userId="758239183284d72e" providerId="LiveId" clId="{D2D1BD87-743B-4FBE-BD12-B5908D0E96F0}" dt="2024-10-26T05:52:22.596" v="1781" actId="478"/>
          <ac:picMkLst>
            <pc:docMk/>
            <pc:sldMk cId="2446772467" sldId="314"/>
            <ac:picMk id="8" creationId="{056EAAF8-FCA8-CC75-B724-A49E36553075}"/>
          </ac:picMkLst>
        </pc:picChg>
        <pc:cxnChg chg="mod ord">
          <ac:chgData name="Loo Guan Yee" userId="758239183284d72e" providerId="LiveId" clId="{D2D1BD87-743B-4FBE-BD12-B5908D0E96F0}" dt="2024-10-26T05:52:37.136" v="1796" actId="14100"/>
          <ac:cxnSpMkLst>
            <pc:docMk/>
            <pc:sldMk cId="2446772467" sldId="314"/>
            <ac:cxnSpMk id="9" creationId="{9747D8EE-DE62-7D08-E5AD-41084672EACF}"/>
          </ac:cxnSpMkLst>
        </pc:cxnChg>
      </pc:sldChg>
      <pc:sldChg chg="add ord">
        <pc:chgData name="Loo Guan Yee" userId="758239183284d72e" providerId="LiveId" clId="{D2D1BD87-743B-4FBE-BD12-B5908D0E96F0}" dt="2024-10-26T05:55:53.521" v="1954"/>
        <pc:sldMkLst>
          <pc:docMk/>
          <pc:sldMk cId="816591806" sldId="315"/>
        </pc:sldMkLst>
      </pc:sldChg>
      <pc:sldChg chg="modSp add mod">
        <pc:chgData name="Loo Guan Yee" userId="758239183284d72e" providerId="LiveId" clId="{D2D1BD87-743B-4FBE-BD12-B5908D0E96F0}" dt="2024-10-26T07:17:23.586" v="6647" actId="6549"/>
        <pc:sldMkLst>
          <pc:docMk/>
          <pc:sldMk cId="2028151629" sldId="316"/>
        </pc:sldMkLst>
        <pc:spChg chg="mod">
          <ac:chgData name="Loo Guan Yee" userId="758239183284d72e" providerId="LiveId" clId="{D2D1BD87-743B-4FBE-BD12-B5908D0E96F0}" dt="2024-10-26T05:55:39.414" v="1921" actId="20577"/>
          <ac:spMkLst>
            <pc:docMk/>
            <pc:sldMk cId="2028151629" sldId="316"/>
            <ac:spMk id="2" creationId="{4644EC9A-17F2-4F03-A462-9280E82DD3CA}"/>
          </ac:spMkLst>
        </pc:spChg>
        <pc:spChg chg="mod">
          <ac:chgData name="Loo Guan Yee" userId="758239183284d72e" providerId="LiveId" clId="{D2D1BD87-743B-4FBE-BD12-B5908D0E96F0}" dt="2024-10-26T07:17:23.586" v="6647" actId="6549"/>
          <ac:spMkLst>
            <pc:docMk/>
            <pc:sldMk cId="2028151629" sldId="316"/>
            <ac:spMk id="717" creationId="{F269CE25-5993-A000-4BC4-D5F689E1ABB3}"/>
          </ac:spMkLst>
        </pc:spChg>
      </pc:sldChg>
      <pc:sldChg chg="modSp add mod">
        <pc:chgData name="Loo Guan Yee" userId="758239183284d72e" providerId="LiveId" clId="{D2D1BD87-743B-4FBE-BD12-B5908D0E96F0}" dt="2024-10-26T07:17:13.855" v="6644"/>
        <pc:sldMkLst>
          <pc:docMk/>
          <pc:sldMk cId="2142875092" sldId="317"/>
        </pc:sldMkLst>
        <pc:spChg chg="mod">
          <ac:chgData name="Loo Guan Yee" userId="758239183284d72e" providerId="LiveId" clId="{D2D1BD87-743B-4FBE-BD12-B5908D0E96F0}" dt="2024-10-26T05:55:47.709" v="1952" actId="20577"/>
          <ac:spMkLst>
            <pc:docMk/>
            <pc:sldMk cId="2142875092" sldId="317"/>
            <ac:spMk id="2" creationId="{77ED77C6-FD50-049F-5D8D-8A617751DCF1}"/>
          </ac:spMkLst>
        </pc:spChg>
        <pc:spChg chg="mod">
          <ac:chgData name="Loo Guan Yee" userId="758239183284d72e" providerId="LiveId" clId="{D2D1BD87-743B-4FBE-BD12-B5908D0E96F0}" dt="2024-10-26T07:17:13.855" v="6644"/>
          <ac:spMkLst>
            <pc:docMk/>
            <pc:sldMk cId="2142875092" sldId="317"/>
            <ac:spMk id="717" creationId="{A60FF9C1-0480-A8A8-62BA-ACFAC1140BBD}"/>
          </ac:spMkLst>
        </pc:spChg>
      </pc:sldChg>
      <pc:sldChg chg="modSp add mod">
        <pc:chgData name="Loo Guan Yee" userId="758239183284d72e" providerId="LiveId" clId="{D2D1BD87-743B-4FBE-BD12-B5908D0E96F0}" dt="2024-10-26T05:54:56.188" v="1841" actId="20577"/>
        <pc:sldMkLst>
          <pc:docMk/>
          <pc:sldMk cId="2159978988" sldId="318"/>
        </pc:sldMkLst>
        <pc:spChg chg="mod">
          <ac:chgData name="Loo Guan Yee" userId="758239183284d72e" providerId="LiveId" clId="{D2D1BD87-743B-4FBE-BD12-B5908D0E96F0}" dt="2024-10-26T05:54:56.188" v="1841" actId="20577"/>
          <ac:spMkLst>
            <pc:docMk/>
            <pc:sldMk cId="2159978988" sldId="318"/>
            <ac:spMk id="821" creationId="{CB9D189D-C1C3-4390-531E-E8BADB124BE4}"/>
          </ac:spMkLst>
        </pc:spChg>
      </pc:sldChg>
      <pc:sldChg chg="addSp delSp modSp add mod ord">
        <pc:chgData name="Loo Guan Yee" userId="758239183284d72e" providerId="LiveId" clId="{D2D1BD87-743B-4FBE-BD12-B5908D0E96F0}" dt="2024-10-26T06:35:38.872" v="4123" actId="14100"/>
        <pc:sldMkLst>
          <pc:docMk/>
          <pc:sldMk cId="599945666" sldId="319"/>
        </pc:sldMkLst>
        <pc:spChg chg="mod">
          <ac:chgData name="Loo Guan Yee" userId="758239183284d72e" providerId="LiveId" clId="{D2D1BD87-743B-4FBE-BD12-B5908D0E96F0}" dt="2024-10-26T06:04:34.357" v="2138" actId="20577"/>
          <ac:spMkLst>
            <pc:docMk/>
            <pc:sldMk cId="599945666" sldId="319"/>
            <ac:spMk id="2" creationId="{08ACE5B8-1E7A-FA4A-8C63-44C289811735}"/>
          </ac:spMkLst>
        </pc:spChg>
        <pc:spChg chg="mod ord">
          <ac:chgData name="Loo Guan Yee" userId="758239183284d72e" providerId="LiveId" clId="{D2D1BD87-743B-4FBE-BD12-B5908D0E96F0}" dt="2024-10-26T06:35:36.260" v="4122" actId="1076"/>
          <ac:spMkLst>
            <pc:docMk/>
            <pc:sldMk cId="599945666" sldId="319"/>
            <ac:spMk id="12" creationId="{AD257060-5297-945E-8176-5A70B4F2AE3D}"/>
          </ac:spMkLst>
        </pc:spChg>
        <pc:picChg chg="del">
          <ac:chgData name="Loo Guan Yee" userId="758239183284d72e" providerId="LiveId" clId="{D2D1BD87-743B-4FBE-BD12-B5908D0E96F0}" dt="2024-10-26T06:02:21.662" v="2004" actId="478"/>
          <ac:picMkLst>
            <pc:docMk/>
            <pc:sldMk cId="599945666" sldId="319"/>
            <ac:picMk id="5" creationId="{112B1EBF-D167-F9A1-37BB-A2DB824CCD77}"/>
          </ac:picMkLst>
        </pc:picChg>
        <pc:picChg chg="add mod">
          <ac:chgData name="Loo Guan Yee" userId="758239183284d72e" providerId="LiveId" clId="{D2D1BD87-743B-4FBE-BD12-B5908D0E96F0}" dt="2024-10-26T06:04:07.788" v="2103" actId="1076"/>
          <ac:picMkLst>
            <pc:docMk/>
            <pc:sldMk cId="599945666" sldId="319"/>
            <ac:picMk id="6" creationId="{78017705-FD62-163A-1B03-30EA63D28F70}"/>
          </ac:picMkLst>
        </pc:picChg>
        <pc:picChg chg="add mod">
          <ac:chgData name="Loo Guan Yee" userId="758239183284d72e" providerId="LiveId" clId="{D2D1BD87-743B-4FBE-BD12-B5908D0E96F0}" dt="2024-10-26T06:04:29.056" v="2116" actId="1076"/>
          <ac:picMkLst>
            <pc:docMk/>
            <pc:sldMk cId="599945666" sldId="319"/>
            <ac:picMk id="15" creationId="{A232DA0A-45EF-BF40-8E12-AEBC053B8F51}"/>
          </ac:picMkLst>
        </pc:picChg>
        <pc:cxnChg chg="mod ord">
          <ac:chgData name="Loo Guan Yee" userId="758239183284d72e" providerId="LiveId" clId="{D2D1BD87-743B-4FBE-BD12-B5908D0E96F0}" dt="2024-10-26T06:35:38.872" v="4123" actId="14100"/>
          <ac:cxnSpMkLst>
            <pc:docMk/>
            <pc:sldMk cId="599945666" sldId="319"/>
            <ac:cxnSpMk id="9" creationId="{95752685-F4D9-F34B-1C9C-582A4A1A0B6F}"/>
          </ac:cxnSpMkLst>
        </pc:cxnChg>
      </pc:sldChg>
      <pc:sldChg chg="addSp delSp modSp add mod">
        <pc:chgData name="Loo Guan Yee" userId="758239183284d72e" providerId="LiveId" clId="{D2D1BD87-743B-4FBE-BD12-B5908D0E96F0}" dt="2024-10-26T06:08:38.925" v="2430"/>
        <pc:sldMkLst>
          <pc:docMk/>
          <pc:sldMk cId="36305022" sldId="320"/>
        </pc:sldMkLst>
        <pc:spChg chg="mod">
          <ac:chgData name="Loo Guan Yee" userId="758239183284d72e" providerId="LiveId" clId="{D2D1BD87-743B-4FBE-BD12-B5908D0E96F0}" dt="2024-10-26T06:05:21.144" v="2166" actId="313"/>
          <ac:spMkLst>
            <pc:docMk/>
            <pc:sldMk cId="36305022" sldId="320"/>
            <ac:spMk id="2" creationId="{F154D9B5-B999-F866-DA3A-BC438934EF9E}"/>
          </ac:spMkLst>
        </pc:spChg>
        <pc:spChg chg="add mod">
          <ac:chgData name="Loo Guan Yee" userId="758239183284d72e" providerId="LiveId" clId="{D2D1BD87-743B-4FBE-BD12-B5908D0E96F0}" dt="2024-10-26T06:05:37.875" v="2175" actId="14100"/>
          <ac:spMkLst>
            <pc:docMk/>
            <pc:sldMk cId="36305022" sldId="320"/>
            <ac:spMk id="7" creationId="{FA5BC34F-7D2B-B411-E653-33BAA2694224}"/>
          </ac:spMkLst>
        </pc:spChg>
        <pc:spChg chg="mod">
          <ac:chgData name="Loo Guan Yee" userId="758239183284d72e" providerId="LiveId" clId="{D2D1BD87-743B-4FBE-BD12-B5908D0E96F0}" dt="2024-10-26T06:08:38.925" v="2430"/>
          <ac:spMkLst>
            <pc:docMk/>
            <pc:sldMk cId="36305022" sldId="320"/>
            <ac:spMk id="821" creationId="{A2C10344-F2EB-3DA2-E555-139283351FE1}"/>
          </ac:spMkLst>
        </pc:spChg>
        <pc:picChg chg="del">
          <ac:chgData name="Loo Guan Yee" userId="758239183284d72e" providerId="LiveId" clId="{D2D1BD87-743B-4FBE-BD12-B5908D0E96F0}" dt="2024-10-26T06:05:07.770" v="2141" actId="478"/>
          <ac:picMkLst>
            <pc:docMk/>
            <pc:sldMk cId="36305022" sldId="320"/>
            <ac:picMk id="4" creationId="{1563996B-DD06-426C-B4ED-DE91ECA4A3D8}"/>
          </ac:picMkLst>
        </pc:picChg>
        <pc:picChg chg="add mod">
          <ac:chgData name="Loo Guan Yee" userId="758239183284d72e" providerId="LiveId" clId="{D2D1BD87-743B-4FBE-BD12-B5908D0E96F0}" dt="2024-10-26T06:05:28.191" v="2172" actId="1076"/>
          <ac:picMkLst>
            <pc:docMk/>
            <pc:sldMk cId="36305022" sldId="320"/>
            <ac:picMk id="6" creationId="{719BF7F7-9EA7-3AD3-1BB9-460EEAEC696D}"/>
          </ac:picMkLst>
        </pc:picChg>
        <pc:picChg chg="del">
          <ac:chgData name="Loo Guan Yee" userId="758239183284d72e" providerId="LiveId" clId="{D2D1BD87-743B-4FBE-BD12-B5908D0E96F0}" dt="2024-10-26T06:05:06.826" v="2140" actId="478"/>
          <ac:picMkLst>
            <pc:docMk/>
            <pc:sldMk cId="36305022" sldId="320"/>
            <ac:picMk id="10" creationId="{705E2883-557A-B19C-D531-9659C2A692B6}"/>
          </ac:picMkLst>
        </pc:picChg>
        <pc:picChg chg="del">
          <ac:chgData name="Loo Guan Yee" userId="758239183284d72e" providerId="LiveId" clId="{D2D1BD87-743B-4FBE-BD12-B5908D0E96F0}" dt="2024-10-26T06:05:08.317" v="2142" actId="478"/>
          <ac:picMkLst>
            <pc:docMk/>
            <pc:sldMk cId="36305022" sldId="320"/>
            <ac:picMk id="12" creationId="{C90DBAE8-A428-D306-BA4A-A1C5D0D48AE7}"/>
          </ac:picMkLst>
        </pc:picChg>
        <pc:cxnChg chg="add">
          <ac:chgData name="Loo Guan Yee" userId="758239183284d72e" providerId="LiveId" clId="{D2D1BD87-743B-4FBE-BD12-B5908D0E96F0}" dt="2024-10-26T06:05:49.140" v="2176" actId="11529"/>
          <ac:cxnSpMkLst>
            <pc:docMk/>
            <pc:sldMk cId="36305022" sldId="320"/>
            <ac:cxnSpMk id="9" creationId="{9ACF035C-7EC2-1354-8E74-5BFD941ECD70}"/>
          </ac:cxnSpMkLst>
        </pc:cxnChg>
      </pc:sldChg>
      <pc:sldChg chg="addSp delSp modSp add mod">
        <pc:chgData name="Loo Guan Yee" userId="758239183284d72e" providerId="LiveId" clId="{D2D1BD87-743B-4FBE-BD12-B5908D0E96F0}" dt="2024-10-26T06:09:27.356" v="2470" actId="20577"/>
        <pc:sldMkLst>
          <pc:docMk/>
          <pc:sldMk cId="3137570372" sldId="321"/>
        </pc:sldMkLst>
        <pc:spChg chg="mod">
          <ac:chgData name="Loo Guan Yee" userId="758239183284d72e" providerId="LiveId" clId="{D2D1BD87-743B-4FBE-BD12-B5908D0E96F0}" dt="2024-10-26T06:09:27.356" v="2470" actId="20577"/>
          <ac:spMkLst>
            <pc:docMk/>
            <pc:sldMk cId="3137570372" sldId="321"/>
            <ac:spMk id="2" creationId="{66EB165E-1285-8BA3-4CF6-DAB4D5AA3967}"/>
          </ac:spMkLst>
        </pc:spChg>
        <pc:spChg chg="mod ord">
          <ac:chgData name="Loo Guan Yee" userId="758239183284d72e" providerId="LiveId" clId="{D2D1BD87-743B-4FBE-BD12-B5908D0E96F0}" dt="2024-10-26T06:07:29.952" v="2269" actId="14100"/>
          <ac:spMkLst>
            <pc:docMk/>
            <pc:sldMk cId="3137570372" sldId="321"/>
            <ac:spMk id="7" creationId="{E2D45F0A-B6D8-F500-821A-21A08C807355}"/>
          </ac:spMkLst>
        </pc:spChg>
        <pc:spChg chg="mod">
          <ac:chgData name="Loo Guan Yee" userId="758239183284d72e" providerId="LiveId" clId="{D2D1BD87-743B-4FBE-BD12-B5908D0E96F0}" dt="2024-10-26T06:08:32.873" v="2428" actId="20577"/>
          <ac:spMkLst>
            <pc:docMk/>
            <pc:sldMk cId="3137570372" sldId="321"/>
            <ac:spMk id="821" creationId="{B50EC5DB-DBDD-4B0C-10B9-F92B36BE9FA6}"/>
          </ac:spMkLst>
        </pc:spChg>
        <pc:picChg chg="add mod">
          <ac:chgData name="Loo Guan Yee" userId="758239183284d72e" providerId="LiveId" clId="{D2D1BD87-743B-4FBE-BD12-B5908D0E96F0}" dt="2024-10-26T06:06:31.351" v="2180" actId="1076"/>
          <ac:picMkLst>
            <pc:docMk/>
            <pc:sldMk cId="3137570372" sldId="321"/>
            <ac:picMk id="5" creationId="{45637AE0-CCFD-5506-F546-A941D5ABE1C7}"/>
          </ac:picMkLst>
        </pc:picChg>
        <pc:picChg chg="del">
          <ac:chgData name="Loo Guan Yee" userId="758239183284d72e" providerId="LiveId" clId="{D2D1BD87-743B-4FBE-BD12-B5908D0E96F0}" dt="2024-10-26T06:06:26.037" v="2178" actId="478"/>
          <ac:picMkLst>
            <pc:docMk/>
            <pc:sldMk cId="3137570372" sldId="321"/>
            <ac:picMk id="6" creationId="{6CEA82E8-557E-44FE-25CF-A3D8F55A8392}"/>
          </ac:picMkLst>
        </pc:picChg>
        <pc:cxnChg chg="del">
          <ac:chgData name="Loo Guan Yee" userId="758239183284d72e" providerId="LiveId" clId="{D2D1BD87-743B-4FBE-BD12-B5908D0E96F0}" dt="2024-10-26T06:06:46.289" v="2225" actId="478"/>
          <ac:cxnSpMkLst>
            <pc:docMk/>
            <pc:sldMk cId="3137570372" sldId="321"/>
            <ac:cxnSpMk id="9" creationId="{5ED0389E-D36B-16A7-061D-916A150028B2}"/>
          </ac:cxnSpMkLst>
        </pc:cxnChg>
      </pc:sldChg>
      <pc:sldChg chg="addSp delSp modSp add mod ord">
        <pc:chgData name="Loo Guan Yee" userId="758239183284d72e" providerId="LiveId" clId="{D2D1BD87-743B-4FBE-BD12-B5908D0E96F0}" dt="2024-10-26T07:07:48.124" v="6496" actId="1076"/>
        <pc:sldMkLst>
          <pc:docMk/>
          <pc:sldMk cId="2560912203" sldId="322"/>
        </pc:sldMkLst>
        <pc:spChg chg="mod">
          <ac:chgData name="Loo Guan Yee" userId="758239183284d72e" providerId="LiveId" clId="{D2D1BD87-743B-4FBE-BD12-B5908D0E96F0}" dt="2024-10-26T06:11:32.927" v="2598" actId="20577"/>
          <ac:spMkLst>
            <pc:docMk/>
            <pc:sldMk cId="2560912203" sldId="322"/>
            <ac:spMk id="2" creationId="{AC08B9FB-A72C-120C-D88B-E5E8A8E88610}"/>
          </ac:spMkLst>
        </pc:spChg>
        <pc:spChg chg="del mod">
          <ac:chgData name="Loo Guan Yee" userId="758239183284d72e" providerId="LiveId" clId="{D2D1BD87-743B-4FBE-BD12-B5908D0E96F0}" dt="2024-10-26T06:11:35.492" v="2599" actId="478"/>
          <ac:spMkLst>
            <pc:docMk/>
            <pc:sldMk cId="2560912203" sldId="322"/>
            <ac:spMk id="7" creationId="{FC38FE0F-7350-85D9-AE17-1FD138326B3E}"/>
          </ac:spMkLst>
        </pc:spChg>
        <pc:spChg chg="add mod">
          <ac:chgData name="Loo Guan Yee" userId="758239183284d72e" providerId="LiveId" clId="{D2D1BD87-743B-4FBE-BD12-B5908D0E96F0}" dt="2024-10-26T06:10:55.031" v="2517" actId="1076"/>
          <ac:spMkLst>
            <pc:docMk/>
            <pc:sldMk cId="2560912203" sldId="322"/>
            <ac:spMk id="10" creationId="{81466D1B-C2CF-2D94-74E7-B7A7BA024EEA}"/>
          </ac:spMkLst>
        </pc:spChg>
        <pc:spChg chg="add mod">
          <ac:chgData name="Loo Guan Yee" userId="758239183284d72e" providerId="LiveId" clId="{D2D1BD87-743B-4FBE-BD12-B5908D0E96F0}" dt="2024-10-26T07:07:48.124" v="6496" actId="1076"/>
          <ac:spMkLst>
            <pc:docMk/>
            <pc:sldMk cId="2560912203" sldId="322"/>
            <ac:spMk id="11" creationId="{6C56A332-4B92-FCAF-FD00-A43F52F5ABDA}"/>
          </ac:spMkLst>
        </pc:spChg>
        <pc:spChg chg="mod">
          <ac:chgData name="Loo Guan Yee" userId="758239183284d72e" providerId="LiveId" clId="{D2D1BD87-743B-4FBE-BD12-B5908D0E96F0}" dt="2024-10-26T06:09:40.728" v="2504" actId="20577"/>
          <ac:spMkLst>
            <pc:docMk/>
            <pc:sldMk cId="2560912203" sldId="322"/>
            <ac:spMk id="821" creationId="{6C340014-640F-A22B-2A0C-FF386E14CE90}"/>
          </ac:spMkLst>
        </pc:spChg>
        <pc:picChg chg="del">
          <ac:chgData name="Loo Guan Yee" userId="758239183284d72e" providerId="LiveId" clId="{D2D1BD87-743B-4FBE-BD12-B5908D0E96F0}" dt="2024-10-26T06:10:07.700" v="2505" actId="478"/>
          <ac:picMkLst>
            <pc:docMk/>
            <pc:sldMk cId="2560912203" sldId="322"/>
            <ac:picMk id="5" creationId="{759A0775-0B72-7AE2-B8E5-96015DFFDDE8}"/>
          </ac:picMkLst>
        </pc:picChg>
        <pc:picChg chg="add mod">
          <ac:chgData name="Loo Guan Yee" userId="758239183284d72e" providerId="LiveId" clId="{D2D1BD87-743B-4FBE-BD12-B5908D0E96F0}" dt="2024-10-26T06:11:02.288" v="2520" actId="1076"/>
          <ac:picMkLst>
            <pc:docMk/>
            <pc:sldMk cId="2560912203" sldId="322"/>
            <ac:picMk id="6" creationId="{CACBB5CE-4C94-89F3-DABB-553B49ED7F16}"/>
          </ac:picMkLst>
        </pc:picChg>
        <pc:picChg chg="add mod">
          <ac:chgData name="Loo Guan Yee" userId="758239183284d72e" providerId="LiveId" clId="{D2D1BD87-743B-4FBE-BD12-B5908D0E96F0}" dt="2024-10-26T06:10:30.811" v="2509" actId="1076"/>
          <ac:picMkLst>
            <pc:docMk/>
            <pc:sldMk cId="2560912203" sldId="322"/>
            <ac:picMk id="9" creationId="{25E41A60-AE87-3AF5-00F1-50D4E875ACB9}"/>
          </ac:picMkLst>
        </pc:picChg>
      </pc:sldChg>
      <pc:sldChg chg="addSp delSp modSp add mod">
        <pc:chgData name="Loo Guan Yee" userId="758239183284d72e" providerId="LiveId" clId="{D2D1BD87-743B-4FBE-BD12-B5908D0E96F0}" dt="2024-10-26T07:07:39.920" v="6495" actId="20577"/>
        <pc:sldMkLst>
          <pc:docMk/>
          <pc:sldMk cId="1967464029" sldId="323"/>
        </pc:sldMkLst>
        <pc:spChg chg="mod">
          <ac:chgData name="Loo Guan Yee" userId="758239183284d72e" providerId="LiveId" clId="{D2D1BD87-743B-4FBE-BD12-B5908D0E96F0}" dt="2024-10-26T07:07:39.920" v="6495" actId="20577"/>
          <ac:spMkLst>
            <pc:docMk/>
            <pc:sldMk cId="1967464029" sldId="323"/>
            <ac:spMk id="2" creationId="{38F6E905-CBCF-AFC6-A254-C20050DDAEDB}"/>
          </ac:spMkLst>
        </pc:spChg>
        <pc:spChg chg="mod ord">
          <ac:chgData name="Loo Guan Yee" userId="758239183284d72e" providerId="LiveId" clId="{D2D1BD87-743B-4FBE-BD12-B5908D0E96F0}" dt="2024-10-26T06:12:24.218" v="2615" actId="1076"/>
          <ac:spMkLst>
            <pc:docMk/>
            <pc:sldMk cId="1967464029" sldId="323"/>
            <ac:spMk id="10" creationId="{9599BF1E-0206-3DE4-93D5-2ED96831C78A}"/>
          </ac:spMkLst>
        </pc:spChg>
        <pc:spChg chg="mod ord">
          <ac:chgData name="Loo Guan Yee" userId="758239183284d72e" providerId="LiveId" clId="{D2D1BD87-743B-4FBE-BD12-B5908D0E96F0}" dt="2024-10-26T06:12:51.482" v="2689" actId="1076"/>
          <ac:spMkLst>
            <pc:docMk/>
            <pc:sldMk cId="1967464029" sldId="323"/>
            <ac:spMk id="11" creationId="{A23CA87D-61E5-7523-3E74-5317F38EE99F}"/>
          </ac:spMkLst>
        </pc:spChg>
        <pc:picChg chg="add mod">
          <ac:chgData name="Loo Guan Yee" userId="758239183284d72e" providerId="LiveId" clId="{D2D1BD87-743B-4FBE-BD12-B5908D0E96F0}" dt="2024-10-26T06:12:14.364" v="2610" actId="1076"/>
          <ac:picMkLst>
            <pc:docMk/>
            <pc:sldMk cId="1967464029" sldId="323"/>
            <ac:picMk id="5" creationId="{2FD94293-5CD3-7E7D-4080-AE0AF0995D8D}"/>
          </ac:picMkLst>
        </pc:picChg>
        <pc:picChg chg="del">
          <ac:chgData name="Loo Guan Yee" userId="758239183284d72e" providerId="LiveId" clId="{D2D1BD87-743B-4FBE-BD12-B5908D0E96F0}" dt="2024-10-26T06:12:03.631" v="2601" actId="478"/>
          <ac:picMkLst>
            <pc:docMk/>
            <pc:sldMk cId="1967464029" sldId="323"/>
            <ac:picMk id="6" creationId="{1F4102E9-2BFE-4AE4-CDD3-919AC48893FF}"/>
          </ac:picMkLst>
        </pc:picChg>
        <pc:picChg chg="del">
          <ac:chgData name="Loo Guan Yee" userId="758239183284d72e" providerId="LiveId" clId="{D2D1BD87-743B-4FBE-BD12-B5908D0E96F0}" dt="2024-10-26T06:12:04.345" v="2602" actId="478"/>
          <ac:picMkLst>
            <pc:docMk/>
            <pc:sldMk cId="1967464029" sldId="323"/>
            <ac:picMk id="9" creationId="{41F2D96E-779B-A871-89F5-4F6992648B6F}"/>
          </ac:picMkLst>
        </pc:picChg>
      </pc:sldChg>
      <pc:sldChg chg="modSp new del mod">
        <pc:chgData name="Loo Guan Yee" userId="758239183284d72e" providerId="LiveId" clId="{D2D1BD87-743B-4FBE-BD12-B5908D0E96F0}" dt="2024-10-26T06:23:55.884" v="3395" actId="47"/>
        <pc:sldMkLst>
          <pc:docMk/>
          <pc:sldMk cId="1622878051" sldId="324"/>
        </pc:sldMkLst>
        <pc:spChg chg="mod">
          <ac:chgData name="Loo Guan Yee" userId="758239183284d72e" providerId="LiveId" clId="{D2D1BD87-743B-4FBE-BD12-B5908D0E96F0}" dt="2024-10-26T06:23:54.045" v="3394"/>
          <ac:spMkLst>
            <pc:docMk/>
            <pc:sldMk cId="1622878051" sldId="324"/>
            <ac:spMk id="2" creationId="{553CC447-249D-F4B1-3698-4843E320DFDC}"/>
          </ac:spMkLst>
        </pc:spChg>
      </pc:sldChg>
      <pc:sldChg chg="addSp delSp modSp add mod">
        <pc:chgData name="Loo Guan Yee" userId="758239183284d72e" providerId="LiveId" clId="{D2D1BD87-743B-4FBE-BD12-B5908D0E96F0}" dt="2024-10-26T06:32:51.196" v="3951" actId="20577"/>
        <pc:sldMkLst>
          <pc:docMk/>
          <pc:sldMk cId="4022020481" sldId="325"/>
        </pc:sldMkLst>
        <pc:spChg chg="mod">
          <ac:chgData name="Loo Guan Yee" userId="758239183284d72e" providerId="LiveId" clId="{D2D1BD87-743B-4FBE-BD12-B5908D0E96F0}" dt="2024-10-26T06:32:51.196" v="3951" actId="20577"/>
          <ac:spMkLst>
            <pc:docMk/>
            <pc:sldMk cId="4022020481" sldId="325"/>
            <ac:spMk id="2" creationId="{28B6596F-D44C-D16C-4ED4-C6AA80EBD602}"/>
          </ac:spMkLst>
        </pc:spChg>
        <pc:spChg chg="del">
          <ac:chgData name="Loo Guan Yee" userId="758239183284d72e" providerId="LiveId" clId="{D2D1BD87-743B-4FBE-BD12-B5908D0E96F0}" dt="2024-10-26T06:21:53.685" v="3392" actId="478"/>
          <ac:spMkLst>
            <pc:docMk/>
            <pc:sldMk cId="4022020481" sldId="325"/>
            <ac:spMk id="9" creationId="{204F66E3-5306-20D9-CC13-AAB8BD2FD14E}"/>
          </ac:spMkLst>
        </pc:spChg>
        <pc:spChg chg="mod">
          <ac:chgData name="Loo Guan Yee" userId="758239183284d72e" providerId="LiveId" clId="{D2D1BD87-743B-4FBE-BD12-B5908D0E96F0}" dt="2024-10-26T06:20:54.629" v="3324" actId="20577"/>
          <ac:spMkLst>
            <pc:docMk/>
            <pc:sldMk cId="4022020481" sldId="325"/>
            <ac:spMk id="821" creationId="{DACC5199-096A-EBB6-3B5C-1F05DE693D04}"/>
          </ac:spMkLst>
        </pc:spChg>
        <pc:picChg chg="add mod">
          <ac:chgData name="Loo Guan Yee" userId="758239183284d72e" providerId="LiveId" clId="{D2D1BD87-743B-4FBE-BD12-B5908D0E96F0}" dt="2024-10-26T06:32:01.928" v="3807" actId="1076"/>
          <ac:picMkLst>
            <pc:docMk/>
            <pc:sldMk cId="4022020481" sldId="325"/>
            <ac:picMk id="5" creationId="{247DE82C-87B3-98F5-0482-1FB1FF2C488A}"/>
          </ac:picMkLst>
        </pc:picChg>
        <pc:picChg chg="del">
          <ac:chgData name="Loo Guan Yee" userId="758239183284d72e" providerId="LiveId" clId="{D2D1BD87-743B-4FBE-BD12-B5908D0E96F0}" dt="2024-10-26T06:21:52.757" v="3391" actId="478"/>
          <ac:picMkLst>
            <pc:docMk/>
            <pc:sldMk cId="4022020481" sldId="325"/>
            <ac:picMk id="8" creationId="{18E84B56-799C-58EE-14EA-2195FAA8DF94}"/>
          </ac:picMkLst>
        </pc:picChg>
      </pc:sldChg>
      <pc:sldChg chg="addSp modSp add mod">
        <pc:chgData name="Loo Guan Yee" userId="758239183284d72e" providerId="LiveId" clId="{D2D1BD87-743B-4FBE-BD12-B5908D0E96F0}" dt="2024-10-26T06:35:17.167" v="4121" actId="20577"/>
        <pc:sldMkLst>
          <pc:docMk/>
          <pc:sldMk cId="3054191280" sldId="326"/>
        </pc:sldMkLst>
        <pc:spChg chg="mod">
          <ac:chgData name="Loo Guan Yee" userId="758239183284d72e" providerId="LiveId" clId="{D2D1BD87-743B-4FBE-BD12-B5908D0E96F0}" dt="2024-10-26T06:35:17.167" v="4121" actId="20577"/>
          <ac:spMkLst>
            <pc:docMk/>
            <pc:sldMk cId="3054191280" sldId="326"/>
            <ac:spMk id="2" creationId="{BA215E9D-8795-17B0-0D59-C4378D3F19FB}"/>
          </ac:spMkLst>
        </pc:spChg>
        <pc:picChg chg="add mod">
          <ac:chgData name="Loo Guan Yee" userId="758239183284d72e" providerId="LiveId" clId="{D2D1BD87-743B-4FBE-BD12-B5908D0E96F0}" dt="2024-10-26T06:34:27.218" v="3953" actId="1076"/>
          <ac:picMkLst>
            <pc:docMk/>
            <pc:sldMk cId="3054191280" sldId="326"/>
            <ac:picMk id="5" creationId="{C808B673-3548-4845-3D38-8E55DBBECD66}"/>
          </ac:picMkLst>
        </pc:picChg>
        <pc:picChg chg="add mod">
          <ac:chgData name="Loo Guan Yee" userId="758239183284d72e" providerId="LiveId" clId="{D2D1BD87-743B-4FBE-BD12-B5908D0E96F0}" dt="2024-10-26T06:26:04.294" v="3591" actId="1076"/>
          <ac:picMkLst>
            <pc:docMk/>
            <pc:sldMk cId="3054191280" sldId="326"/>
            <ac:picMk id="6" creationId="{AE28DD08-5C5E-115A-2B50-DB514784DEE0}"/>
          </ac:picMkLst>
        </pc:picChg>
      </pc:sldChg>
      <pc:sldChg chg="addSp delSp modSp add mod">
        <pc:chgData name="Loo Guan Yee" userId="758239183284d72e" providerId="LiveId" clId="{D2D1BD87-743B-4FBE-BD12-B5908D0E96F0}" dt="2024-10-26T10:53:35.583" v="8527" actId="1076"/>
        <pc:sldMkLst>
          <pc:docMk/>
          <pc:sldMk cId="3063048433" sldId="327"/>
        </pc:sldMkLst>
        <pc:spChg chg="mod">
          <ac:chgData name="Loo Guan Yee" userId="758239183284d72e" providerId="LiveId" clId="{D2D1BD87-743B-4FBE-BD12-B5908D0E96F0}" dt="2024-10-26T07:20:40.669" v="6887" actId="20577"/>
          <ac:spMkLst>
            <pc:docMk/>
            <pc:sldMk cId="3063048433" sldId="327"/>
            <ac:spMk id="2" creationId="{D95B3D2A-4C93-3F47-FF2C-EE6DC9D21EDD}"/>
          </ac:spMkLst>
        </pc:spChg>
        <pc:spChg chg="add mod">
          <ac:chgData name="Loo Guan Yee" userId="758239183284d72e" providerId="LiveId" clId="{D2D1BD87-743B-4FBE-BD12-B5908D0E96F0}" dt="2024-10-26T07:20:57.657" v="6891" actId="1076"/>
          <ac:spMkLst>
            <pc:docMk/>
            <pc:sldMk cId="3063048433" sldId="327"/>
            <ac:spMk id="9" creationId="{03934FDE-7346-F89F-CCA3-6DEA73708CF8}"/>
          </ac:spMkLst>
        </pc:spChg>
        <pc:spChg chg="add mod">
          <ac:chgData name="Loo Guan Yee" userId="758239183284d72e" providerId="LiveId" clId="{D2D1BD87-743B-4FBE-BD12-B5908D0E96F0}" dt="2024-10-26T07:21:09.284" v="6896" actId="1076"/>
          <ac:spMkLst>
            <pc:docMk/>
            <pc:sldMk cId="3063048433" sldId="327"/>
            <ac:spMk id="11" creationId="{ED372AF5-8A2D-4E63-3B90-266559169663}"/>
          </ac:spMkLst>
        </pc:spChg>
        <pc:spChg chg="mod">
          <ac:chgData name="Loo Guan Yee" userId="758239183284d72e" providerId="LiveId" clId="{D2D1BD87-743B-4FBE-BD12-B5908D0E96F0}" dt="2024-10-26T07:19:34.892" v="6803" actId="20577"/>
          <ac:spMkLst>
            <pc:docMk/>
            <pc:sldMk cId="3063048433" sldId="327"/>
            <ac:spMk id="821" creationId="{A3E950C4-EA8F-659C-E2CE-117E034A948C}"/>
          </ac:spMkLst>
        </pc:spChg>
        <pc:picChg chg="del">
          <ac:chgData name="Loo Guan Yee" userId="758239183284d72e" providerId="LiveId" clId="{D2D1BD87-743B-4FBE-BD12-B5908D0E96F0}" dt="2024-10-26T07:18:33.380" v="6670" actId="478"/>
          <ac:picMkLst>
            <pc:docMk/>
            <pc:sldMk cId="3063048433" sldId="327"/>
            <ac:picMk id="4" creationId="{14DDD40D-2FAA-6D24-8AEB-A14A4233F8EE}"/>
          </ac:picMkLst>
        </pc:picChg>
        <pc:picChg chg="add mod">
          <ac:chgData name="Loo Guan Yee" userId="758239183284d72e" providerId="LiveId" clId="{D2D1BD87-743B-4FBE-BD12-B5908D0E96F0}" dt="2024-10-26T07:20:43.775" v="6888" actId="1076"/>
          <ac:picMkLst>
            <pc:docMk/>
            <pc:sldMk cId="3063048433" sldId="327"/>
            <ac:picMk id="6" creationId="{7153F269-00FF-2F3E-3C7B-F86A6F59D208}"/>
          </ac:picMkLst>
        </pc:picChg>
        <pc:picChg chg="add mod">
          <ac:chgData name="Loo Guan Yee" userId="758239183284d72e" providerId="LiveId" clId="{D2D1BD87-743B-4FBE-BD12-B5908D0E96F0}" dt="2024-10-26T10:53:35.583" v="8527" actId="1076"/>
          <ac:picMkLst>
            <pc:docMk/>
            <pc:sldMk cId="3063048433" sldId="327"/>
            <ac:picMk id="8" creationId="{C891393C-D55F-B584-6F0B-446896B84ACA}"/>
          </ac:picMkLst>
        </pc:picChg>
        <pc:picChg chg="del">
          <ac:chgData name="Loo Guan Yee" userId="758239183284d72e" providerId="LiveId" clId="{D2D1BD87-743B-4FBE-BD12-B5908D0E96F0}" dt="2024-10-26T07:18:32.458" v="6668" actId="478"/>
          <ac:picMkLst>
            <pc:docMk/>
            <pc:sldMk cId="3063048433" sldId="327"/>
            <ac:picMk id="10" creationId="{BA76025F-1035-5675-66E3-32A04A7994E3}"/>
          </ac:picMkLst>
        </pc:picChg>
        <pc:picChg chg="del">
          <ac:chgData name="Loo Guan Yee" userId="758239183284d72e" providerId="LiveId" clId="{D2D1BD87-743B-4FBE-BD12-B5908D0E96F0}" dt="2024-10-26T07:18:33.066" v="6669" actId="478"/>
          <ac:picMkLst>
            <pc:docMk/>
            <pc:sldMk cId="3063048433" sldId="327"/>
            <ac:picMk id="12" creationId="{34AC9E4F-9159-FAF2-DAB6-4C959E668538}"/>
          </ac:picMkLst>
        </pc:picChg>
        <pc:picChg chg="add del mod">
          <ac:chgData name="Loo Guan Yee" userId="758239183284d72e" providerId="LiveId" clId="{D2D1BD87-743B-4FBE-BD12-B5908D0E96F0}" dt="2024-10-26T10:53:33.800" v="8526" actId="478"/>
          <ac:picMkLst>
            <pc:docMk/>
            <pc:sldMk cId="3063048433" sldId="327"/>
            <ac:picMk id="14" creationId="{2B2BB5F1-C664-D6C5-E810-AC92E6A068EE}"/>
          </ac:picMkLst>
        </pc:picChg>
      </pc:sldChg>
      <pc:sldChg chg="addSp delSp modSp add mod ord">
        <pc:chgData name="Loo Guan Yee" userId="758239183284d72e" providerId="LiveId" clId="{D2D1BD87-743B-4FBE-BD12-B5908D0E96F0}" dt="2024-10-26T06:52:52.513" v="5131" actId="20577"/>
        <pc:sldMkLst>
          <pc:docMk/>
          <pc:sldMk cId="2471204539" sldId="328"/>
        </pc:sldMkLst>
        <pc:spChg chg="mod">
          <ac:chgData name="Loo Guan Yee" userId="758239183284d72e" providerId="LiveId" clId="{D2D1BD87-743B-4FBE-BD12-B5908D0E96F0}" dt="2024-10-26T06:42:00.618" v="4596" actId="14100"/>
          <ac:spMkLst>
            <pc:docMk/>
            <pc:sldMk cId="2471204539" sldId="328"/>
            <ac:spMk id="2" creationId="{707E1FE1-55CF-4929-0CA1-FF379D6877E5}"/>
          </ac:spMkLst>
        </pc:spChg>
        <pc:spChg chg="add mod">
          <ac:chgData name="Loo Guan Yee" userId="758239183284d72e" providerId="LiveId" clId="{D2D1BD87-743B-4FBE-BD12-B5908D0E96F0}" dt="2024-10-26T06:43:37.411" v="4601" actId="1076"/>
          <ac:spMkLst>
            <pc:docMk/>
            <pc:sldMk cId="2471204539" sldId="328"/>
            <ac:spMk id="9" creationId="{714652FD-1E8D-ABCA-3A35-25B1A6EABF3E}"/>
          </ac:spMkLst>
        </pc:spChg>
        <pc:spChg chg="del">
          <ac:chgData name="Loo Guan Yee" userId="758239183284d72e" providerId="LiveId" clId="{D2D1BD87-743B-4FBE-BD12-B5908D0E96F0}" dt="2024-10-26T06:39:56.897" v="4391" actId="478"/>
          <ac:spMkLst>
            <pc:docMk/>
            <pc:sldMk cId="2471204539" sldId="328"/>
            <ac:spMk id="10" creationId="{E833E428-0D95-F0F9-F5AA-CF6BEB3413C7}"/>
          </ac:spMkLst>
        </pc:spChg>
        <pc:spChg chg="del">
          <ac:chgData name="Loo Guan Yee" userId="758239183284d72e" providerId="LiveId" clId="{D2D1BD87-743B-4FBE-BD12-B5908D0E96F0}" dt="2024-10-26T06:39:57.842" v="4392" actId="478"/>
          <ac:spMkLst>
            <pc:docMk/>
            <pc:sldMk cId="2471204539" sldId="328"/>
            <ac:spMk id="11" creationId="{D985A3D0-DEDC-A2C5-142A-6B66606687B6}"/>
          </ac:spMkLst>
        </pc:spChg>
        <pc:spChg chg="add mod">
          <ac:chgData name="Loo Guan Yee" userId="758239183284d72e" providerId="LiveId" clId="{D2D1BD87-743B-4FBE-BD12-B5908D0E96F0}" dt="2024-10-26T06:41:38.838" v="4552" actId="1076"/>
          <ac:spMkLst>
            <pc:docMk/>
            <pc:sldMk cId="2471204539" sldId="328"/>
            <ac:spMk id="12" creationId="{A426E31F-CCD9-1A8E-56F7-12DF72FD3DB8}"/>
          </ac:spMkLst>
        </pc:spChg>
        <pc:spChg chg="mod">
          <ac:chgData name="Loo Guan Yee" userId="758239183284d72e" providerId="LiveId" clId="{D2D1BD87-743B-4FBE-BD12-B5908D0E96F0}" dt="2024-10-26T06:52:52.513" v="5131" actId="20577"/>
          <ac:spMkLst>
            <pc:docMk/>
            <pc:sldMk cId="2471204539" sldId="328"/>
            <ac:spMk id="821" creationId="{93014BA3-1514-1D78-BFCE-9666F515530C}"/>
          </ac:spMkLst>
        </pc:spChg>
        <pc:picChg chg="del">
          <ac:chgData name="Loo Guan Yee" userId="758239183284d72e" providerId="LiveId" clId="{D2D1BD87-743B-4FBE-BD12-B5908D0E96F0}" dt="2024-10-26T06:39:53.972" v="4388" actId="478"/>
          <ac:picMkLst>
            <pc:docMk/>
            <pc:sldMk cId="2471204539" sldId="328"/>
            <ac:picMk id="5" creationId="{6724443A-8A3A-6755-F76D-EE566FE6909D}"/>
          </ac:picMkLst>
        </pc:picChg>
        <pc:picChg chg="add mod">
          <ac:chgData name="Loo Guan Yee" userId="758239183284d72e" providerId="LiveId" clId="{D2D1BD87-743B-4FBE-BD12-B5908D0E96F0}" dt="2024-10-26T06:41:01.607" v="4483" actId="1076"/>
          <ac:picMkLst>
            <pc:docMk/>
            <pc:sldMk cId="2471204539" sldId="328"/>
            <ac:picMk id="6" creationId="{8825CE59-DF8B-A6AF-5956-7049BA03582A}"/>
          </ac:picMkLst>
        </pc:picChg>
        <pc:picChg chg="add mod">
          <ac:chgData name="Loo Guan Yee" userId="758239183284d72e" providerId="LiveId" clId="{D2D1BD87-743B-4FBE-BD12-B5908D0E96F0}" dt="2024-10-26T06:41:06.243" v="4487" actId="1076"/>
          <ac:picMkLst>
            <pc:docMk/>
            <pc:sldMk cId="2471204539" sldId="328"/>
            <ac:picMk id="8" creationId="{C0ECECC4-AF74-F892-AFA5-25B2E23A7702}"/>
          </ac:picMkLst>
        </pc:picChg>
      </pc:sldChg>
      <pc:sldChg chg="addSp delSp modSp add mod ord">
        <pc:chgData name="Loo Guan Yee" userId="758239183284d72e" providerId="LiveId" clId="{D2D1BD87-743B-4FBE-BD12-B5908D0E96F0}" dt="2024-10-26T10:55:11.912" v="8541" actId="14100"/>
        <pc:sldMkLst>
          <pc:docMk/>
          <pc:sldMk cId="933364289" sldId="329"/>
        </pc:sldMkLst>
        <pc:spChg chg="mod">
          <ac:chgData name="Loo Guan Yee" userId="758239183284d72e" providerId="LiveId" clId="{D2D1BD87-743B-4FBE-BD12-B5908D0E96F0}" dt="2024-10-26T06:47:03.561" v="4833" actId="14100"/>
          <ac:spMkLst>
            <pc:docMk/>
            <pc:sldMk cId="933364289" sldId="329"/>
            <ac:spMk id="2" creationId="{E1437542-F075-B5C9-E3C9-3515D5E039C8}"/>
          </ac:spMkLst>
        </pc:spChg>
        <pc:spChg chg="del">
          <ac:chgData name="Loo Guan Yee" userId="758239183284d72e" providerId="LiveId" clId="{D2D1BD87-743B-4FBE-BD12-B5908D0E96F0}" dt="2024-10-26T06:43:43.816" v="4603" actId="478"/>
          <ac:spMkLst>
            <pc:docMk/>
            <pc:sldMk cId="933364289" sldId="329"/>
            <ac:spMk id="9" creationId="{8FC19DDA-3256-3F7F-7E84-0D46A8FF7C24}"/>
          </ac:spMkLst>
        </pc:spChg>
        <pc:spChg chg="mod ord">
          <ac:chgData name="Loo Guan Yee" userId="758239183284d72e" providerId="LiveId" clId="{D2D1BD87-743B-4FBE-BD12-B5908D0E96F0}" dt="2024-10-26T10:54:44.285" v="8535" actId="1076"/>
          <ac:spMkLst>
            <pc:docMk/>
            <pc:sldMk cId="933364289" sldId="329"/>
            <ac:spMk id="12" creationId="{E63658C6-40A6-7D70-1951-9B92C238C22E}"/>
          </ac:spMkLst>
        </pc:spChg>
        <pc:spChg chg="mod">
          <ac:chgData name="Loo Guan Yee" userId="758239183284d72e" providerId="LiveId" clId="{D2D1BD87-743B-4FBE-BD12-B5908D0E96F0}" dt="2024-10-26T06:53:09.742" v="5166" actId="20577"/>
          <ac:spMkLst>
            <pc:docMk/>
            <pc:sldMk cId="933364289" sldId="329"/>
            <ac:spMk id="821" creationId="{5A3C6147-2709-AAF7-206F-D1FFFCD38C87}"/>
          </ac:spMkLst>
        </pc:spChg>
        <pc:picChg chg="add mod">
          <ac:chgData name="Loo Guan Yee" userId="758239183284d72e" providerId="LiveId" clId="{D2D1BD87-743B-4FBE-BD12-B5908D0E96F0}" dt="2024-10-26T06:44:04.848" v="4607" actId="1076"/>
          <ac:picMkLst>
            <pc:docMk/>
            <pc:sldMk cId="933364289" sldId="329"/>
            <ac:picMk id="5" creationId="{CD332EBE-C9D4-5FD8-0078-E4B37AE93C5C}"/>
          </ac:picMkLst>
        </pc:picChg>
        <pc:picChg chg="del">
          <ac:chgData name="Loo Guan Yee" userId="758239183284d72e" providerId="LiveId" clId="{D2D1BD87-743B-4FBE-BD12-B5908D0E96F0}" dt="2024-10-26T06:43:45.856" v="4604" actId="478"/>
          <ac:picMkLst>
            <pc:docMk/>
            <pc:sldMk cId="933364289" sldId="329"/>
            <ac:picMk id="6" creationId="{2B363AAD-E16C-3BC2-0E71-47835A172A6D}"/>
          </ac:picMkLst>
        </pc:picChg>
        <pc:picChg chg="del">
          <ac:chgData name="Loo Guan Yee" userId="758239183284d72e" providerId="LiveId" clId="{D2D1BD87-743B-4FBE-BD12-B5908D0E96F0}" dt="2024-10-26T06:43:46.253" v="4605" actId="478"/>
          <ac:picMkLst>
            <pc:docMk/>
            <pc:sldMk cId="933364289" sldId="329"/>
            <ac:picMk id="8" creationId="{832607D4-A361-6B85-F23C-98A25DE6FB1C}"/>
          </ac:picMkLst>
        </pc:picChg>
        <pc:picChg chg="add mod">
          <ac:chgData name="Loo Guan Yee" userId="758239183284d72e" providerId="LiveId" clId="{D2D1BD87-743B-4FBE-BD12-B5908D0E96F0}" dt="2024-10-26T10:54:37.275" v="8532" actId="1076"/>
          <ac:picMkLst>
            <pc:docMk/>
            <pc:sldMk cId="933364289" sldId="329"/>
            <ac:picMk id="14" creationId="{65C3E286-A5D2-2E23-3590-76CE926E64E1}"/>
          </ac:picMkLst>
        </pc:picChg>
        <pc:picChg chg="add mod">
          <ac:chgData name="Loo Guan Yee" userId="758239183284d72e" providerId="LiveId" clId="{D2D1BD87-743B-4FBE-BD12-B5908D0E96F0}" dt="2024-10-26T10:55:02.392" v="8538" actId="1076"/>
          <ac:picMkLst>
            <pc:docMk/>
            <pc:sldMk cId="933364289" sldId="329"/>
            <ac:picMk id="16" creationId="{2D91F04F-C366-3850-CE54-A2313841DCA6}"/>
          </ac:picMkLst>
        </pc:picChg>
        <pc:cxnChg chg="add mod">
          <ac:chgData name="Loo Guan Yee" userId="758239183284d72e" providerId="LiveId" clId="{D2D1BD87-743B-4FBE-BD12-B5908D0E96F0}" dt="2024-10-26T06:45:36.106" v="4650" actId="14100"/>
          <ac:cxnSpMkLst>
            <pc:docMk/>
            <pc:sldMk cId="933364289" sldId="329"/>
            <ac:cxnSpMk id="10" creationId="{F86FB933-91AB-277D-F65B-69248B990B07}"/>
          </ac:cxnSpMkLst>
        </pc:cxnChg>
        <pc:cxnChg chg="add mod">
          <ac:chgData name="Loo Guan Yee" userId="758239183284d72e" providerId="LiveId" clId="{D2D1BD87-743B-4FBE-BD12-B5908D0E96F0}" dt="2024-10-26T10:55:11.912" v="8541" actId="14100"/>
          <ac:cxnSpMkLst>
            <pc:docMk/>
            <pc:sldMk cId="933364289" sldId="329"/>
            <ac:cxnSpMk id="17" creationId="{031D609E-0090-55AE-BCF3-6FE3167B0B36}"/>
          </ac:cxnSpMkLst>
        </pc:cxnChg>
      </pc:sldChg>
      <pc:sldChg chg="addSp delSp modSp add mod ord">
        <pc:chgData name="Loo Guan Yee" userId="758239183284d72e" providerId="LiveId" clId="{D2D1BD87-743B-4FBE-BD12-B5908D0E96F0}" dt="2024-10-26T06:52:30.200" v="5089" actId="20577"/>
        <pc:sldMkLst>
          <pc:docMk/>
          <pc:sldMk cId="2946487266" sldId="330"/>
        </pc:sldMkLst>
        <pc:spChg chg="mod">
          <ac:chgData name="Loo Guan Yee" userId="758239183284d72e" providerId="LiveId" clId="{D2D1BD87-743B-4FBE-BD12-B5908D0E96F0}" dt="2024-10-26T06:52:10.514" v="5035" actId="20577"/>
          <ac:spMkLst>
            <pc:docMk/>
            <pc:sldMk cId="2946487266" sldId="330"/>
            <ac:spMk id="2" creationId="{749431E7-CA3A-FDE9-BBE4-F24FE23847C9}"/>
          </ac:spMkLst>
        </pc:spChg>
        <pc:spChg chg="add mod">
          <ac:chgData name="Loo Guan Yee" userId="758239183284d72e" providerId="LiveId" clId="{D2D1BD87-743B-4FBE-BD12-B5908D0E96F0}" dt="2024-10-26T06:51:58.134" v="5012" actId="14100"/>
          <ac:spMkLst>
            <pc:docMk/>
            <pc:sldMk cId="2946487266" sldId="330"/>
            <ac:spMk id="4" creationId="{C3781796-DFF0-0D77-9CF2-1658154AD368}"/>
          </ac:spMkLst>
        </pc:spChg>
        <pc:spChg chg="mod ord">
          <ac:chgData name="Loo Guan Yee" userId="758239183284d72e" providerId="LiveId" clId="{D2D1BD87-743B-4FBE-BD12-B5908D0E96F0}" dt="2024-10-26T06:51:38.489" v="4984" actId="1076"/>
          <ac:spMkLst>
            <pc:docMk/>
            <pc:sldMk cId="2946487266" sldId="330"/>
            <ac:spMk id="12" creationId="{DD6559A3-B9CC-AEDB-86CB-25EAF8EAA38F}"/>
          </ac:spMkLst>
        </pc:spChg>
        <pc:spChg chg="mod">
          <ac:chgData name="Loo Guan Yee" userId="758239183284d72e" providerId="LiveId" clId="{D2D1BD87-743B-4FBE-BD12-B5908D0E96F0}" dt="2024-10-26T06:52:30.200" v="5089" actId="20577"/>
          <ac:spMkLst>
            <pc:docMk/>
            <pc:sldMk cId="2946487266" sldId="330"/>
            <ac:spMk id="821" creationId="{CB70A0CD-4EC2-FF4E-8371-B19F2DCFD91C}"/>
          </ac:spMkLst>
        </pc:spChg>
        <pc:picChg chg="del">
          <ac:chgData name="Loo Guan Yee" userId="758239183284d72e" providerId="LiveId" clId="{D2D1BD87-743B-4FBE-BD12-B5908D0E96F0}" dt="2024-10-26T06:47:37.402" v="4838" actId="478"/>
          <ac:picMkLst>
            <pc:docMk/>
            <pc:sldMk cId="2946487266" sldId="330"/>
            <ac:picMk id="5" creationId="{C8F1AD13-5759-A1BE-A9BF-8AD6F40F5DE1}"/>
          </ac:picMkLst>
        </pc:picChg>
        <pc:picChg chg="add mod">
          <ac:chgData name="Loo Guan Yee" userId="758239183284d72e" providerId="LiveId" clId="{D2D1BD87-743B-4FBE-BD12-B5908D0E96F0}" dt="2024-10-26T06:51:12.732" v="4979" actId="1076"/>
          <ac:picMkLst>
            <pc:docMk/>
            <pc:sldMk cId="2946487266" sldId="330"/>
            <ac:picMk id="7" creationId="{F24A5A49-C1EC-6801-2BCF-9CB8BA2AEFC4}"/>
          </ac:picMkLst>
        </pc:picChg>
        <pc:picChg chg="del">
          <ac:chgData name="Loo Guan Yee" userId="758239183284d72e" providerId="LiveId" clId="{D2D1BD87-743B-4FBE-BD12-B5908D0E96F0}" dt="2024-10-26T06:47:38.055" v="4839" actId="478"/>
          <ac:picMkLst>
            <pc:docMk/>
            <pc:sldMk cId="2946487266" sldId="330"/>
            <ac:picMk id="14" creationId="{8D42B39B-F331-0B8E-6EBB-1ED9E516E71D}"/>
          </ac:picMkLst>
        </pc:picChg>
        <pc:picChg chg="mod">
          <ac:chgData name="Loo Guan Yee" userId="758239183284d72e" providerId="LiveId" clId="{D2D1BD87-743B-4FBE-BD12-B5908D0E96F0}" dt="2024-10-26T06:51:09.703" v="4976" actId="1076"/>
          <ac:picMkLst>
            <pc:docMk/>
            <pc:sldMk cId="2946487266" sldId="330"/>
            <ac:picMk id="16" creationId="{F300D504-B772-E80F-DF74-6D46CA375583}"/>
          </ac:picMkLst>
        </pc:picChg>
        <pc:cxnChg chg="del mod">
          <ac:chgData name="Loo Guan Yee" userId="758239183284d72e" providerId="LiveId" clId="{D2D1BD87-743B-4FBE-BD12-B5908D0E96F0}" dt="2024-10-26T06:49:53.429" v="4873" actId="478"/>
          <ac:cxnSpMkLst>
            <pc:docMk/>
            <pc:sldMk cId="2946487266" sldId="330"/>
            <ac:cxnSpMk id="10" creationId="{14583F59-912E-83D5-4EA9-EEFC7EA70E61}"/>
          </ac:cxnSpMkLst>
        </pc:cxnChg>
      </pc:sldChg>
      <pc:sldChg chg="addSp delSp modSp add mod">
        <pc:chgData name="Loo Guan Yee" userId="758239183284d72e" providerId="LiveId" clId="{D2D1BD87-743B-4FBE-BD12-B5908D0E96F0}" dt="2024-10-26T06:56:15.822" v="5397" actId="478"/>
        <pc:sldMkLst>
          <pc:docMk/>
          <pc:sldMk cId="1030520555" sldId="331"/>
        </pc:sldMkLst>
        <pc:spChg chg="mod">
          <ac:chgData name="Loo Guan Yee" userId="758239183284d72e" providerId="LiveId" clId="{D2D1BD87-743B-4FBE-BD12-B5908D0E96F0}" dt="2024-10-26T06:55:07.226" v="5316" actId="20577"/>
          <ac:spMkLst>
            <pc:docMk/>
            <pc:sldMk cId="1030520555" sldId="331"/>
            <ac:spMk id="2" creationId="{4B655AB9-763C-FD8E-82B1-7C9792FE60DE}"/>
          </ac:spMkLst>
        </pc:spChg>
        <pc:spChg chg="del">
          <ac:chgData name="Loo Guan Yee" userId="758239183284d72e" providerId="LiveId" clId="{D2D1BD87-743B-4FBE-BD12-B5908D0E96F0}" dt="2024-10-26T06:54:23.461" v="5231" actId="478"/>
          <ac:spMkLst>
            <pc:docMk/>
            <pc:sldMk cId="1030520555" sldId="331"/>
            <ac:spMk id="4" creationId="{AE65D667-3DD0-D434-EC40-83BD05578336}"/>
          </ac:spMkLst>
        </pc:spChg>
        <pc:spChg chg="del mod">
          <ac:chgData name="Loo Guan Yee" userId="758239183284d72e" providerId="LiveId" clId="{D2D1BD87-743B-4FBE-BD12-B5908D0E96F0}" dt="2024-10-26T06:56:15.822" v="5397" actId="478"/>
          <ac:spMkLst>
            <pc:docMk/>
            <pc:sldMk cId="1030520555" sldId="331"/>
            <ac:spMk id="12" creationId="{D05224CF-71C0-6A0C-73B7-BDD9E6E749CA}"/>
          </ac:spMkLst>
        </pc:spChg>
        <pc:picChg chg="add mod">
          <ac:chgData name="Loo Guan Yee" userId="758239183284d72e" providerId="LiveId" clId="{D2D1BD87-743B-4FBE-BD12-B5908D0E96F0}" dt="2024-10-26T06:54:32.193" v="5238" actId="1076"/>
          <ac:picMkLst>
            <pc:docMk/>
            <pc:sldMk cId="1030520555" sldId="331"/>
            <ac:picMk id="6" creationId="{25129951-041A-E084-E7C5-07DB7313149F}"/>
          </ac:picMkLst>
        </pc:picChg>
        <pc:picChg chg="del">
          <ac:chgData name="Loo Guan Yee" userId="758239183284d72e" providerId="LiveId" clId="{D2D1BD87-743B-4FBE-BD12-B5908D0E96F0}" dt="2024-10-26T06:54:04.256" v="5169" actId="478"/>
          <ac:picMkLst>
            <pc:docMk/>
            <pc:sldMk cId="1030520555" sldId="331"/>
            <ac:picMk id="7" creationId="{2069C216-A07E-4463-7308-A33796F8D970}"/>
          </ac:picMkLst>
        </pc:picChg>
        <pc:picChg chg="del">
          <ac:chgData name="Loo Guan Yee" userId="758239183284d72e" providerId="LiveId" clId="{D2D1BD87-743B-4FBE-BD12-B5908D0E96F0}" dt="2024-10-26T06:54:03.660" v="5168" actId="478"/>
          <ac:picMkLst>
            <pc:docMk/>
            <pc:sldMk cId="1030520555" sldId="331"/>
            <ac:picMk id="16" creationId="{1CCF34F1-68E4-DF4C-792B-8E436616F3F7}"/>
          </ac:picMkLst>
        </pc:picChg>
      </pc:sldChg>
      <pc:sldChg chg="addSp delSp modSp add mod">
        <pc:chgData name="Loo Guan Yee" userId="758239183284d72e" providerId="LiveId" clId="{D2D1BD87-743B-4FBE-BD12-B5908D0E96F0}" dt="2024-10-26T07:01:49.882" v="5998" actId="14100"/>
        <pc:sldMkLst>
          <pc:docMk/>
          <pc:sldMk cId="1613279470" sldId="332"/>
        </pc:sldMkLst>
        <pc:spChg chg="mod">
          <ac:chgData name="Loo Guan Yee" userId="758239183284d72e" providerId="LiveId" clId="{D2D1BD87-743B-4FBE-BD12-B5908D0E96F0}" dt="2024-10-26T07:01:49.882" v="5998" actId="14100"/>
          <ac:spMkLst>
            <pc:docMk/>
            <pc:sldMk cId="1613279470" sldId="332"/>
            <ac:spMk id="2" creationId="{12EA1EC0-C551-2D3E-A856-D2724702E7F7}"/>
          </ac:spMkLst>
        </pc:spChg>
        <pc:spChg chg="del">
          <ac:chgData name="Loo Guan Yee" userId="758239183284d72e" providerId="LiveId" clId="{D2D1BD87-743B-4FBE-BD12-B5908D0E96F0}" dt="2024-10-26T06:59:38.542" v="5683" actId="478"/>
          <ac:spMkLst>
            <pc:docMk/>
            <pc:sldMk cId="1613279470" sldId="332"/>
            <ac:spMk id="12" creationId="{5176AE4D-35EF-0C5F-1ADC-1AB70A00A2C1}"/>
          </ac:spMkLst>
        </pc:spChg>
        <pc:spChg chg="mod">
          <ac:chgData name="Loo Guan Yee" userId="758239183284d72e" providerId="LiveId" clId="{D2D1BD87-743B-4FBE-BD12-B5908D0E96F0}" dt="2024-10-26T06:56:07.392" v="5396" actId="20577"/>
          <ac:spMkLst>
            <pc:docMk/>
            <pc:sldMk cId="1613279470" sldId="332"/>
            <ac:spMk id="821" creationId="{2D07181D-EA17-6A81-8DC6-A3244B31A900}"/>
          </ac:spMkLst>
        </pc:spChg>
        <pc:picChg chg="add mod">
          <ac:chgData name="Loo Guan Yee" userId="758239183284d72e" providerId="LiveId" clId="{D2D1BD87-743B-4FBE-BD12-B5908D0E96F0}" dt="2024-10-26T06:57:14.819" v="5404" actId="1076"/>
          <ac:picMkLst>
            <pc:docMk/>
            <pc:sldMk cId="1613279470" sldId="332"/>
            <ac:picMk id="5" creationId="{9FC11134-EDED-AF75-5C5F-AFF4AFAE3A04}"/>
          </ac:picMkLst>
        </pc:picChg>
        <pc:picChg chg="del">
          <ac:chgData name="Loo Guan Yee" userId="758239183284d72e" providerId="LiveId" clId="{D2D1BD87-743B-4FBE-BD12-B5908D0E96F0}" dt="2024-10-26T06:56:18.290" v="5398" actId="478"/>
          <ac:picMkLst>
            <pc:docMk/>
            <pc:sldMk cId="1613279470" sldId="332"/>
            <ac:picMk id="6" creationId="{A829AE2A-4A0E-6FBA-9C99-514797F80A1B}"/>
          </ac:picMkLst>
        </pc:picChg>
        <pc:picChg chg="add mod">
          <ac:chgData name="Loo Guan Yee" userId="758239183284d72e" providerId="LiveId" clId="{D2D1BD87-743B-4FBE-BD12-B5908D0E96F0}" dt="2024-10-26T06:58:12.983" v="5517" actId="1076"/>
          <ac:picMkLst>
            <pc:docMk/>
            <pc:sldMk cId="1613279470" sldId="332"/>
            <ac:picMk id="8" creationId="{E36DEF26-21BD-0A57-3A24-B83967A3264A}"/>
          </ac:picMkLst>
        </pc:picChg>
      </pc:sldChg>
      <pc:sldChg chg="addSp delSp modSp add mod">
        <pc:chgData name="Loo Guan Yee" userId="758239183284d72e" providerId="LiveId" clId="{D2D1BD87-743B-4FBE-BD12-B5908D0E96F0}" dt="2024-10-26T07:06:49.877" v="6368" actId="20577"/>
        <pc:sldMkLst>
          <pc:docMk/>
          <pc:sldMk cId="1058188859" sldId="333"/>
        </pc:sldMkLst>
        <pc:spChg chg="mod">
          <ac:chgData name="Loo Guan Yee" userId="758239183284d72e" providerId="LiveId" clId="{D2D1BD87-743B-4FBE-BD12-B5908D0E96F0}" dt="2024-10-26T07:06:49.877" v="6368" actId="20577"/>
          <ac:spMkLst>
            <pc:docMk/>
            <pc:sldMk cId="1058188859" sldId="333"/>
            <ac:spMk id="2" creationId="{5238A2DA-4062-4D09-1884-DB9423F17A73}"/>
          </ac:spMkLst>
        </pc:spChg>
        <pc:picChg chg="del">
          <ac:chgData name="Loo Guan Yee" userId="758239183284d72e" providerId="LiveId" clId="{D2D1BD87-743B-4FBE-BD12-B5908D0E96F0}" dt="2024-10-26T07:02:38.760" v="6000" actId="478"/>
          <ac:picMkLst>
            <pc:docMk/>
            <pc:sldMk cId="1058188859" sldId="333"/>
            <ac:picMk id="5" creationId="{DA410654-EFD3-570D-A34F-8193B60B87F7}"/>
          </ac:picMkLst>
        </pc:picChg>
        <pc:picChg chg="add mod">
          <ac:chgData name="Loo Guan Yee" userId="758239183284d72e" providerId="LiveId" clId="{D2D1BD87-743B-4FBE-BD12-B5908D0E96F0}" dt="2024-10-26T07:05:07.028" v="6248" actId="1076"/>
          <ac:picMkLst>
            <pc:docMk/>
            <pc:sldMk cId="1058188859" sldId="333"/>
            <ac:picMk id="6" creationId="{05616D92-A352-3584-1DE9-33BDF01DE2AD}"/>
          </ac:picMkLst>
        </pc:picChg>
        <pc:picChg chg="del">
          <ac:chgData name="Loo Guan Yee" userId="758239183284d72e" providerId="LiveId" clId="{D2D1BD87-743B-4FBE-BD12-B5908D0E96F0}" dt="2024-10-26T07:02:39.332" v="6001" actId="478"/>
          <ac:picMkLst>
            <pc:docMk/>
            <pc:sldMk cId="1058188859" sldId="333"/>
            <ac:picMk id="8" creationId="{AD0D4355-7140-95E1-BC77-4E06A36F3915}"/>
          </ac:picMkLst>
        </pc:picChg>
        <pc:picChg chg="add mod">
          <ac:chgData name="Loo Guan Yee" userId="758239183284d72e" providerId="LiveId" clId="{D2D1BD87-743B-4FBE-BD12-B5908D0E96F0}" dt="2024-10-26T07:05:11.364" v="6250" actId="1076"/>
          <ac:picMkLst>
            <pc:docMk/>
            <pc:sldMk cId="1058188859" sldId="333"/>
            <ac:picMk id="9" creationId="{BD53DCE5-DCBC-964C-0971-28C103BFB2EE}"/>
          </ac:picMkLst>
        </pc:picChg>
        <pc:picChg chg="add mod">
          <ac:chgData name="Loo Guan Yee" userId="758239183284d72e" providerId="LiveId" clId="{D2D1BD87-743B-4FBE-BD12-B5908D0E96F0}" dt="2024-10-26T07:06:15.412" v="6303" actId="1076"/>
          <ac:picMkLst>
            <pc:docMk/>
            <pc:sldMk cId="1058188859" sldId="333"/>
            <ac:picMk id="11" creationId="{76080E34-496F-B0BB-ACB6-932E2A208BC4}"/>
          </ac:picMkLst>
        </pc:picChg>
      </pc:sldChg>
      <pc:sldChg chg="add del">
        <pc:chgData name="Loo Guan Yee" userId="758239183284d72e" providerId="LiveId" clId="{D2D1BD87-743B-4FBE-BD12-B5908D0E96F0}" dt="2024-10-26T07:02:41.502" v="6003"/>
        <pc:sldMkLst>
          <pc:docMk/>
          <pc:sldMk cId="2719570858" sldId="334"/>
        </pc:sldMkLst>
      </pc:sldChg>
      <pc:sldChg chg="add del">
        <pc:chgData name="Loo Guan Yee" userId="758239183284d72e" providerId="LiveId" clId="{D2D1BD87-743B-4FBE-BD12-B5908D0E96F0}" dt="2024-10-26T07:02:48.837" v="6005"/>
        <pc:sldMkLst>
          <pc:docMk/>
          <pc:sldMk cId="3927797424" sldId="334"/>
        </pc:sldMkLst>
      </pc:sldChg>
      <pc:sldChg chg="addSp delSp modSp add mod">
        <pc:chgData name="Loo Guan Yee" userId="758239183284d72e" providerId="LiveId" clId="{D2D1BD87-743B-4FBE-BD12-B5908D0E96F0}" dt="2024-10-26T07:34:02.907" v="7450" actId="20577"/>
        <pc:sldMkLst>
          <pc:docMk/>
          <pc:sldMk cId="4012877653" sldId="334"/>
        </pc:sldMkLst>
        <pc:spChg chg="mod">
          <ac:chgData name="Loo Guan Yee" userId="758239183284d72e" providerId="LiveId" clId="{D2D1BD87-743B-4FBE-BD12-B5908D0E96F0}" dt="2024-10-26T07:25:01.247" v="7022" actId="14100"/>
          <ac:spMkLst>
            <pc:docMk/>
            <pc:sldMk cId="4012877653" sldId="334"/>
            <ac:spMk id="2" creationId="{D6D60234-E9BE-600A-CB22-74A929165C8F}"/>
          </ac:spMkLst>
        </pc:spChg>
        <pc:spChg chg="mod ord">
          <ac:chgData name="Loo Guan Yee" userId="758239183284d72e" providerId="LiveId" clId="{D2D1BD87-743B-4FBE-BD12-B5908D0E96F0}" dt="2024-10-26T07:24:39.834" v="7009" actId="1076"/>
          <ac:spMkLst>
            <pc:docMk/>
            <pc:sldMk cId="4012877653" sldId="334"/>
            <ac:spMk id="9" creationId="{BB30FC6F-C165-6F99-81B1-C1C84272DE36}"/>
          </ac:spMkLst>
        </pc:spChg>
        <pc:spChg chg="mod ord">
          <ac:chgData name="Loo Guan Yee" userId="758239183284d72e" providerId="LiveId" clId="{D2D1BD87-743B-4FBE-BD12-B5908D0E96F0}" dt="2024-10-26T07:24:39.834" v="7009" actId="1076"/>
          <ac:spMkLst>
            <pc:docMk/>
            <pc:sldMk cId="4012877653" sldId="334"/>
            <ac:spMk id="11" creationId="{049B85AC-38F2-F7B7-C44F-1AA9E3C46479}"/>
          </ac:spMkLst>
        </pc:spChg>
        <pc:spChg chg="mod">
          <ac:chgData name="Loo Guan Yee" userId="758239183284d72e" providerId="LiveId" clId="{D2D1BD87-743B-4FBE-BD12-B5908D0E96F0}" dt="2024-10-26T07:34:02.907" v="7450" actId="20577"/>
          <ac:spMkLst>
            <pc:docMk/>
            <pc:sldMk cId="4012877653" sldId="334"/>
            <ac:spMk id="821" creationId="{C807EA9A-0E6C-7810-2F98-1DC47C4B8FE4}"/>
          </ac:spMkLst>
        </pc:spChg>
        <pc:picChg chg="del">
          <ac:chgData name="Loo Guan Yee" userId="758239183284d72e" providerId="LiveId" clId="{D2D1BD87-743B-4FBE-BD12-B5908D0E96F0}" dt="2024-10-26T07:22:13.462" v="6969" actId="478"/>
          <ac:picMkLst>
            <pc:docMk/>
            <pc:sldMk cId="4012877653" sldId="334"/>
            <ac:picMk id="6" creationId="{224CDCF2-823C-61A5-B65D-1F5040B62951}"/>
          </ac:picMkLst>
        </pc:picChg>
        <pc:picChg chg="del">
          <ac:chgData name="Loo Guan Yee" userId="758239183284d72e" providerId="LiveId" clId="{D2D1BD87-743B-4FBE-BD12-B5908D0E96F0}" dt="2024-10-26T07:22:17.940" v="6972" actId="478"/>
          <ac:picMkLst>
            <pc:docMk/>
            <pc:sldMk cId="4012877653" sldId="334"/>
            <ac:picMk id="8" creationId="{1D598C88-E469-410A-9104-8C48B148F61E}"/>
          </ac:picMkLst>
        </pc:picChg>
        <pc:picChg chg="add del mod">
          <ac:chgData name="Loo Guan Yee" userId="758239183284d72e" providerId="LiveId" clId="{D2D1BD87-743B-4FBE-BD12-B5908D0E96F0}" dt="2024-10-26T07:24:39.834" v="7009" actId="1076"/>
          <ac:picMkLst>
            <pc:docMk/>
            <pc:sldMk cId="4012877653" sldId="334"/>
            <ac:picMk id="14" creationId="{DA8A7A01-5065-76CE-491D-E8BC38CB1236}"/>
          </ac:picMkLst>
        </pc:picChg>
      </pc:sldChg>
      <pc:sldChg chg="addSp delSp modSp add mod">
        <pc:chgData name="Loo Guan Yee" userId="758239183284d72e" providerId="LiveId" clId="{D2D1BD87-743B-4FBE-BD12-B5908D0E96F0}" dt="2024-10-26T10:53:43.983" v="8528" actId="1076"/>
        <pc:sldMkLst>
          <pc:docMk/>
          <pc:sldMk cId="1253419214" sldId="335"/>
        </pc:sldMkLst>
        <pc:spChg chg="mod">
          <ac:chgData name="Loo Guan Yee" userId="758239183284d72e" providerId="LiveId" clId="{D2D1BD87-743B-4FBE-BD12-B5908D0E96F0}" dt="2024-10-26T07:33:39.692" v="7414" actId="14100"/>
          <ac:spMkLst>
            <pc:docMk/>
            <pc:sldMk cId="1253419214" sldId="335"/>
            <ac:spMk id="2" creationId="{526F03FB-F015-5E6C-8E91-0805A4A011A2}"/>
          </ac:spMkLst>
        </pc:spChg>
        <pc:spChg chg="add mod">
          <ac:chgData name="Loo Guan Yee" userId="758239183284d72e" providerId="LiveId" clId="{D2D1BD87-743B-4FBE-BD12-B5908D0E96F0}" dt="2024-10-26T10:53:43.983" v="8528" actId="1076"/>
          <ac:spMkLst>
            <pc:docMk/>
            <pc:sldMk cId="1253419214" sldId="335"/>
            <ac:spMk id="8" creationId="{CBFFB366-5BFB-5B70-74BD-DCBE03126EC2}"/>
          </ac:spMkLst>
        </pc:spChg>
        <pc:spChg chg="mod ord">
          <ac:chgData name="Loo Guan Yee" userId="758239183284d72e" providerId="LiveId" clId="{D2D1BD87-743B-4FBE-BD12-B5908D0E96F0}" dt="2024-10-26T07:30:28.289" v="7149" actId="1076"/>
          <ac:spMkLst>
            <pc:docMk/>
            <pc:sldMk cId="1253419214" sldId="335"/>
            <ac:spMk id="9" creationId="{B114A374-435F-85F7-2E7D-3985BA94B18F}"/>
          </ac:spMkLst>
        </pc:spChg>
        <pc:spChg chg="del">
          <ac:chgData name="Loo Guan Yee" userId="758239183284d72e" providerId="LiveId" clId="{D2D1BD87-743B-4FBE-BD12-B5908D0E96F0}" dt="2024-10-26T07:28:36.675" v="7132" actId="478"/>
          <ac:spMkLst>
            <pc:docMk/>
            <pc:sldMk cId="1253419214" sldId="335"/>
            <ac:spMk id="11" creationId="{360176A0-A011-2297-857A-B6EA8040583A}"/>
          </ac:spMkLst>
        </pc:spChg>
        <pc:spChg chg="add mod">
          <ac:chgData name="Loo Guan Yee" userId="758239183284d72e" providerId="LiveId" clId="{D2D1BD87-743B-4FBE-BD12-B5908D0E96F0}" dt="2024-10-26T10:53:18.264" v="8524" actId="1076"/>
          <ac:spMkLst>
            <pc:docMk/>
            <pc:sldMk cId="1253419214" sldId="335"/>
            <ac:spMk id="12" creationId="{3482805D-D3CA-AFF8-89CC-4D5F12A3FB33}"/>
          </ac:spMkLst>
        </pc:spChg>
        <pc:spChg chg="del mod">
          <ac:chgData name="Loo Guan Yee" userId="758239183284d72e" providerId="LiveId" clId="{D2D1BD87-743B-4FBE-BD12-B5908D0E96F0}" dt="2024-10-26T07:31:06.304" v="7171" actId="478"/>
          <ac:spMkLst>
            <pc:docMk/>
            <pc:sldMk cId="1253419214" sldId="335"/>
            <ac:spMk id="817" creationId="{F5A7B22E-5201-E3CD-07F1-6650F2747135}"/>
          </ac:spMkLst>
        </pc:spChg>
        <pc:picChg chg="add mod">
          <ac:chgData name="Loo Guan Yee" userId="758239183284d72e" providerId="LiveId" clId="{D2D1BD87-743B-4FBE-BD12-B5908D0E96F0}" dt="2024-10-26T07:30:26.009" v="7148" actId="1076"/>
          <ac:picMkLst>
            <pc:docMk/>
            <pc:sldMk cId="1253419214" sldId="335"/>
            <ac:picMk id="5" creationId="{BDF97E9B-B43B-B4C5-513D-33433BC4C77D}"/>
          </ac:picMkLst>
        </pc:picChg>
        <pc:picChg chg="add mod">
          <ac:chgData name="Loo Guan Yee" userId="758239183284d72e" providerId="LiveId" clId="{D2D1BD87-743B-4FBE-BD12-B5908D0E96F0}" dt="2024-10-26T10:53:14.440" v="8523" actId="1076"/>
          <ac:picMkLst>
            <pc:docMk/>
            <pc:sldMk cId="1253419214" sldId="335"/>
            <ac:picMk id="7" creationId="{3C9C724D-A9AE-91BC-C173-64746A054728}"/>
          </ac:picMkLst>
        </pc:picChg>
        <pc:picChg chg="add">
          <ac:chgData name="Loo Guan Yee" userId="758239183284d72e" providerId="LiveId" clId="{D2D1BD87-743B-4FBE-BD12-B5908D0E96F0}" dt="2024-10-26T07:33:26.975" v="7411"/>
          <ac:picMkLst>
            <pc:docMk/>
            <pc:sldMk cId="1253419214" sldId="335"/>
            <ac:picMk id="10" creationId="{7A2C6BF4-8A1E-4317-9DDD-64DD1FA8E09F}"/>
          </ac:picMkLst>
        </pc:picChg>
        <pc:picChg chg="del">
          <ac:chgData name="Loo Guan Yee" userId="758239183284d72e" providerId="LiveId" clId="{D2D1BD87-743B-4FBE-BD12-B5908D0E96F0}" dt="2024-10-26T07:27:45.994" v="7024" actId="478"/>
          <ac:picMkLst>
            <pc:docMk/>
            <pc:sldMk cId="1253419214" sldId="335"/>
            <ac:picMk id="14" creationId="{46344BED-74D2-6EDB-352A-72DE1C08D0A9}"/>
          </ac:picMkLst>
        </pc:picChg>
      </pc:sldChg>
      <pc:sldChg chg="addSp delSp modSp add mod">
        <pc:chgData name="Loo Guan Yee" userId="758239183284d72e" providerId="LiveId" clId="{D2D1BD87-743B-4FBE-BD12-B5908D0E96F0}" dt="2024-10-26T07:38:02.090" v="7653" actId="114"/>
        <pc:sldMkLst>
          <pc:docMk/>
          <pc:sldMk cId="1266707861" sldId="336"/>
        </pc:sldMkLst>
        <pc:spChg chg="mod">
          <ac:chgData name="Loo Guan Yee" userId="758239183284d72e" providerId="LiveId" clId="{D2D1BD87-743B-4FBE-BD12-B5908D0E96F0}" dt="2024-10-26T07:38:02.090" v="7653" actId="114"/>
          <ac:spMkLst>
            <pc:docMk/>
            <pc:sldMk cId="1266707861" sldId="336"/>
            <ac:spMk id="2" creationId="{3242D868-B49B-1A9B-DDC4-FD55B35573F5}"/>
          </ac:spMkLst>
        </pc:spChg>
        <pc:spChg chg="del">
          <ac:chgData name="Loo Guan Yee" userId="758239183284d72e" providerId="LiveId" clId="{D2D1BD87-743B-4FBE-BD12-B5908D0E96F0}" dt="2024-10-26T07:34:47.989" v="7456" actId="478"/>
          <ac:spMkLst>
            <pc:docMk/>
            <pc:sldMk cId="1266707861" sldId="336"/>
            <ac:spMk id="8" creationId="{374C7E76-1059-51BD-A296-71CB3B82F40A}"/>
          </ac:spMkLst>
        </pc:spChg>
        <pc:spChg chg="mod ord">
          <ac:chgData name="Loo Guan Yee" userId="758239183284d72e" providerId="LiveId" clId="{D2D1BD87-743B-4FBE-BD12-B5908D0E96F0}" dt="2024-10-26T07:35:01.282" v="7465" actId="1076"/>
          <ac:spMkLst>
            <pc:docMk/>
            <pc:sldMk cId="1266707861" sldId="336"/>
            <ac:spMk id="12" creationId="{3C57C40A-921F-790D-3841-14E06F3953E1}"/>
          </ac:spMkLst>
        </pc:spChg>
        <pc:spChg chg="add mod">
          <ac:chgData name="Loo Guan Yee" userId="758239183284d72e" providerId="LiveId" clId="{D2D1BD87-743B-4FBE-BD12-B5908D0E96F0}" dt="2024-10-26T07:37:56.628" v="7652" actId="1076"/>
          <ac:spMkLst>
            <pc:docMk/>
            <pc:sldMk cId="1266707861" sldId="336"/>
            <ac:spMk id="13" creationId="{4C72743D-67B9-9F44-6FE9-CF79704F103E}"/>
          </ac:spMkLst>
        </pc:spChg>
        <pc:picChg chg="del">
          <ac:chgData name="Loo Guan Yee" userId="758239183284d72e" providerId="LiveId" clId="{D2D1BD87-743B-4FBE-BD12-B5908D0E96F0}" dt="2024-10-26T07:34:43.550" v="7452" actId="478"/>
          <ac:picMkLst>
            <pc:docMk/>
            <pc:sldMk cId="1266707861" sldId="336"/>
            <ac:picMk id="5" creationId="{181A6509-1CCB-60E7-AF38-D2B4ECA82ED6}"/>
          </ac:picMkLst>
        </pc:picChg>
        <pc:picChg chg="add mod">
          <ac:chgData name="Loo Guan Yee" userId="758239183284d72e" providerId="LiveId" clId="{D2D1BD87-743B-4FBE-BD12-B5908D0E96F0}" dt="2024-10-26T07:34:53.105" v="7460" actId="1076"/>
          <ac:picMkLst>
            <pc:docMk/>
            <pc:sldMk cId="1266707861" sldId="336"/>
            <ac:picMk id="6" creationId="{91116B40-C7E5-FC82-443A-98CF8CA20DEC}"/>
          </ac:picMkLst>
        </pc:picChg>
        <pc:picChg chg="del">
          <ac:chgData name="Loo Guan Yee" userId="758239183284d72e" providerId="LiveId" clId="{D2D1BD87-743B-4FBE-BD12-B5908D0E96F0}" dt="2024-10-26T07:34:44.166" v="7453" actId="478"/>
          <ac:picMkLst>
            <pc:docMk/>
            <pc:sldMk cId="1266707861" sldId="336"/>
            <ac:picMk id="7" creationId="{2F142762-73C2-759D-8B2A-B0C33F8658B3}"/>
          </ac:picMkLst>
        </pc:picChg>
        <pc:picChg chg="add mod">
          <ac:chgData name="Loo Guan Yee" userId="758239183284d72e" providerId="LiveId" clId="{D2D1BD87-743B-4FBE-BD12-B5908D0E96F0}" dt="2024-10-26T07:37:34.139" v="7650" actId="1076"/>
          <ac:picMkLst>
            <pc:docMk/>
            <pc:sldMk cId="1266707861" sldId="336"/>
            <ac:picMk id="11" creationId="{EA09D8F3-C5FC-A4CD-BC3F-E6E6D5E841D9}"/>
          </ac:picMkLst>
        </pc:picChg>
      </pc:sldChg>
      <pc:sldChg chg="addSp delSp modSp add mod">
        <pc:chgData name="Loo Guan Yee" userId="758239183284d72e" providerId="LiveId" clId="{D2D1BD87-743B-4FBE-BD12-B5908D0E96F0}" dt="2024-10-26T10:52:10.745" v="8522" actId="2085"/>
        <pc:sldMkLst>
          <pc:docMk/>
          <pc:sldMk cId="1332566289" sldId="337"/>
        </pc:sldMkLst>
        <pc:spChg chg="mod">
          <ac:chgData name="Loo Guan Yee" userId="758239183284d72e" providerId="LiveId" clId="{D2D1BD87-743B-4FBE-BD12-B5908D0E96F0}" dt="2024-10-26T10:50:33.357" v="8429" actId="6549"/>
          <ac:spMkLst>
            <pc:docMk/>
            <pc:sldMk cId="1332566289" sldId="337"/>
            <ac:spMk id="2" creationId="{364AB0B1-5D53-D25E-FE37-C8CDF6C7FEEE}"/>
          </ac:spMkLst>
        </pc:spChg>
        <pc:spChg chg="add mod">
          <ac:chgData name="Loo Guan Yee" userId="758239183284d72e" providerId="LiveId" clId="{D2D1BD87-743B-4FBE-BD12-B5908D0E96F0}" dt="2024-10-26T10:51:28.839" v="8515" actId="1076"/>
          <ac:spMkLst>
            <pc:docMk/>
            <pc:sldMk cId="1332566289" sldId="337"/>
            <ac:spMk id="10" creationId="{EBE9253F-9FB9-B80D-BB0F-8A9589C53C02}"/>
          </ac:spMkLst>
        </pc:spChg>
        <pc:spChg chg="add mod">
          <ac:chgData name="Loo Guan Yee" userId="758239183284d72e" providerId="LiveId" clId="{D2D1BD87-743B-4FBE-BD12-B5908D0E96F0}" dt="2024-10-26T10:52:10.745" v="8522" actId="2085"/>
          <ac:spMkLst>
            <pc:docMk/>
            <pc:sldMk cId="1332566289" sldId="337"/>
            <ac:spMk id="11" creationId="{FEC9DEDD-2345-AF04-7487-42DCD059A81A}"/>
          </ac:spMkLst>
        </pc:spChg>
        <pc:spChg chg="mod">
          <ac:chgData name="Loo Guan Yee" userId="758239183284d72e" providerId="LiveId" clId="{D2D1BD87-743B-4FBE-BD12-B5908D0E96F0}" dt="2024-10-26T10:51:24.307" v="8514" actId="20577"/>
          <ac:spMkLst>
            <pc:docMk/>
            <pc:sldMk cId="1332566289" sldId="337"/>
            <ac:spMk id="821" creationId="{E9666B28-ACFD-E7A1-ED51-46A07FA60BD0}"/>
          </ac:spMkLst>
        </pc:spChg>
        <pc:picChg chg="add del mod">
          <ac:chgData name="Loo Guan Yee" userId="758239183284d72e" providerId="LiveId" clId="{D2D1BD87-743B-4FBE-BD12-B5908D0E96F0}" dt="2024-10-26T10:50:07.179" v="8372" actId="478"/>
          <ac:picMkLst>
            <pc:docMk/>
            <pc:sldMk cId="1332566289" sldId="337"/>
            <ac:picMk id="5" creationId="{7554D648-9EAA-5AF7-3006-6021D308EB13}"/>
          </ac:picMkLst>
        </pc:picChg>
        <pc:picChg chg="del">
          <ac:chgData name="Loo Guan Yee" userId="758239183284d72e" providerId="LiveId" clId="{D2D1BD87-743B-4FBE-BD12-B5908D0E96F0}" dt="2024-10-26T10:46:01.101" v="8299" actId="478"/>
          <ac:picMkLst>
            <pc:docMk/>
            <pc:sldMk cId="1332566289" sldId="337"/>
            <ac:picMk id="6" creationId="{C5AABEFB-C6BF-CBEF-3CB9-62D0DA3CF8E0}"/>
          </ac:picMkLst>
        </pc:picChg>
        <pc:picChg chg="del">
          <ac:chgData name="Loo Guan Yee" userId="758239183284d72e" providerId="LiveId" clId="{D2D1BD87-743B-4FBE-BD12-B5908D0E96F0}" dt="2024-10-26T10:46:00.464" v="8298" actId="478"/>
          <ac:picMkLst>
            <pc:docMk/>
            <pc:sldMk cId="1332566289" sldId="337"/>
            <ac:picMk id="8" creationId="{94729E13-5E77-6A5A-5942-1C55AED641A9}"/>
          </ac:picMkLst>
        </pc:picChg>
        <pc:picChg chg="add mod">
          <ac:chgData name="Loo Guan Yee" userId="758239183284d72e" providerId="LiveId" clId="{D2D1BD87-743B-4FBE-BD12-B5908D0E96F0}" dt="2024-10-26T10:50:19.138" v="8375" actId="1076"/>
          <ac:picMkLst>
            <pc:docMk/>
            <pc:sldMk cId="1332566289" sldId="337"/>
            <ac:picMk id="9" creationId="{0A84F6C9-92BC-FE7F-314F-93B4EDB80232}"/>
          </ac:picMkLst>
        </pc:picChg>
      </pc:sldChg>
      <pc:sldChg chg="addSp delSp modSp add mod">
        <pc:chgData name="Loo Guan Yee" userId="758239183284d72e" providerId="LiveId" clId="{D2D1BD87-743B-4FBE-BD12-B5908D0E96F0}" dt="2024-10-26T10:42:00.326" v="7937" actId="114"/>
        <pc:sldMkLst>
          <pc:docMk/>
          <pc:sldMk cId="2472408904" sldId="338"/>
        </pc:sldMkLst>
        <pc:spChg chg="mod">
          <ac:chgData name="Loo Guan Yee" userId="758239183284d72e" providerId="LiveId" clId="{D2D1BD87-743B-4FBE-BD12-B5908D0E96F0}" dt="2024-10-26T10:42:00.326" v="7937" actId="114"/>
          <ac:spMkLst>
            <pc:docMk/>
            <pc:sldMk cId="2472408904" sldId="338"/>
            <ac:spMk id="2" creationId="{F432D648-1C02-A9C4-1645-9C5209FEAB2D}"/>
          </ac:spMkLst>
        </pc:spChg>
        <pc:spChg chg="add mod">
          <ac:chgData name="Loo Guan Yee" userId="758239183284d72e" providerId="LiveId" clId="{D2D1BD87-743B-4FBE-BD12-B5908D0E96F0}" dt="2024-10-26T10:41:04.679" v="7849"/>
          <ac:spMkLst>
            <pc:docMk/>
            <pc:sldMk cId="2472408904" sldId="338"/>
            <ac:spMk id="4" creationId="{59DB773A-9A08-AEE8-05F8-CC4015AC440F}"/>
          </ac:spMkLst>
        </pc:spChg>
        <pc:spChg chg="add del mod">
          <ac:chgData name="Loo Guan Yee" userId="758239183284d72e" providerId="LiveId" clId="{D2D1BD87-743B-4FBE-BD12-B5908D0E96F0}" dt="2024-10-26T10:41:16.318" v="7855" actId="478"/>
          <ac:spMkLst>
            <pc:docMk/>
            <pc:sldMk cId="2472408904" sldId="338"/>
            <ac:spMk id="9" creationId="{59DB773A-9A08-AEE8-05F8-CC4015AC440F}"/>
          </ac:spMkLst>
        </pc:spChg>
      </pc:sldChg>
      <pc:sldChg chg="addSp delSp modSp add del mod ord">
        <pc:chgData name="Loo Guan Yee" userId="758239183284d72e" providerId="LiveId" clId="{D2D1BD87-743B-4FBE-BD12-B5908D0E96F0}" dt="2024-10-26T10:40:46.075" v="7841" actId="47"/>
        <pc:sldMkLst>
          <pc:docMk/>
          <pc:sldMk cId="3901978807" sldId="338"/>
        </pc:sldMkLst>
        <pc:spChg chg="mod">
          <ac:chgData name="Loo Guan Yee" userId="758239183284d72e" providerId="LiveId" clId="{D2D1BD87-743B-4FBE-BD12-B5908D0E96F0}" dt="2024-10-26T10:40:28.237" v="7840" actId="14100"/>
          <ac:spMkLst>
            <pc:docMk/>
            <pc:sldMk cId="3901978807" sldId="338"/>
            <ac:spMk id="2" creationId="{9062948E-E470-1298-8E82-6DB75FA8E5B0}"/>
          </ac:spMkLst>
        </pc:spChg>
        <pc:spChg chg="mod">
          <ac:chgData name="Loo Guan Yee" userId="758239183284d72e" providerId="LiveId" clId="{D2D1BD87-743B-4FBE-BD12-B5908D0E96F0}" dt="2024-10-26T10:39:53.139" v="7790" actId="20577"/>
          <ac:spMkLst>
            <pc:docMk/>
            <pc:sldMk cId="3901978807" sldId="338"/>
            <ac:spMk id="821" creationId="{06CF560D-BD4C-AACB-2804-09A6194603CA}"/>
          </ac:spMkLst>
        </pc:spChg>
        <pc:picChg chg="add mod">
          <ac:chgData name="Loo Guan Yee" userId="758239183284d72e" providerId="LiveId" clId="{D2D1BD87-743B-4FBE-BD12-B5908D0E96F0}" dt="2024-10-26T10:39:59.114" v="7794" actId="1076"/>
          <ac:picMkLst>
            <pc:docMk/>
            <pc:sldMk cId="3901978807" sldId="338"/>
            <ac:picMk id="5" creationId="{C1BB8DE4-5352-E531-6921-044B773EC472}"/>
          </ac:picMkLst>
        </pc:picChg>
        <pc:picChg chg="del">
          <ac:chgData name="Loo Guan Yee" userId="758239183284d72e" providerId="LiveId" clId="{D2D1BD87-743B-4FBE-BD12-B5908D0E96F0}" dt="2024-10-26T10:39:26.541" v="7780" actId="478"/>
          <ac:picMkLst>
            <pc:docMk/>
            <pc:sldMk cId="3901978807" sldId="338"/>
            <ac:picMk id="6" creationId="{888B3C15-0105-1379-EC36-B9E1BE004CC2}"/>
          </ac:picMkLst>
        </pc:picChg>
        <pc:picChg chg="del">
          <ac:chgData name="Loo Guan Yee" userId="758239183284d72e" providerId="LiveId" clId="{D2D1BD87-743B-4FBE-BD12-B5908D0E96F0}" dt="2024-10-26T10:39:27.163" v="7781" actId="478"/>
          <ac:picMkLst>
            <pc:docMk/>
            <pc:sldMk cId="3901978807" sldId="338"/>
            <ac:picMk id="8" creationId="{6C35D41C-7D92-4E9F-88D6-532D4DF790F3}"/>
          </ac:picMkLst>
        </pc:picChg>
      </pc:sldChg>
      <pc:sldChg chg="addSp delSp modSp add mod">
        <pc:chgData name="Loo Guan Yee" userId="758239183284d72e" providerId="LiveId" clId="{D2D1BD87-743B-4FBE-BD12-B5908D0E96F0}" dt="2024-10-26T10:51:10.373" v="8492" actId="6549"/>
        <pc:sldMkLst>
          <pc:docMk/>
          <pc:sldMk cId="3183683517" sldId="339"/>
        </pc:sldMkLst>
        <pc:spChg chg="mod">
          <ac:chgData name="Loo Guan Yee" userId="758239183284d72e" providerId="LiveId" clId="{D2D1BD87-743B-4FBE-BD12-B5908D0E96F0}" dt="2024-10-26T10:51:10.373" v="8492" actId="6549"/>
          <ac:spMkLst>
            <pc:docMk/>
            <pc:sldMk cId="3183683517" sldId="339"/>
            <ac:spMk id="2" creationId="{79488C1D-8FFC-2FDC-959C-26E25721696C}"/>
          </ac:spMkLst>
        </pc:spChg>
        <pc:picChg chg="del">
          <ac:chgData name="Loo Guan Yee" userId="758239183284d72e" providerId="LiveId" clId="{D2D1BD87-743B-4FBE-BD12-B5908D0E96F0}" dt="2024-10-26T10:51:04.373" v="8488" actId="478"/>
          <ac:picMkLst>
            <pc:docMk/>
            <pc:sldMk cId="3183683517" sldId="339"/>
            <ac:picMk id="5" creationId="{0612D9FD-C3B1-FD6D-1BBE-D4EBEC906959}"/>
          </ac:picMkLst>
        </pc:picChg>
        <pc:picChg chg="add mod">
          <ac:chgData name="Loo Guan Yee" userId="758239183284d72e" providerId="LiveId" clId="{D2D1BD87-743B-4FBE-BD12-B5908D0E96F0}" dt="2024-10-26T10:51:08.103" v="8491" actId="1076"/>
          <ac:picMkLst>
            <pc:docMk/>
            <pc:sldMk cId="3183683517" sldId="339"/>
            <ac:picMk id="6" creationId="{3EDC4381-6FCD-64D7-B5E1-15A53A69BD38}"/>
          </ac:picMkLst>
        </pc:picChg>
        <pc:picChg chg="del">
          <ac:chgData name="Loo Guan Yee" userId="758239183284d72e" providerId="LiveId" clId="{D2D1BD87-743B-4FBE-BD12-B5908D0E96F0}" dt="2024-10-26T10:51:03.695" v="8487" actId="478"/>
          <ac:picMkLst>
            <pc:docMk/>
            <pc:sldMk cId="3183683517" sldId="339"/>
            <ac:picMk id="9" creationId="{B27E0E40-8631-A338-B1D7-350D1EA4B426}"/>
          </ac:picMkLst>
        </pc:picChg>
      </pc:sldChg>
      <pc:sldMasterChg chg="del delSldLayout">
        <pc:chgData name="Loo Guan Yee" userId="758239183284d72e" providerId="LiveId" clId="{D2D1BD87-743B-4FBE-BD12-B5908D0E96F0}" dt="2024-10-26T05:19:35.024" v="329" actId="47"/>
        <pc:sldMasterMkLst>
          <pc:docMk/>
          <pc:sldMasterMk cId="505301355" sldId="2147483661"/>
        </pc:sldMasterMkLst>
        <pc:sldLayoutChg chg="del">
          <pc:chgData name="Loo Guan Yee" userId="758239183284d72e" providerId="LiveId" clId="{D2D1BD87-743B-4FBE-BD12-B5908D0E96F0}" dt="2024-10-26T05:19:35.024" v="329" actId="47"/>
          <pc:sldLayoutMkLst>
            <pc:docMk/>
            <pc:sldMasterMk cId="505301355" sldId="2147483661"/>
            <pc:sldLayoutMk cId="2008796344" sldId="2147483662"/>
          </pc:sldLayoutMkLst>
        </pc:sldLayoutChg>
        <pc:sldLayoutChg chg="del">
          <pc:chgData name="Loo Guan Yee" userId="758239183284d72e" providerId="LiveId" clId="{D2D1BD87-743B-4FBE-BD12-B5908D0E96F0}" dt="2024-10-26T05:19:35.024" v="329" actId="47"/>
          <pc:sldLayoutMkLst>
            <pc:docMk/>
            <pc:sldMasterMk cId="505301355" sldId="2147483661"/>
            <pc:sldLayoutMk cId="715927353" sldId="2147483663"/>
          </pc:sldLayoutMkLst>
        </pc:sldLayoutChg>
        <pc:sldLayoutChg chg="del">
          <pc:chgData name="Loo Guan Yee" userId="758239183284d72e" providerId="LiveId" clId="{D2D1BD87-743B-4FBE-BD12-B5908D0E96F0}" dt="2024-10-26T05:19:35.024" v="329" actId="47"/>
          <pc:sldLayoutMkLst>
            <pc:docMk/>
            <pc:sldMasterMk cId="505301355" sldId="2147483661"/>
            <pc:sldLayoutMk cId="2195900221" sldId="2147483664"/>
          </pc:sldLayoutMkLst>
        </pc:sldLayoutChg>
        <pc:sldLayoutChg chg="del">
          <pc:chgData name="Loo Guan Yee" userId="758239183284d72e" providerId="LiveId" clId="{D2D1BD87-743B-4FBE-BD12-B5908D0E96F0}" dt="2024-10-26T05:19:35.024" v="329" actId="47"/>
          <pc:sldLayoutMkLst>
            <pc:docMk/>
            <pc:sldMasterMk cId="505301355" sldId="2147483661"/>
            <pc:sldLayoutMk cId="3717655724" sldId="2147483665"/>
          </pc:sldLayoutMkLst>
        </pc:sldLayoutChg>
        <pc:sldLayoutChg chg="del">
          <pc:chgData name="Loo Guan Yee" userId="758239183284d72e" providerId="LiveId" clId="{D2D1BD87-743B-4FBE-BD12-B5908D0E96F0}" dt="2024-10-26T05:19:35.024" v="329" actId="47"/>
          <pc:sldLayoutMkLst>
            <pc:docMk/>
            <pc:sldMasterMk cId="505301355" sldId="2147483661"/>
            <pc:sldLayoutMk cId="2373650067" sldId="2147483666"/>
          </pc:sldLayoutMkLst>
        </pc:sldLayoutChg>
        <pc:sldLayoutChg chg="del">
          <pc:chgData name="Loo Guan Yee" userId="758239183284d72e" providerId="LiveId" clId="{D2D1BD87-743B-4FBE-BD12-B5908D0E96F0}" dt="2024-10-26T05:19:35.024" v="329" actId="47"/>
          <pc:sldLayoutMkLst>
            <pc:docMk/>
            <pc:sldMasterMk cId="505301355" sldId="2147483661"/>
            <pc:sldLayoutMk cId="17623360" sldId="2147483667"/>
          </pc:sldLayoutMkLst>
        </pc:sldLayoutChg>
        <pc:sldLayoutChg chg="del">
          <pc:chgData name="Loo Guan Yee" userId="758239183284d72e" providerId="LiveId" clId="{D2D1BD87-743B-4FBE-BD12-B5908D0E96F0}" dt="2024-10-26T05:19:35.024" v="329" actId="47"/>
          <pc:sldLayoutMkLst>
            <pc:docMk/>
            <pc:sldMasterMk cId="505301355" sldId="2147483661"/>
            <pc:sldLayoutMk cId="3657699706" sldId="2147483668"/>
          </pc:sldLayoutMkLst>
        </pc:sldLayoutChg>
        <pc:sldLayoutChg chg="del">
          <pc:chgData name="Loo Guan Yee" userId="758239183284d72e" providerId="LiveId" clId="{D2D1BD87-743B-4FBE-BD12-B5908D0E96F0}" dt="2024-10-26T05:19:35.024" v="329" actId="47"/>
          <pc:sldLayoutMkLst>
            <pc:docMk/>
            <pc:sldMasterMk cId="505301355" sldId="2147483661"/>
            <pc:sldLayoutMk cId="2059320544" sldId="2147483669"/>
          </pc:sldLayoutMkLst>
        </pc:sldLayoutChg>
        <pc:sldLayoutChg chg="del">
          <pc:chgData name="Loo Guan Yee" userId="758239183284d72e" providerId="LiveId" clId="{D2D1BD87-743B-4FBE-BD12-B5908D0E96F0}" dt="2024-10-26T05:19:35.024" v="329" actId="47"/>
          <pc:sldLayoutMkLst>
            <pc:docMk/>
            <pc:sldMasterMk cId="505301355" sldId="2147483661"/>
            <pc:sldLayoutMk cId="2336220819" sldId="2147483670"/>
          </pc:sldLayoutMkLst>
        </pc:sldLayoutChg>
        <pc:sldLayoutChg chg="del">
          <pc:chgData name="Loo Guan Yee" userId="758239183284d72e" providerId="LiveId" clId="{D2D1BD87-743B-4FBE-BD12-B5908D0E96F0}" dt="2024-10-26T05:19:35.024" v="329" actId="47"/>
          <pc:sldLayoutMkLst>
            <pc:docMk/>
            <pc:sldMasterMk cId="505301355" sldId="2147483661"/>
            <pc:sldLayoutMk cId="107414085" sldId="2147483671"/>
          </pc:sldLayoutMkLst>
        </pc:sldLayoutChg>
        <pc:sldLayoutChg chg="del">
          <pc:chgData name="Loo Guan Yee" userId="758239183284d72e" providerId="LiveId" clId="{D2D1BD87-743B-4FBE-BD12-B5908D0E96F0}" dt="2024-10-26T05:19:35.024" v="329" actId="47"/>
          <pc:sldLayoutMkLst>
            <pc:docMk/>
            <pc:sldMasterMk cId="505301355" sldId="2147483661"/>
            <pc:sldLayoutMk cId="3751314625" sldId="2147483672"/>
          </pc:sldLayoutMkLst>
        </pc:sldLayoutChg>
        <pc:sldLayoutChg chg="del">
          <pc:chgData name="Loo Guan Yee" userId="758239183284d72e" providerId="LiveId" clId="{D2D1BD87-743B-4FBE-BD12-B5908D0E96F0}" dt="2024-10-26T05:19:35.024" v="329" actId="47"/>
          <pc:sldLayoutMkLst>
            <pc:docMk/>
            <pc:sldMasterMk cId="505301355" sldId="2147483661"/>
            <pc:sldLayoutMk cId="3624499503" sldId="2147483673"/>
          </pc:sldLayoutMkLst>
        </pc:sldLayoutChg>
        <pc:sldLayoutChg chg="del">
          <pc:chgData name="Loo Guan Yee" userId="758239183284d72e" providerId="LiveId" clId="{D2D1BD87-743B-4FBE-BD12-B5908D0E96F0}" dt="2024-10-26T05:19:35.024" v="329" actId="47"/>
          <pc:sldLayoutMkLst>
            <pc:docMk/>
            <pc:sldMasterMk cId="505301355" sldId="2147483661"/>
            <pc:sldLayoutMk cId="4182470762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50E91-3DF8-4E2B-9B91-A90C266BB3C4}" type="datetimeFigureOut">
              <a:rPr lang="en-SG" smtClean="0"/>
              <a:t>26/10/2024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A328F-271F-456D-889B-F153B20438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938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D9E0E77A-F2E8-4851-7B7F-FA94A4318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DEB9F5C1-7BBE-A3EE-CE9B-D676015628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F4F11A1F-DD0F-7E50-BF95-F32A4FA463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0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6552E0A8-6BAB-3792-A47F-2D55F58FE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49B642A3-1C19-C066-15C9-AE23C77786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FCBF79B5-6A87-7FF6-9A61-D9FF36E4C4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266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D78FFF07-D7D6-538F-C28E-F77D6F1A4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DC045D04-094C-BD30-F443-5BC19111BE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0F0976DA-0C1E-DE1E-C0B8-631BEFE59F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728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52BC4ADE-CE8F-638D-345C-8ACC8426E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43F9CBE0-81BE-11DF-F38E-B8B43DCF7D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E0040DFE-3B67-4A3C-E9D4-2FE9F43D07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017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B2DAAC9E-5B4C-19CD-5656-6F2DA79D0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57267367-6B6C-1CEA-98F7-D649DCE086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BB3EB628-3D4D-CF1B-44B3-481C2146CE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96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5D3C625B-61DE-65DF-7A34-BCECD71FB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94F16666-CBE4-D419-17DA-AC41548F5B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8196DE4F-4711-A73D-AD71-EE5194E92C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317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2E4BEB31-6C74-C11B-2276-ABB69CA68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174c77f78_2_96:notes">
            <a:extLst>
              <a:ext uri="{FF2B5EF4-FFF2-40B4-BE49-F238E27FC236}">
                <a16:creationId xmlns:a16="http://schemas.microsoft.com/office/drawing/2014/main" id="{CB15BA70-B5F1-03D6-A495-FA602AC738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174c77f78_2_96:notes">
            <a:extLst>
              <a:ext uri="{FF2B5EF4-FFF2-40B4-BE49-F238E27FC236}">
                <a16:creationId xmlns:a16="http://schemas.microsoft.com/office/drawing/2014/main" id="{86A98DB4-9340-4847-791A-CF3504CE74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310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887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B63D5427-0FD2-E29D-5AF6-A46239A74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AED57DC7-38E3-5124-EF54-F42D14D03C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8D916947-FD70-400E-9548-B3FEC0F7CF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439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1C011E99-9FB0-1A52-4D41-FCBB96A42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6AD0C95F-B4A7-F84F-DF05-39E22FBA10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B57718AF-0F4A-6416-7F92-D99295CAC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4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9174c77f78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9174c77f78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705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BC47DC19-7091-D937-894D-7D05905D9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174c77f78_2_96:notes">
            <a:extLst>
              <a:ext uri="{FF2B5EF4-FFF2-40B4-BE49-F238E27FC236}">
                <a16:creationId xmlns:a16="http://schemas.microsoft.com/office/drawing/2014/main" id="{6494CDD1-1D79-CB65-230D-1A40DECBA6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174c77f78_2_96:notes">
            <a:extLst>
              <a:ext uri="{FF2B5EF4-FFF2-40B4-BE49-F238E27FC236}">
                <a16:creationId xmlns:a16="http://schemas.microsoft.com/office/drawing/2014/main" id="{1368FC28-EB2B-CFE4-709F-44F01F1172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913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81F0EC59-1DB7-3040-CF45-DFF0009D6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9EDB071D-79CC-2F4F-B714-9DF48DFC9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AFF16A8F-CE1D-FC04-B066-EE2855E413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843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5DCA5CD1-1572-2EF6-A160-EF46C140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8A663655-2EF7-579C-6705-43B422C254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E673DB15-190C-0910-FC35-105A64843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381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3CB879CA-1F48-6854-610B-1E8EDBDB7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F9B0DAF9-D3B2-4D9F-5817-98E8891A76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A680A931-74D8-37C1-21DA-B4D9E05565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599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800FA2AF-10D2-E87D-E35F-FC49DB862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C7CF6267-DD9C-95AE-D8D5-1DE73458C5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071CC5A5-3FA4-BB36-DF64-1FF305A66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680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38408DC3-5CA2-8CEA-D0D2-35A5D11D8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B6170BE3-4F77-9BD7-F1A5-3F02C141A0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99528F37-E22F-22A4-4A26-E32ED036BF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924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C43C6492-3A9A-E6E8-63A5-78AA1982B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1EEB3B8C-A518-BD0F-F129-6ABB30550C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76E68454-A4C5-DC8A-0B5E-675750B34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959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64830691-3388-1BD6-ECFF-07AB8945C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02E876C0-6CAC-4889-2C10-0541235D40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3B26E4CD-E3D4-D98A-4BC5-CAE7D8AD4A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163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4E1AE531-CFAA-7B68-DD19-693895946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174c77f78_2_96:notes">
            <a:extLst>
              <a:ext uri="{FF2B5EF4-FFF2-40B4-BE49-F238E27FC236}">
                <a16:creationId xmlns:a16="http://schemas.microsoft.com/office/drawing/2014/main" id="{5EAFC0F9-8BF1-393B-EB6D-884C57331D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174c77f78_2_96:notes">
            <a:extLst>
              <a:ext uri="{FF2B5EF4-FFF2-40B4-BE49-F238E27FC236}">
                <a16:creationId xmlns:a16="http://schemas.microsoft.com/office/drawing/2014/main" id="{781508CF-917A-66EE-9E5B-0EA692D85A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435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B43D92E5-DCB7-DB1E-0381-CF5EC1EA8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D924FB30-4FDD-3AC7-1714-FCFA1FAF87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F1BB4B63-B528-8F27-4849-CD5AC005BC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61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174c77f78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174c77f78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8349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7333B70C-4636-CAC9-B6F3-D8D3800C0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7227BAF6-1ED2-142C-FF76-8A4C5D1BCF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4117A731-0016-874A-EE5A-22877EFA3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853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BB95820F-1CE4-67BD-ACAF-C8BCE6AAA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7C0ECB8E-664D-EA15-3AEB-738D65B32E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C1607698-15DD-4898-21DB-4E76FAFFC2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704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790ACDFA-81D2-148F-2D28-FABF6C9E8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CA18A74B-C363-C6EC-17F2-B99DEF265B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3044782B-E1C8-3017-4790-4EC04315F2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9108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5ABFD1D7-A30D-F7B4-A65C-D5D493184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E2073603-E939-A78E-EB95-3821F17CE5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CF3308D7-5FD6-F306-DBC9-8D83904948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44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3A9F471E-D786-9ACF-6DE4-8120544F5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174c77f78_2_96:notes">
            <a:extLst>
              <a:ext uri="{FF2B5EF4-FFF2-40B4-BE49-F238E27FC236}">
                <a16:creationId xmlns:a16="http://schemas.microsoft.com/office/drawing/2014/main" id="{6F17A01D-B764-082F-AA82-F00FB79F24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174c77f78_2_96:notes">
            <a:extLst>
              <a:ext uri="{FF2B5EF4-FFF2-40B4-BE49-F238E27FC236}">
                <a16:creationId xmlns:a16="http://schemas.microsoft.com/office/drawing/2014/main" id="{60AF977E-ACF2-B613-FAF8-B719014A5F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8496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F55AD80D-8188-D7B6-8E45-0B4594DEE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C5CC7A97-452C-8DEB-A6AE-D8B0C5D327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1FD09CB3-61A6-5525-BB3D-AAE5150BB8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558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FAAFB92C-F035-FB3B-A839-9D9110E6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057D5FB9-2CD1-3A6A-38B9-798D9F4DBD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CBA59D3A-6FD5-66E0-7FD5-09CB5DCE4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3225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C391C035-3951-2141-7921-AD08858FF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41675693-9CBF-1A2E-3298-F96BE8E3CF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3E3B40A6-0241-718B-C668-5E8F119AB5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7622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DC94178D-BF6B-0992-64EA-59BC4D355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0B05D402-65E7-2822-5932-52C77C55F0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4D711DC1-82EC-E681-5BE4-547428B7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0835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ADAF1BF9-3F93-54CC-7C89-E5B9899CA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174c77f78_2_96:notes">
            <a:extLst>
              <a:ext uri="{FF2B5EF4-FFF2-40B4-BE49-F238E27FC236}">
                <a16:creationId xmlns:a16="http://schemas.microsoft.com/office/drawing/2014/main" id="{F934B952-068F-66AE-D5E2-CCF4582121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174c77f78_2_96:notes">
            <a:extLst>
              <a:ext uri="{FF2B5EF4-FFF2-40B4-BE49-F238E27FC236}">
                <a16:creationId xmlns:a16="http://schemas.microsoft.com/office/drawing/2014/main" id="{ED4F69C1-75DD-4E26-FAA6-301E4CF533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66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>
          <a:extLst>
            <a:ext uri="{FF2B5EF4-FFF2-40B4-BE49-F238E27FC236}">
              <a16:creationId xmlns:a16="http://schemas.microsoft.com/office/drawing/2014/main" id="{9CF456F7-D8B7-0DD4-3647-C41910D43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9174c77f78_2_144:notes">
            <a:extLst>
              <a:ext uri="{FF2B5EF4-FFF2-40B4-BE49-F238E27FC236}">
                <a16:creationId xmlns:a16="http://schemas.microsoft.com/office/drawing/2014/main" id="{159735D5-E9CA-C237-F605-46DA40EAC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9174c77f78_2_144:notes">
            <a:extLst>
              <a:ext uri="{FF2B5EF4-FFF2-40B4-BE49-F238E27FC236}">
                <a16:creationId xmlns:a16="http://schemas.microsoft.com/office/drawing/2014/main" id="{1DA6A9C6-C6A2-A44D-675C-7CA20EAA7D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3692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ECA370FC-5150-99E6-B27C-FBE286762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95D197EE-5BCA-6A0B-B0E9-3DD107417A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461CE0C8-E99A-5F37-16B3-AFD103EDB8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2180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2D9E537E-CBB5-575F-C7DE-9A03D7A24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EF30FE0D-D762-15B2-87BD-BE9C4473CF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69B0A41A-1EE6-CEAA-B2D1-FF6879FFE8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478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64417B6B-36BC-3DCD-FB87-11C51FF3D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7AC69CE6-A0D3-1F37-8973-E81175AFE9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D74EEE48-5ACD-AE5D-315F-C8C3BB2FB5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5711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5107D950-6182-4709-97C7-0D26F8F01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0BAAD33B-BBCA-19D1-FDD6-707046F160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A0B378A8-C360-2AF7-DDAE-82A27C17EA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508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88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A9A793AD-794D-7B39-82ED-92A2D50BD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BC2F0D34-6C3B-44B5-2F0D-0253BD5FEF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82117318-A071-81DC-A66C-D496C978B3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197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7AAC9607-466A-D68E-B720-9E09E1BFF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A23F0764-83C4-4229-083A-65A8B65B5D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3ED0CB11-42BE-6D3C-A3D5-18A9EE46B3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350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D46E0224-7CD8-5E97-4026-4277902D8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CBAB785D-3CED-AC9A-4D0D-298E4408EA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8C213519-0109-2BBB-3EB6-39BCF367AC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647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>
          <a:extLst>
            <a:ext uri="{FF2B5EF4-FFF2-40B4-BE49-F238E27FC236}">
              <a16:creationId xmlns:a16="http://schemas.microsoft.com/office/drawing/2014/main" id="{C9956D93-E3BF-4EFC-9F08-F3827A76D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>
            <a:extLst>
              <a:ext uri="{FF2B5EF4-FFF2-40B4-BE49-F238E27FC236}">
                <a16:creationId xmlns:a16="http://schemas.microsoft.com/office/drawing/2014/main" id="{019F8E60-9524-6A45-D7D9-0585F48752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>
            <a:extLst>
              <a:ext uri="{FF2B5EF4-FFF2-40B4-BE49-F238E27FC236}">
                <a16:creationId xmlns:a16="http://schemas.microsoft.com/office/drawing/2014/main" id="{0FCB8A10-F740-BE32-C332-D8F54DADA9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56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340F-C19D-7C65-2180-DD814857B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917D0-48A0-2AAF-6803-DEA13F228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0C4BA-C1F3-E1CC-1B22-8AF905E6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BA2B-326B-739F-A694-71CEB587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801A5-085A-6364-C1D8-ECD6783D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8466-01A5-474B-AB35-AE97C1FCC3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619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F4FA-C891-D4F9-A53D-8CA46D81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F9D64-305C-72C8-8758-0A61B9A64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E03BB-976D-B8E5-B201-092B8934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597C3-193D-4D24-58FF-2B3B7A5B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7981F-A209-66C1-D0DC-610BC468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8466-01A5-474B-AB35-AE97C1FCC3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40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9595F-A5BB-B82C-40B3-B667F5132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34504-A6E8-6827-28AF-BFF873244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B6BC-6341-CEB3-C804-DBCCB5F3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CC457-1D77-1DAB-F3F1-EF710841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27A00-D738-32B3-F546-9F109752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8466-01A5-474B-AB35-AE97C1FCC3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4408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43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0344-9B42-9573-4D9F-A405B4E3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4517-5AF3-11C6-02A1-400A6D437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7F3E7-643F-768D-47D7-6D656CC6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CBFC7-510C-BA15-F67C-DD2957CE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7EA90-515E-D883-3BE5-C4C59AFD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8466-01A5-474B-AB35-AE97C1FCC3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46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E612-4EF1-0E09-8352-226C6023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FA92-093E-1E9E-C905-B557825D8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6C7A8-1B5D-8234-D941-B6727C0F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E684-135E-0D1D-2D8F-41E69C08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23CA9-5372-FC06-D378-32733D67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8466-01A5-474B-AB35-AE97C1FCC3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601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3233-C370-BDDC-6329-282A2977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D38A2-3254-3B51-CC62-2C1F359A1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C5EBE-D801-8ED6-5416-20FA0F187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D3731-04B7-B3E4-20D8-767B3EBD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A3D07-7012-6F5E-8291-97E0A089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56E5A-61E0-320F-92AC-AAA3A289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8466-01A5-474B-AB35-AE97C1FCC3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32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A625-1FBE-5468-FBEC-7735C267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93742-8920-B772-923B-65A385ED3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BE767-3CCF-72DF-D8D9-906B7CA79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26E39-ED71-7D07-A9B7-073FBA30C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A1DC8-22C4-8537-0CAD-024011E61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DC6AC-1E75-6DB3-D4CE-1FD7E1A9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FF192-CF65-F6CB-E8E2-F84AC365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B0B82-AA9A-6D27-4AD6-17327F14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8466-01A5-474B-AB35-AE97C1FCC3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193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1013-8DFF-ECC2-E718-207C8069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B37F9-C267-6F62-0A1A-4466C951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FD1A9-535F-EA47-C95F-136880A3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6DC3B-731B-48D6-7B65-D7643551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8466-01A5-474B-AB35-AE97C1FCC3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115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50FC3-70DF-ED7A-806D-339B6218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33F8F-77C7-24AE-44E3-4D5B2B8C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E18E1-67BC-4E40-7204-6002229B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8466-01A5-474B-AB35-AE97C1FCC3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92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E92B-4AC7-531E-9765-9DECDA29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6962-5B13-B87D-58E2-2DC1DAA72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78323-A1DC-3983-3976-BCC9749C8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1B6A-DF6B-E1E7-43C3-4E31FE2C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2F005-3729-09B9-8B40-C86515B5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7F42F-CBE8-5032-07D0-D20296E0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8466-01A5-474B-AB35-AE97C1FCC3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5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0EE2-4F6F-0DF5-A8AF-A6B95F0F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42EF0-F4D4-4292-8AA8-7167C5ED3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3765B-ABEB-E9C4-1CA2-A7BE0B866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3BDCA-24EE-C5E6-72F3-FC640E33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D2F67-4CB2-5BB4-7B25-F7D519E8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4D526-4CDF-63F4-0DC1-A0AB80E9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8466-01A5-474B-AB35-AE97C1FCC3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449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73A96-50E2-AF74-8BCD-B89F0F9C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8D7D2-36B5-8A0B-49A2-021A2D48A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013FB-879D-D9E2-3375-40D353F20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2341C-A740-2B8D-FFC6-DE446FFF1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1E44-F8F7-6E98-2EBB-B11A665AD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08466-01A5-474B-AB35-AE97C1FCC3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328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db.com/downloads/postgres-postgresql-download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 rot="-568966">
            <a:off x="7950214" y="1341016"/>
            <a:ext cx="400988" cy="17893"/>
          </a:xfrm>
          <a:custGeom>
            <a:avLst/>
            <a:gdLst/>
            <a:ahLst/>
            <a:cxnLst/>
            <a:rect l="l" t="t" r="r" b="b"/>
            <a:pathLst>
              <a:path w="10442" h="535" extrusionOk="0">
                <a:moveTo>
                  <a:pt x="1" y="0"/>
                </a:moveTo>
                <a:lnTo>
                  <a:pt x="10441" y="53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/>
          <p:nvPr/>
        </p:nvSpPr>
        <p:spPr>
          <a:xfrm rot="-321656">
            <a:off x="6853399" y="675021"/>
            <a:ext cx="2104677" cy="2743065"/>
          </a:xfrm>
          <a:custGeom>
            <a:avLst/>
            <a:gdLst/>
            <a:ahLst/>
            <a:cxnLst/>
            <a:rect l="l" t="t" r="r" b="b"/>
            <a:pathLst>
              <a:path w="54774" h="81950" extrusionOk="0">
                <a:moveTo>
                  <a:pt x="14436" y="1"/>
                </a:moveTo>
                <a:cubicBezTo>
                  <a:pt x="8533" y="1"/>
                  <a:pt x="3627" y="4658"/>
                  <a:pt x="3337" y="10625"/>
                </a:cubicBezTo>
                <a:lnTo>
                  <a:pt x="68" y="75905"/>
                </a:lnTo>
                <a:cubicBezTo>
                  <a:pt x="1" y="77940"/>
                  <a:pt x="1535" y="79708"/>
                  <a:pt x="3570" y="79774"/>
                </a:cubicBezTo>
                <a:lnTo>
                  <a:pt x="47001" y="81943"/>
                </a:lnTo>
                <a:cubicBezTo>
                  <a:pt x="47082" y="81947"/>
                  <a:pt x="47163" y="81950"/>
                  <a:pt x="47243" y="81950"/>
                </a:cubicBezTo>
                <a:cubicBezTo>
                  <a:pt x="49340" y="81950"/>
                  <a:pt x="51108" y="80290"/>
                  <a:pt x="51204" y="78073"/>
                </a:cubicBezTo>
                <a:lnTo>
                  <a:pt x="54440" y="13160"/>
                </a:lnTo>
                <a:cubicBezTo>
                  <a:pt x="54773" y="6989"/>
                  <a:pt x="50037" y="1718"/>
                  <a:pt x="43866" y="1418"/>
                </a:cubicBezTo>
                <a:lnTo>
                  <a:pt x="15045" y="17"/>
                </a:lnTo>
                <a:cubicBezTo>
                  <a:pt x="14841" y="6"/>
                  <a:pt x="14638" y="1"/>
                  <a:pt x="14436" y="1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/>
          <p:nvPr/>
        </p:nvSpPr>
        <p:spPr>
          <a:xfrm rot="-321656">
            <a:off x="6746194" y="685081"/>
            <a:ext cx="2104677" cy="2743065"/>
          </a:xfrm>
          <a:custGeom>
            <a:avLst/>
            <a:gdLst/>
            <a:ahLst/>
            <a:cxnLst/>
            <a:rect l="l" t="t" r="r" b="b"/>
            <a:pathLst>
              <a:path w="54774" h="81950" extrusionOk="0">
                <a:moveTo>
                  <a:pt x="14436" y="1"/>
                </a:moveTo>
                <a:cubicBezTo>
                  <a:pt x="8533" y="1"/>
                  <a:pt x="3627" y="4658"/>
                  <a:pt x="3337" y="10625"/>
                </a:cubicBezTo>
                <a:lnTo>
                  <a:pt x="68" y="75905"/>
                </a:lnTo>
                <a:cubicBezTo>
                  <a:pt x="1" y="77940"/>
                  <a:pt x="1535" y="79708"/>
                  <a:pt x="3570" y="79774"/>
                </a:cubicBezTo>
                <a:lnTo>
                  <a:pt x="47001" y="81943"/>
                </a:lnTo>
                <a:cubicBezTo>
                  <a:pt x="47082" y="81947"/>
                  <a:pt x="47163" y="81950"/>
                  <a:pt x="47243" y="81950"/>
                </a:cubicBezTo>
                <a:cubicBezTo>
                  <a:pt x="49343" y="81950"/>
                  <a:pt x="51140" y="80290"/>
                  <a:pt x="51204" y="78073"/>
                </a:cubicBezTo>
                <a:lnTo>
                  <a:pt x="54440" y="13160"/>
                </a:lnTo>
                <a:cubicBezTo>
                  <a:pt x="54773" y="6989"/>
                  <a:pt x="50037" y="1718"/>
                  <a:pt x="43866" y="1418"/>
                </a:cubicBezTo>
                <a:lnTo>
                  <a:pt x="15045" y="17"/>
                </a:lnTo>
                <a:cubicBezTo>
                  <a:pt x="14841" y="6"/>
                  <a:pt x="14638" y="1"/>
                  <a:pt x="14436" y="1"/>
                </a:cubicBezTo>
                <a:close/>
              </a:path>
            </a:pathLst>
          </a:custGeom>
          <a:solidFill>
            <a:srgbClr val="FFFFFF"/>
          </a:solidFill>
          <a:ln w="20850" cap="flat" cmpd="sng">
            <a:solidFill>
              <a:srgbClr val="16697A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/>
          <p:nvPr/>
        </p:nvSpPr>
        <p:spPr>
          <a:xfrm rot="-321656">
            <a:off x="6392800" y="685653"/>
            <a:ext cx="1930344" cy="467175"/>
          </a:xfrm>
          <a:custGeom>
            <a:avLst/>
            <a:gdLst/>
            <a:ahLst/>
            <a:cxnLst/>
            <a:rect l="l" t="t" r="r" b="b"/>
            <a:pathLst>
              <a:path w="50237" h="13957" extrusionOk="0">
                <a:moveTo>
                  <a:pt x="8708" y="0"/>
                </a:moveTo>
                <a:cubicBezTo>
                  <a:pt x="4175" y="0"/>
                  <a:pt x="393" y="3745"/>
                  <a:pt x="167" y="8519"/>
                </a:cubicBezTo>
                <a:lnTo>
                  <a:pt x="0" y="11888"/>
                </a:lnTo>
                <a:lnTo>
                  <a:pt x="41530" y="13957"/>
                </a:lnTo>
                <a:lnTo>
                  <a:pt x="41697" y="10587"/>
                </a:lnTo>
                <a:cubicBezTo>
                  <a:pt x="41930" y="5784"/>
                  <a:pt x="45700" y="2081"/>
                  <a:pt x="50236" y="2048"/>
                </a:cubicBezTo>
                <a:lnTo>
                  <a:pt x="9174" y="13"/>
                </a:lnTo>
                <a:cubicBezTo>
                  <a:pt x="9018" y="4"/>
                  <a:pt x="8863" y="0"/>
                  <a:pt x="8708" y="0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 txBox="1">
            <a:spLocks noGrp="1"/>
          </p:cNvSpPr>
          <p:nvPr>
            <p:ph type="ctrTitle"/>
          </p:nvPr>
        </p:nvSpPr>
        <p:spPr>
          <a:xfrm>
            <a:off x="615467" y="543733"/>
            <a:ext cx="4514000" cy="98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r>
              <a:rPr lang="en" sz="32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DataCo Supply Chain</a:t>
            </a:r>
            <a:endParaRPr sz="32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615467" y="1278500"/>
            <a:ext cx="4514000" cy="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2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Documentation</a:t>
            </a:r>
            <a:endParaRPr sz="3200" b="1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6873212" y="3892397"/>
            <a:ext cx="795573" cy="1003539"/>
          </a:xfrm>
          <a:custGeom>
            <a:avLst/>
            <a:gdLst/>
            <a:ahLst/>
            <a:cxnLst/>
            <a:rect l="l" t="t" r="r" b="b"/>
            <a:pathLst>
              <a:path w="24885" h="31390" fill="none" extrusionOk="0">
                <a:moveTo>
                  <a:pt x="0" y="1"/>
                </a:moveTo>
                <a:cubicBezTo>
                  <a:pt x="0" y="1"/>
                  <a:pt x="6138" y="22984"/>
                  <a:pt x="24885" y="31390"/>
                </a:cubicBezTo>
              </a:path>
            </a:pathLst>
          </a:custGeom>
          <a:noFill/>
          <a:ln w="31700" cap="rnd" cmpd="sng">
            <a:solidFill>
              <a:srgbClr val="F2F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/>
          <p:nvPr/>
        </p:nvSpPr>
        <p:spPr>
          <a:xfrm rot="-321652">
            <a:off x="7122527" y="1757418"/>
            <a:ext cx="545331" cy="22361"/>
          </a:xfrm>
          <a:custGeom>
            <a:avLst/>
            <a:gdLst/>
            <a:ahLst/>
            <a:cxnLst/>
            <a:rect l="l" t="t" r="r" b="b"/>
            <a:pathLst>
              <a:path w="14912" h="702" extrusionOk="0">
                <a:moveTo>
                  <a:pt x="1" y="1"/>
                </a:moveTo>
                <a:lnTo>
                  <a:pt x="14911" y="70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 rot="-321256">
            <a:off x="8177100" y="1784264"/>
            <a:ext cx="65429" cy="3027"/>
          </a:xfrm>
          <a:custGeom>
            <a:avLst/>
            <a:gdLst/>
            <a:ahLst/>
            <a:cxnLst/>
            <a:rect l="l" t="t" r="r" b="b"/>
            <a:pathLst>
              <a:path w="1902" h="101" extrusionOk="0">
                <a:moveTo>
                  <a:pt x="0" y="0"/>
                </a:moveTo>
                <a:lnTo>
                  <a:pt x="1901" y="10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 rot="286622">
            <a:off x="6709795" y="1481423"/>
            <a:ext cx="685439" cy="597000"/>
          </a:xfrm>
          <a:custGeom>
            <a:avLst/>
            <a:gdLst/>
            <a:ahLst/>
            <a:cxnLst/>
            <a:rect l="l" t="t" r="r" b="b"/>
            <a:pathLst>
              <a:path w="20682" h="20683" fill="none" extrusionOk="0">
                <a:moveTo>
                  <a:pt x="0" y="20682"/>
                </a:moveTo>
                <a:cubicBezTo>
                  <a:pt x="0" y="20682"/>
                  <a:pt x="5337" y="8440"/>
                  <a:pt x="20681" y="1"/>
                </a:cubicBezTo>
              </a:path>
            </a:pathLst>
          </a:custGeom>
          <a:noFill/>
          <a:ln w="31700" cap="rnd" cmpd="sng">
            <a:solidFill>
              <a:srgbClr val="F2F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/>
          <p:nvPr/>
        </p:nvSpPr>
        <p:spPr>
          <a:xfrm rot="-321598">
            <a:off x="7042400" y="1474101"/>
            <a:ext cx="389379" cy="16305"/>
          </a:xfrm>
          <a:custGeom>
            <a:avLst/>
            <a:gdLst/>
            <a:ahLst/>
            <a:cxnLst/>
            <a:rect l="l" t="t" r="r" b="b"/>
            <a:pathLst>
              <a:path w="10442" h="502" extrusionOk="0">
                <a:moveTo>
                  <a:pt x="1" y="1"/>
                </a:moveTo>
                <a:lnTo>
                  <a:pt x="10442" y="50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/>
          <p:nvPr/>
        </p:nvSpPr>
        <p:spPr>
          <a:xfrm rot="-321568">
            <a:off x="7105065" y="1634457"/>
            <a:ext cx="813043" cy="30785"/>
          </a:xfrm>
          <a:custGeom>
            <a:avLst/>
            <a:gdLst/>
            <a:ahLst/>
            <a:cxnLst/>
            <a:rect l="l" t="t" r="r" b="b"/>
            <a:pathLst>
              <a:path w="20749" h="902" extrusionOk="0">
                <a:moveTo>
                  <a:pt x="0" y="1"/>
                </a:moveTo>
                <a:lnTo>
                  <a:pt x="20748" y="90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 rot="-321595">
            <a:off x="7078523" y="1612357"/>
            <a:ext cx="867867" cy="74097"/>
          </a:xfrm>
          <a:custGeom>
            <a:avLst/>
            <a:gdLst/>
            <a:ahLst/>
            <a:cxnLst/>
            <a:rect l="l" t="t" r="r" b="b"/>
            <a:pathLst>
              <a:path w="22150" h="2171" extrusionOk="0">
                <a:moveTo>
                  <a:pt x="645" y="0"/>
                </a:moveTo>
                <a:cubicBezTo>
                  <a:pt x="304" y="0"/>
                  <a:pt x="34" y="287"/>
                  <a:pt x="34" y="603"/>
                </a:cubicBezTo>
                <a:cubicBezTo>
                  <a:pt x="0" y="970"/>
                  <a:pt x="300" y="1270"/>
                  <a:pt x="634" y="1270"/>
                </a:cubicBezTo>
                <a:lnTo>
                  <a:pt x="21449" y="2171"/>
                </a:lnTo>
                <a:cubicBezTo>
                  <a:pt x="21782" y="2171"/>
                  <a:pt x="22049" y="1937"/>
                  <a:pt x="22116" y="1604"/>
                </a:cubicBezTo>
                <a:cubicBezTo>
                  <a:pt x="22149" y="1204"/>
                  <a:pt x="21849" y="937"/>
                  <a:pt x="21516" y="937"/>
                </a:cubicBezTo>
                <a:lnTo>
                  <a:pt x="701" y="3"/>
                </a:lnTo>
                <a:cubicBezTo>
                  <a:pt x="682" y="1"/>
                  <a:pt x="663" y="0"/>
                  <a:pt x="645" y="0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 rot="-321595">
            <a:off x="7064385" y="1413060"/>
            <a:ext cx="636540" cy="68432"/>
          </a:xfrm>
          <a:custGeom>
            <a:avLst/>
            <a:gdLst/>
            <a:ahLst/>
            <a:cxnLst/>
            <a:rect l="l" t="t" r="r" b="b"/>
            <a:pathLst>
              <a:path w="16246" h="2005" extrusionOk="0">
                <a:moveTo>
                  <a:pt x="650" y="0"/>
                </a:moveTo>
                <a:cubicBezTo>
                  <a:pt x="334" y="0"/>
                  <a:pt x="34" y="287"/>
                  <a:pt x="34" y="603"/>
                </a:cubicBezTo>
                <a:cubicBezTo>
                  <a:pt x="0" y="970"/>
                  <a:pt x="301" y="1270"/>
                  <a:pt x="634" y="1270"/>
                </a:cubicBezTo>
                <a:lnTo>
                  <a:pt x="15578" y="2004"/>
                </a:lnTo>
                <a:cubicBezTo>
                  <a:pt x="15912" y="2004"/>
                  <a:pt x="16179" y="1771"/>
                  <a:pt x="16212" y="1437"/>
                </a:cubicBezTo>
                <a:cubicBezTo>
                  <a:pt x="16245" y="1037"/>
                  <a:pt x="15978" y="770"/>
                  <a:pt x="15645" y="770"/>
                </a:cubicBezTo>
                <a:lnTo>
                  <a:pt x="701" y="3"/>
                </a:lnTo>
                <a:cubicBezTo>
                  <a:pt x="684" y="1"/>
                  <a:pt x="667" y="0"/>
                  <a:pt x="650" y="0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/>
          <p:nvPr/>
        </p:nvSpPr>
        <p:spPr>
          <a:xfrm rot="-321598">
            <a:off x="7075853" y="1827412"/>
            <a:ext cx="320952" cy="14129"/>
          </a:xfrm>
          <a:custGeom>
            <a:avLst/>
            <a:gdLst/>
            <a:ahLst/>
            <a:cxnLst/>
            <a:rect l="l" t="t" r="r" b="b"/>
            <a:pathLst>
              <a:path w="8607" h="435" extrusionOk="0">
                <a:moveTo>
                  <a:pt x="0" y="1"/>
                </a:moveTo>
                <a:lnTo>
                  <a:pt x="8606" y="43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 rot="608236">
            <a:off x="7095772" y="2431034"/>
            <a:ext cx="210441" cy="157277"/>
          </a:xfrm>
          <a:custGeom>
            <a:avLst/>
            <a:gdLst/>
            <a:ahLst/>
            <a:cxnLst/>
            <a:rect l="l" t="t" r="r" b="b"/>
            <a:pathLst>
              <a:path w="6072" h="4538" extrusionOk="0">
                <a:moveTo>
                  <a:pt x="1" y="4537"/>
                </a:moveTo>
                <a:lnTo>
                  <a:pt x="6072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 rot="1041858">
            <a:off x="5536661" y="1193663"/>
            <a:ext cx="2862081" cy="2892003"/>
          </a:xfrm>
          <a:custGeom>
            <a:avLst/>
            <a:gdLst/>
            <a:ahLst/>
            <a:cxnLst/>
            <a:rect l="l" t="t" r="r" b="b"/>
            <a:pathLst>
              <a:path w="62946" h="68016" extrusionOk="0">
                <a:moveTo>
                  <a:pt x="28421" y="0"/>
                </a:moveTo>
                <a:lnTo>
                  <a:pt x="28120" y="5170"/>
                </a:lnTo>
                <a:lnTo>
                  <a:pt x="23350" y="4036"/>
                </a:lnTo>
                <a:lnTo>
                  <a:pt x="23050" y="8906"/>
                </a:lnTo>
                <a:lnTo>
                  <a:pt x="18547" y="7872"/>
                </a:lnTo>
                <a:lnTo>
                  <a:pt x="18280" y="12576"/>
                </a:lnTo>
                <a:lnTo>
                  <a:pt x="13843" y="11508"/>
                </a:lnTo>
                <a:lnTo>
                  <a:pt x="13577" y="16178"/>
                </a:lnTo>
                <a:lnTo>
                  <a:pt x="9173" y="15077"/>
                </a:lnTo>
                <a:lnTo>
                  <a:pt x="8907" y="19314"/>
                </a:lnTo>
                <a:lnTo>
                  <a:pt x="4070" y="18146"/>
                </a:lnTo>
                <a:lnTo>
                  <a:pt x="3736" y="23217"/>
                </a:lnTo>
                <a:lnTo>
                  <a:pt x="0" y="22516"/>
                </a:lnTo>
                <a:lnTo>
                  <a:pt x="33891" y="68015"/>
                </a:lnTo>
                <a:lnTo>
                  <a:pt x="62945" y="46367"/>
                </a:lnTo>
                <a:lnTo>
                  <a:pt x="28421" y="0"/>
                </a:lnTo>
                <a:close/>
              </a:path>
            </a:pathLst>
          </a:custGeom>
          <a:solidFill>
            <a:schemeClr val="accent6"/>
          </a:solidFill>
          <a:ln w="20850" cap="flat" cmpd="sng">
            <a:solidFill>
              <a:srgbClr val="16697A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 rot="1041496">
            <a:off x="6145060" y="1799218"/>
            <a:ext cx="358753" cy="252845"/>
          </a:xfrm>
          <a:custGeom>
            <a:avLst/>
            <a:gdLst/>
            <a:ahLst/>
            <a:cxnLst/>
            <a:rect l="l" t="t" r="r" b="b"/>
            <a:pathLst>
              <a:path w="8907" h="6605" extrusionOk="0">
                <a:moveTo>
                  <a:pt x="0" y="6605"/>
                </a:moveTo>
                <a:lnTo>
                  <a:pt x="8907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 rot="1041496">
            <a:off x="6116752" y="1775406"/>
            <a:ext cx="416552" cy="301117"/>
          </a:xfrm>
          <a:custGeom>
            <a:avLst/>
            <a:gdLst/>
            <a:ahLst/>
            <a:cxnLst/>
            <a:rect l="l" t="t" r="r" b="b"/>
            <a:pathLst>
              <a:path w="10342" h="7866" extrusionOk="0">
                <a:moveTo>
                  <a:pt x="9633" y="1"/>
                </a:moveTo>
                <a:cubicBezTo>
                  <a:pt x="9502" y="1"/>
                  <a:pt x="9366" y="44"/>
                  <a:pt x="9241" y="127"/>
                </a:cubicBezTo>
                <a:lnTo>
                  <a:pt x="334" y="6765"/>
                </a:lnTo>
                <a:cubicBezTo>
                  <a:pt x="34" y="6965"/>
                  <a:pt x="1" y="7332"/>
                  <a:pt x="201" y="7632"/>
                </a:cubicBezTo>
                <a:cubicBezTo>
                  <a:pt x="334" y="7799"/>
                  <a:pt x="501" y="7866"/>
                  <a:pt x="701" y="7866"/>
                </a:cubicBezTo>
                <a:cubicBezTo>
                  <a:pt x="835" y="7866"/>
                  <a:pt x="935" y="7832"/>
                  <a:pt x="1068" y="7766"/>
                </a:cubicBezTo>
                <a:lnTo>
                  <a:pt x="10008" y="1128"/>
                </a:lnTo>
                <a:cubicBezTo>
                  <a:pt x="10275" y="927"/>
                  <a:pt x="10342" y="527"/>
                  <a:pt x="10108" y="260"/>
                </a:cubicBezTo>
                <a:cubicBezTo>
                  <a:pt x="9991" y="85"/>
                  <a:pt x="9817" y="1"/>
                  <a:pt x="96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 rot="1041496">
            <a:off x="6228831" y="1796380"/>
            <a:ext cx="662407" cy="468673"/>
          </a:xfrm>
          <a:custGeom>
            <a:avLst/>
            <a:gdLst/>
            <a:ahLst/>
            <a:cxnLst/>
            <a:rect l="l" t="t" r="r" b="b"/>
            <a:pathLst>
              <a:path w="16446" h="12243" extrusionOk="0">
                <a:moveTo>
                  <a:pt x="0" y="12243"/>
                </a:moveTo>
                <a:lnTo>
                  <a:pt x="16445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 rot="1041496">
            <a:off x="6200353" y="1773633"/>
            <a:ext cx="718836" cy="515644"/>
          </a:xfrm>
          <a:custGeom>
            <a:avLst/>
            <a:gdLst/>
            <a:ahLst/>
            <a:cxnLst/>
            <a:rect l="l" t="t" r="r" b="b"/>
            <a:pathLst>
              <a:path w="17847" h="13470" extrusionOk="0">
                <a:moveTo>
                  <a:pt x="17158" y="0"/>
                </a:moveTo>
                <a:cubicBezTo>
                  <a:pt x="17025" y="0"/>
                  <a:pt x="16890" y="43"/>
                  <a:pt x="16779" y="126"/>
                </a:cubicBezTo>
                <a:lnTo>
                  <a:pt x="334" y="12335"/>
                </a:lnTo>
                <a:cubicBezTo>
                  <a:pt x="67" y="12535"/>
                  <a:pt x="1" y="12936"/>
                  <a:pt x="234" y="13202"/>
                </a:cubicBezTo>
                <a:cubicBezTo>
                  <a:pt x="334" y="13369"/>
                  <a:pt x="501" y="13469"/>
                  <a:pt x="735" y="13469"/>
                </a:cubicBezTo>
                <a:cubicBezTo>
                  <a:pt x="901" y="13469"/>
                  <a:pt x="1001" y="13436"/>
                  <a:pt x="1101" y="13336"/>
                </a:cubicBezTo>
                <a:lnTo>
                  <a:pt x="17513" y="1127"/>
                </a:lnTo>
                <a:cubicBezTo>
                  <a:pt x="17813" y="927"/>
                  <a:pt x="17847" y="527"/>
                  <a:pt x="17647" y="260"/>
                </a:cubicBezTo>
                <a:cubicBezTo>
                  <a:pt x="17530" y="85"/>
                  <a:pt x="17345" y="0"/>
                  <a:pt x="17158" y="0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 rot="1041496">
            <a:off x="7041819" y="1831892"/>
            <a:ext cx="87363" cy="63891"/>
          </a:xfrm>
          <a:custGeom>
            <a:avLst/>
            <a:gdLst/>
            <a:ahLst/>
            <a:cxnLst/>
            <a:rect l="l" t="t" r="r" b="b"/>
            <a:pathLst>
              <a:path w="2169" h="1669" extrusionOk="0">
                <a:moveTo>
                  <a:pt x="1" y="1668"/>
                </a:moveTo>
                <a:lnTo>
                  <a:pt x="2169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 rot="1041496">
            <a:off x="7013349" y="1809356"/>
            <a:ext cx="145120" cy="110861"/>
          </a:xfrm>
          <a:custGeom>
            <a:avLst/>
            <a:gdLst/>
            <a:ahLst/>
            <a:cxnLst/>
            <a:rect l="l" t="t" r="r" b="b"/>
            <a:pathLst>
              <a:path w="3603" h="2896" extrusionOk="0">
                <a:moveTo>
                  <a:pt x="2928" y="0"/>
                </a:moveTo>
                <a:cubicBezTo>
                  <a:pt x="2797" y="0"/>
                  <a:pt x="2660" y="43"/>
                  <a:pt x="2535" y="127"/>
                </a:cubicBezTo>
                <a:lnTo>
                  <a:pt x="334" y="1761"/>
                </a:lnTo>
                <a:cubicBezTo>
                  <a:pt x="33" y="1961"/>
                  <a:pt x="0" y="2328"/>
                  <a:pt x="200" y="2628"/>
                </a:cubicBezTo>
                <a:cubicBezTo>
                  <a:pt x="334" y="2795"/>
                  <a:pt x="500" y="2895"/>
                  <a:pt x="701" y="2895"/>
                </a:cubicBezTo>
                <a:cubicBezTo>
                  <a:pt x="801" y="2895"/>
                  <a:pt x="934" y="2829"/>
                  <a:pt x="1067" y="2762"/>
                </a:cubicBezTo>
                <a:lnTo>
                  <a:pt x="3269" y="1127"/>
                </a:lnTo>
                <a:cubicBezTo>
                  <a:pt x="3569" y="927"/>
                  <a:pt x="3603" y="560"/>
                  <a:pt x="3402" y="260"/>
                </a:cubicBezTo>
                <a:cubicBezTo>
                  <a:pt x="3286" y="85"/>
                  <a:pt x="3112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 rot="1041496">
            <a:off x="6280542" y="2253490"/>
            <a:ext cx="241868" cy="172417"/>
          </a:xfrm>
          <a:custGeom>
            <a:avLst/>
            <a:gdLst/>
            <a:ahLst/>
            <a:cxnLst/>
            <a:rect l="l" t="t" r="r" b="b"/>
            <a:pathLst>
              <a:path w="6005" h="4504" extrusionOk="0">
                <a:moveTo>
                  <a:pt x="1" y="4504"/>
                </a:moveTo>
                <a:lnTo>
                  <a:pt x="6005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 rot="1041496">
            <a:off x="6250835" y="2230114"/>
            <a:ext cx="300995" cy="220039"/>
          </a:xfrm>
          <a:custGeom>
            <a:avLst/>
            <a:gdLst/>
            <a:ahLst/>
            <a:cxnLst/>
            <a:rect l="l" t="t" r="r" b="b"/>
            <a:pathLst>
              <a:path w="7473" h="5748" extrusionOk="0">
                <a:moveTo>
                  <a:pt x="6786" y="1"/>
                </a:moveTo>
                <a:cubicBezTo>
                  <a:pt x="6652" y="1"/>
                  <a:pt x="6517" y="46"/>
                  <a:pt x="6405" y="144"/>
                </a:cubicBezTo>
                <a:lnTo>
                  <a:pt x="334" y="4647"/>
                </a:lnTo>
                <a:cubicBezTo>
                  <a:pt x="67" y="4847"/>
                  <a:pt x="1" y="5214"/>
                  <a:pt x="234" y="5514"/>
                </a:cubicBezTo>
                <a:cubicBezTo>
                  <a:pt x="334" y="5681"/>
                  <a:pt x="501" y="5748"/>
                  <a:pt x="735" y="5748"/>
                </a:cubicBezTo>
                <a:cubicBezTo>
                  <a:pt x="835" y="5748"/>
                  <a:pt x="968" y="5714"/>
                  <a:pt x="1102" y="5648"/>
                </a:cubicBezTo>
                <a:lnTo>
                  <a:pt x="7139" y="1144"/>
                </a:lnTo>
                <a:cubicBezTo>
                  <a:pt x="7439" y="911"/>
                  <a:pt x="7473" y="544"/>
                  <a:pt x="7273" y="244"/>
                </a:cubicBezTo>
                <a:cubicBezTo>
                  <a:pt x="7156" y="88"/>
                  <a:pt x="6972" y="1"/>
                  <a:pt x="6786" y="1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 rot="1041496">
            <a:off x="6707730" y="2000420"/>
            <a:ext cx="474309" cy="334613"/>
          </a:xfrm>
          <a:custGeom>
            <a:avLst/>
            <a:gdLst/>
            <a:ahLst/>
            <a:cxnLst/>
            <a:rect l="l" t="t" r="r" b="b"/>
            <a:pathLst>
              <a:path w="11776" h="8741" extrusionOk="0">
                <a:moveTo>
                  <a:pt x="1" y="8740"/>
                </a:moveTo>
                <a:lnTo>
                  <a:pt x="11776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 rot="1041496">
            <a:off x="6679588" y="1975819"/>
            <a:ext cx="530739" cy="383499"/>
          </a:xfrm>
          <a:custGeom>
            <a:avLst/>
            <a:gdLst/>
            <a:ahLst/>
            <a:cxnLst/>
            <a:rect l="l" t="t" r="r" b="b"/>
            <a:pathLst>
              <a:path w="13177" h="10018" extrusionOk="0">
                <a:moveTo>
                  <a:pt x="12489" y="1"/>
                </a:moveTo>
                <a:cubicBezTo>
                  <a:pt x="12355" y="1"/>
                  <a:pt x="12220" y="46"/>
                  <a:pt x="12109" y="143"/>
                </a:cubicBezTo>
                <a:lnTo>
                  <a:pt x="334" y="8883"/>
                </a:lnTo>
                <a:cubicBezTo>
                  <a:pt x="34" y="9083"/>
                  <a:pt x="0" y="9483"/>
                  <a:pt x="200" y="9750"/>
                </a:cubicBezTo>
                <a:cubicBezTo>
                  <a:pt x="334" y="9917"/>
                  <a:pt x="501" y="10017"/>
                  <a:pt x="701" y="10017"/>
                </a:cubicBezTo>
                <a:cubicBezTo>
                  <a:pt x="834" y="10017"/>
                  <a:pt x="968" y="9984"/>
                  <a:pt x="1101" y="9884"/>
                </a:cubicBezTo>
                <a:lnTo>
                  <a:pt x="12843" y="1144"/>
                </a:lnTo>
                <a:cubicBezTo>
                  <a:pt x="13143" y="910"/>
                  <a:pt x="13176" y="544"/>
                  <a:pt x="12976" y="243"/>
                </a:cubicBezTo>
                <a:cubicBezTo>
                  <a:pt x="12860" y="88"/>
                  <a:pt x="12675" y="1"/>
                  <a:pt x="12489" y="1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 rot="1041496">
            <a:off x="6430227" y="2438776"/>
            <a:ext cx="532068" cy="375459"/>
          </a:xfrm>
          <a:custGeom>
            <a:avLst/>
            <a:gdLst/>
            <a:ahLst/>
            <a:cxnLst/>
            <a:rect l="l" t="t" r="r" b="b"/>
            <a:pathLst>
              <a:path w="13210" h="9808" extrusionOk="0">
                <a:moveTo>
                  <a:pt x="0" y="9807"/>
                </a:moveTo>
                <a:lnTo>
                  <a:pt x="1321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 rot="-470981">
            <a:off x="8584661" y="3985856"/>
            <a:ext cx="1130800" cy="896499"/>
          </a:xfrm>
          <a:custGeom>
            <a:avLst/>
            <a:gdLst/>
            <a:ahLst/>
            <a:cxnLst/>
            <a:rect l="l" t="t" r="r" b="b"/>
            <a:pathLst>
              <a:path w="31390" h="24886" fill="none" extrusionOk="0">
                <a:moveTo>
                  <a:pt x="0" y="24885"/>
                </a:moveTo>
                <a:cubicBezTo>
                  <a:pt x="0" y="24885"/>
                  <a:pt x="22983" y="18748"/>
                  <a:pt x="31389" y="1"/>
                </a:cubicBezTo>
              </a:path>
            </a:pathLst>
          </a:custGeom>
          <a:noFill/>
          <a:ln w="31700" cap="rnd" cmpd="sng">
            <a:solidFill>
              <a:srgbClr val="F2F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 rot="-470981">
            <a:off x="8677832" y="1277948"/>
            <a:ext cx="745053" cy="745089"/>
          </a:xfrm>
          <a:custGeom>
            <a:avLst/>
            <a:gdLst/>
            <a:ahLst/>
            <a:cxnLst/>
            <a:rect l="l" t="t" r="r" b="b"/>
            <a:pathLst>
              <a:path w="20682" h="20683" fill="none" extrusionOk="0">
                <a:moveTo>
                  <a:pt x="0" y="1"/>
                </a:moveTo>
                <a:cubicBezTo>
                  <a:pt x="0" y="1"/>
                  <a:pt x="12242" y="5338"/>
                  <a:pt x="20682" y="20682"/>
                </a:cubicBezTo>
              </a:path>
            </a:pathLst>
          </a:custGeom>
          <a:noFill/>
          <a:ln w="31700" cap="rnd" cmpd="sng">
            <a:solidFill>
              <a:srgbClr val="F2F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 rot="-470981">
            <a:off x="7592891" y="689625"/>
            <a:ext cx="3513731" cy="4735492"/>
          </a:xfrm>
          <a:custGeom>
            <a:avLst/>
            <a:gdLst/>
            <a:ahLst/>
            <a:cxnLst/>
            <a:rect l="l" t="t" r="r" b="b"/>
            <a:pathLst>
              <a:path w="97538" h="131453" extrusionOk="0">
                <a:moveTo>
                  <a:pt x="41206" y="0"/>
                </a:moveTo>
                <a:cubicBezTo>
                  <a:pt x="37188" y="0"/>
                  <a:pt x="33471" y="2581"/>
                  <a:pt x="32224" y="6595"/>
                </a:cubicBezTo>
                <a:lnTo>
                  <a:pt x="1535" y="104965"/>
                </a:lnTo>
                <a:cubicBezTo>
                  <a:pt x="1" y="109935"/>
                  <a:pt x="2736" y="115172"/>
                  <a:pt x="7706" y="116740"/>
                </a:cubicBezTo>
                <a:lnTo>
                  <a:pt x="53539" y="131017"/>
                </a:lnTo>
                <a:cubicBezTo>
                  <a:pt x="54476" y="131312"/>
                  <a:pt x="55422" y="131453"/>
                  <a:pt x="56351" y="131453"/>
                </a:cubicBezTo>
                <a:cubicBezTo>
                  <a:pt x="60352" y="131453"/>
                  <a:pt x="64035" y="128852"/>
                  <a:pt x="65281" y="124846"/>
                </a:cubicBezTo>
                <a:lnTo>
                  <a:pt x="95969" y="26509"/>
                </a:lnTo>
                <a:cubicBezTo>
                  <a:pt x="97537" y="21539"/>
                  <a:pt x="94768" y="16268"/>
                  <a:pt x="89798" y="14734"/>
                </a:cubicBezTo>
                <a:lnTo>
                  <a:pt x="43999" y="423"/>
                </a:lnTo>
                <a:cubicBezTo>
                  <a:pt x="43070" y="137"/>
                  <a:pt x="42130" y="0"/>
                  <a:pt x="41206" y="0"/>
                </a:cubicBezTo>
                <a:close/>
              </a:path>
            </a:pathLst>
          </a:custGeom>
          <a:solidFill>
            <a:schemeClr val="dk2"/>
          </a:solidFill>
          <a:ln w="20850" cap="flat" cmpd="sng">
            <a:solidFill>
              <a:srgbClr val="16697A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/>
          <p:nvPr/>
        </p:nvSpPr>
        <p:spPr>
          <a:xfrm rot="-470981">
            <a:off x="8340926" y="1003843"/>
            <a:ext cx="2368484" cy="2014043"/>
          </a:xfrm>
          <a:custGeom>
            <a:avLst/>
            <a:gdLst/>
            <a:ahLst/>
            <a:cxnLst/>
            <a:rect l="l" t="t" r="r" b="b"/>
            <a:pathLst>
              <a:path w="65747" h="55908" extrusionOk="0">
                <a:moveTo>
                  <a:pt x="12242" y="0"/>
                </a:moveTo>
                <a:lnTo>
                  <a:pt x="0" y="39195"/>
                </a:lnTo>
                <a:lnTo>
                  <a:pt x="53505" y="55907"/>
                </a:lnTo>
                <a:lnTo>
                  <a:pt x="65747" y="16712"/>
                </a:lnTo>
                <a:lnTo>
                  <a:pt x="1224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/>
          <p:nvPr/>
        </p:nvSpPr>
        <p:spPr>
          <a:xfrm rot="-470981">
            <a:off x="8318203" y="982772"/>
            <a:ext cx="2412975" cy="2057992"/>
          </a:xfrm>
          <a:custGeom>
            <a:avLst/>
            <a:gdLst/>
            <a:ahLst/>
            <a:cxnLst/>
            <a:rect l="l" t="t" r="r" b="b"/>
            <a:pathLst>
              <a:path w="66982" h="57128" extrusionOk="0">
                <a:moveTo>
                  <a:pt x="13310" y="1421"/>
                </a:moveTo>
                <a:lnTo>
                  <a:pt x="65580" y="17700"/>
                </a:lnTo>
                <a:lnTo>
                  <a:pt x="53705" y="55694"/>
                </a:lnTo>
                <a:lnTo>
                  <a:pt x="1435" y="39382"/>
                </a:lnTo>
                <a:lnTo>
                  <a:pt x="13310" y="1421"/>
                </a:lnTo>
                <a:close/>
                <a:moveTo>
                  <a:pt x="12851" y="0"/>
                </a:moveTo>
                <a:cubicBezTo>
                  <a:pt x="12754" y="0"/>
                  <a:pt x="12648" y="24"/>
                  <a:pt x="12543" y="87"/>
                </a:cubicBezTo>
                <a:cubicBezTo>
                  <a:pt x="12442" y="154"/>
                  <a:pt x="12309" y="287"/>
                  <a:pt x="12276" y="454"/>
                </a:cubicBezTo>
                <a:lnTo>
                  <a:pt x="34" y="39649"/>
                </a:lnTo>
                <a:cubicBezTo>
                  <a:pt x="0" y="39782"/>
                  <a:pt x="0" y="39949"/>
                  <a:pt x="100" y="40116"/>
                </a:cubicBezTo>
                <a:cubicBezTo>
                  <a:pt x="167" y="40216"/>
                  <a:pt x="300" y="40349"/>
                  <a:pt x="467" y="40383"/>
                </a:cubicBezTo>
                <a:lnTo>
                  <a:pt x="53972" y="57061"/>
                </a:lnTo>
                <a:cubicBezTo>
                  <a:pt x="54005" y="57128"/>
                  <a:pt x="54072" y="57128"/>
                  <a:pt x="54139" y="57128"/>
                </a:cubicBezTo>
                <a:cubicBezTo>
                  <a:pt x="54372" y="57128"/>
                  <a:pt x="54639" y="56961"/>
                  <a:pt x="54706" y="56661"/>
                </a:cubicBezTo>
                <a:lnTo>
                  <a:pt x="66915" y="17466"/>
                </a:lnTo>
                <a:cubicBezTo>
                  <a:pt x="66981" y="17333"/>
                  <a:pt x="66981" y="17166"/>
                  <a:pt x="66881" y="16999"/>
                </a:cubicBezTo>
                <a:cubicBezTo>
                  <a:pt x="66815" y="16866"/>
                  <a:pt x="66681" y="16766"/>
                  <a:pt x="66514" y="16699"/>
                </a:cubicBezTo>
                <a:lnTo>
                  <a:pt x="13010" y="20"/>
                </a:lnTo>
                <a:cubicBezTo>
                  <a:pt x="12961" y="8"/>
                  <a:pt x="12907" y="0"/>
                  <a:pt x="12851" y="0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 rot="-470981">
            <a:off x="8991314" y="862020"/>
            <a:ext cx="1377133" cy="450843"/>
          </a:xfrm>
          <a:custGeom>
            <a:avLst/>
            <a:gdLst/>
            <a:ahLst/>
            <a:cxnLst/>
            <a:rect l="l" t="t" r="r" b="b"/>
            <a:pathLst>
              <a:path w="38228" h="12515" extrusionOk="0">
                <a:moveTo>
                  <a:pt x="496" y="0"/>
                </a:moveTo>
                <a:cubicBezTo>
                  <a:pt x="294" y="0"/>
                  <a:pt x="124" y="126"/>
                  <a:pt x="34" y="305"/>
                </a:cubicBezTo>
                <a:cubicBezTo>
                  <a:pt x="0" y="539"/>
                  <a:pt x="134" y="772"/>
                  <a:pt x="334" y="839"/>
                </a:cubicBezTo>
                <a:lnTo>
                  <a:pt x="37661" y="12514"/>
                </a:lnTo>
                <a:lnTo>
                  <a:pt x="37761" y="12514"/>
                </a:lnTo>
                <a:cubicBezTo>
                  <a:pt x="37927" y="12514"/>
                  <a:pt x="38094" y="12381"/>
                  <a:pt x="38194" y="12214"/>
                </a:cubicBezTo>
                <a:cubicBezTo>
                  <a:pt x="38228" y="11980"/>
                  <a:pt x="38094" y="11747"/>
                  <a:pt x="37894" y="11680"/>
                </a:cubicBezTo>
                <a:lnTo>
                  <a:pt x="567" y="5"/>
                </a:lnTo>
                <a:cubicBezTo>
                  <a:pt x="543" y="2"/>
                  <a:pt x="520" y="0"/>
                  <a:pt x="4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/>
        </p:nvSpPr>
        <p:spPr>
          <a:xfrm rot="-470981">
            <a:off x="8605311" y="2783449"/>
            <a:ext cx="443459" cy="272199"/>
          </a:xfrm>
          <a:custGeom>
            <a:avLst/>
            <a:gdLst/>
            <a:ahLst/>
            <a:cxnLst/>
            <a:rect l="l" t="t" r="r" b="b"/>
            <a:pathLst>
              <a:path w="12310" h="7556" extrusionOk="0">
                <a:moveTo>
                  <a:pt x="1954" y="430"/>
                </a:moveTo>
                <a:cubicBezTo>
                  <a:pt x="2013" y="430"/>
                  <a:pt x="2074" y="438"/>
                  <a:pt x="2135" y="450"/>
                </a:cubicBezTo>
                <a:lnTo>
                  <a:pt x="11342" y="3352"/>
                </a:lnTo>
                <a:cubicBezTo>
                  <a:pt x="11509" y="3386"/>
                  <a:pt x="11642" y="3452"/>
                  <a:pt x="11709" y="3619"/>
                </a:cubicBezTo>
                <a:cubicBezTo>
                  <a:pt x="11809" y="3753"/>
                  <a:pt x="11809" y="3919"/>
                  <a:pt x="11776" y="4086"/>
                </a:cubicBezTo>
                <a:lnTo>
                  <a:pt x="10975" y="6688"/>
                </a:lnTo>
                <a:cubicBezTo>
                  <a:pt x="10868" y="6957"/>
                  <a:pt x="10630" y="7117"/>
                  <a:pt x="10368" y="7117"/>
                </a:cubicBezTo>
                <a:cubicBezTo>
                  <a:pt x="10304" y="7117"/>
                  <a:pt x="10239" y="7108"/>
                  <a:pt x="10175" y="7088"/>
                </a:cubicBezTo>
                <a:lnTo>
                  <a:pt x="1001" y="4253"/>
                </a:lnTo>
                <a:cubicBezTo>
                  <a:pt x="668" y="4120"/>
                  <a:pt x="501" y="3786"/>
                  <a:pt x="601" y="3452"/>
                </a:cubicBezTo>
                <a:lnTo>
                  <a:pt x="1368" y="884"/>
                </a:lnTo>
                <a:cubicBezTo>
                  <a:pt x="1435" y="717"/>
                  <a:pt x="1502" y="584"/>
                  <a:pt x="1668" y="517"/>
                </a:cubicBezTo>
                <a:cubicBezTo>
                  <a:pt x="1753" y="454"/>
                  <a:pt x="1851" y="430"/>
                  <a:pt x="1954" y="430"/>
                </a:cubicBezTo>
                <a:close/>
                <a:moveTo>
                  <a:pt x="2023" y="1"/>
                </a:moveTo>
                <a:cubicBezTo>
                  <a:pt x="1849" y="1"/>
                  <a:pt x="1676" y="52"/>
                  <a:pt x="1502" y="117"/>
                </a:cubicBezTo>
                <a:cubicBezTo>
                  <a:pt x="1268" y="250"/>
                  <a:pt x="1101" y="517"/>
                  <a:pt x="1001" y="751"/>
                </a:cubicBezTo>
                <a:lnTo>
                  <a:pt x="234" y="3352"/>
                </a:lnTo>
                <a:cubicBezTo>
                  <a:pt x="1" y="3886"/>
                  <a:pt x="334" y="4453"/>
                  <a:pt x="901" y="4620"/>
                </a:cubicBezTo>
                <a:lnTo>
                  <a:pt x="10108" y="7522"/>
                </a:lnTo>
                <a:cubicBezTo>
                  <a:pt x="10175" y="7555"/>
                  <a:pt x="10308" y="7555"/>
                  <a:pt x="10408" y="7555"/>
                </a:cubicBezTo>
                <a:cubicBezTo>
                  <a:pt x="10808" y="7555"/>
                  <a:pt x="11242" y="7255"/>
                  <a:pt x="11409" y="6855"/>
                </a:cubicBezTo>
                <a:lnTo>
                  <a:pt x="12209" y="4220"/>
                </a:lnTo>
                <a:cubicBezTo>
                  <a:pt x="12309" y="3953"/>
                  <a:pt x="12276" y="3686"/>
                  <a:pt x="12143" y="3419"/>
                </a:cubicBezTo>
                <a:cubicBezTo>
                  <a:pt x="12009" y="3186"/>
                  <a:pt x="11776" y="3019"/>
                  <a:pt x="11509" y="2919"/>
                </a:cubicBezTo>
                <a:lnTo>
                  <a:pt x="2302" y="50"/>
                </a:lnTo>
                <a:cubicBezTo>
                  <a:pt x="2209" y="15"/>
                  <a:pt x="2116" y="1"/>
                  <a:pt x="20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 rot="-470981">
            <a:off x="9139129" y="2872332"/>
            <a:ext cx="438631" cy="271299"/>
          </a:xfrm>
          <a:custGeom>
            <a:avLst/>
            <a:gdLst/>
            <a:ahLst/>
            <a:cxnLst/>
            <a:rect l="l" t="t" r="r" b="b"/>
            <a:pathLst>
              <a:path w="12176" h="7531" extrusionOk="0">
                <a:moveTo>
                  <a:pt x="1797" y="437"/>
                </a:moveTo>
                <a:cubicBezTo>
                  <a:pt x="1863" y="437"/>
                  <a:pt x="1933" y="445"/>
                  <a:pt x="2002" y="459"/>
                </a:cubicBezTo>
                <a:lnTo>
                  <a:pt x="11242" y="3328"/>
                </a:lnTo>
                <a:cubicBezTo>
                  <a:pt x="11408" y="3395"/>
                  <a:pt x="11508" y="3461"/>
                  <a:pt x="11608" y="3628"/>
                </a:cubicBezTo>
                <a:cubicBezTo>
                  <a:pt x="11675" y="3762"/>
                  <a:pt x="11675" y="3928"/>
                  <a:pt x="11642" y="4095"/>
                </a:cubicBezTo>
                <a:lnTo>
                  <a:pt x="10841" y="6664"/>
                </a:lnTo>
                <a:cubicBezTo>
                  <a:pt x="10808" y="6830"/>
                  <a:pt x="10741" y="6964"/>
                  <a:pt x="10574" y="7064"/>
                </a:cubicBezTo>
                <a:cubicBezTo>
                  <a:pt x="10496" y="7103"/>
                  <a:pt x="10407" y="7119"/>
                  <a:pt x="10312" y="7119"/>
                </a:cubicBezTo>
                <a:cubicBezTo>
                  <a:pt x="10246" y="7119"/>
                  <a:pt x="10177" y="7111"/>
                  <a:pt x="10107" y="7097"/>
                </a:cubicBezTo>
                <a:lnTo>
                  <a:pt x="901" y="4229"/>
                </a:lnTo>
                <a:cubicBezTo>
                  <a:pt x="734" y="4162"/>
                  <a:pt x="601" y="4095"/>
                  <a:pt x="501" y="3928"/>
                </a:cubicBezTo>
                <a:cubicBezTo>
                  <a:pt x="434" y="3795"/>
                  <a:pt x="434" y="3628"/>
                  <a:pt x="467" y="3461"/>
                </a:cubicBezTo>
                <a:lnTo>
                  <a:pt x="1268" y="893"/>
                </a:lnTo>
                <a:cubicBezTo>
                  <a:pt x="1301" y="726"/>
                  <a:pt x="1401" y="593"/>
                  <a:pt x="1535" y="493"/>
                </a:cubicBezTo>
                <a:cubicBezTo>
                  <a:pt x="1613" y="453"/>
                  <a:pt x="1702" y="437"/>
                  <a:pt x="1797" y="437"/>
                </a:cubicBezTo>
                <a:close/>
                <a:moveTo>
                  <a:pt x="1869" y="1"/>
                </a:moveTo>
                <a:cubicBezTo>
                  <a:pt x="1708" y="1"/>
                  <a:pt x="1543" y="45"/>
                  <a:pt x="1401" y="126"/>
                </a:cubicBezTo>
                <a:cubicBezTo>
                  <a:pt x="1134" y="259"/>
                  <a:pt x="968" y="493"/>
                  <a:pt x="901" y="759"/>
                </a:cubicBezTo>
                <a:lnTo>
                  <a:pt x="100" y="3328"/>
                </a:lnTo>
                <a:cubicBezTo>
                  <a:pt x="0" y="3595"/>
                  <a:pt x="67" y="3895"/>
                  <a:pt x="167" y="4129"/>
                </a:cubicBezTo>
                <a:cubicBezTo>
                  <a:pt x="300" y="4395"/>
                  <a:pt x="567" y="4562"/>
                  <a:pt x="801" y="4629"/>
                </a:cubicBezTo>
                <a:lnTo>
                  <a:pt x="10007" y="7498"/>
                </a:lnTo>
                <a:cubicBezTo>
                  <a:pt x="10107" y="7531"/>
                  <a:pt x="10174" y="7531"/>
                  <a:pt x="10308" y="7531"/>
                </a:cubicBezTo>
                <a:cubicBezTo>
                  <a:pt x="10474" y="7531"/>
                  <a:pt x="10641" y="7498"/>
                  <a:pt x="10808" y="7431"/>
                </a:cubicBezTo>
                <a:cubicBezTo>
                  <a:pt x="11075" y="7297"/>
                  <a:pt x="11242" y="7064"/>
                  <a:pt x="11308" y="6797"/>
                </a:cubicBezTo>
                <a:lnTo>
                  <a:pt x="12109" y="4229"/>
                </a:lnTo>
                <a:cubicBezTo>
                  <a:pt x="12176" y="3962"/>
                  <a:pt x="12142" y="3662"/>
                  <a:pt x="12009" y="3428"/>
                </a:cubicBezTo>
                <a:cubicBezTo>
                  <a:pt x="11909" y="3161"/>
                  <a:pt x="11642" y="2994"/>
                  <a:pt x="11408" y="2928"/>
                </a:cubicBezTo>
                <a:lnTo>
                  <a:pt x="2168" y="59"/>
                </a:lnTo>
                <a:cubicBezTo>
                  <a:pt x="2076" y="19"/>
                  <a:pt x="1974" y="1"/>
                  <a:pt x="18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 rot="-470981">
            <a:off x="9673216" y="2962052"/>
            <a:ext cx="443459" cy="272523"/>
          </a:xfrm>
          <a:custGeom>
            <a:avLst/>
            <a:gdLst/>
            <a:ahLst/>
            <a:cxnLst/>
            <a:rect l="l" t="t" r="r" b="b"/>
            <a:pathLst>
              <a:path w="12310" h="7565" extrusionOk="0">
                <a:moveTo>
                  <a:pt x="1897" y="438"/>
                </a:moveTo>
                <a:cubicBezTo>
                  <a:pt x="1964" y="438"/>
                  <a:pt x="2033" y="446"/>
                  <a:pt x="2102" y="459"/>
                </a:cubicBezTo>
                <a:lnTo>
                  <a:pt x="11309" y="3328"/>
                </a:lnTo>
                <a:cubicBezTo>
                  <a:pt x="11476" y="3395"/>
                  <a:pt x="11609" y="3462"/>
                  <a:pt x="11676" y="3628"/>
                </a:cubicBezTo>
                <a:cubicBezTo>
                  <a:pt x="11776" y="3762"/>
                  <a:pt x="11776" y="3929"/>
                  <a:pt x="11742" y="4095"/>
                </a:cubicBezTo>
                <a:lnTo>
                  <a:pt x="10942" y="6664"/>
                </a:lnTo>
                <a:cubicBezTo>
                  <a:pt x="10909" y="6831"/>
                  <a:pt x="10808" y="6964"/>
                  <a:pt x="10642" y="7064"/>
                </a:cubicBezTo>
                <a:cubicBezTo>
                  <a:pt x="10564" y="7103"/>
                  <a:pt x="10474" y="7119"/>
                  <a:pt x="10380" y="7119"/>
                </a:cubicBezTo>
                <a:cubicBezTo>
                  <a:pt x="10313" y="7119"/>
                  <a:pt x="10244" y="7111"/>
                  <a:pt x="10175" y="7098"/>
                </a:cubicBezTo>
                <a:lnTo>
                  <a:pt x="968" y="4262"/>
                </a:lnTo>
                <a:cubicBezTo>
                  <a:pt x="635" y="4129"/>
                  <a:pt x="468" y="3795"/>
                  <a:pt x="534" y="3462"/>
                </a:cubicBezTo>
                <a:lnTo>
                  <a:pt x="1335" y="893"/>
                </a:lnTo>
                <a:cubicBezTo>
                  <a:pt x="1368" y="726"/>
                  <a:pt x="1468" y="593"/>
                  <a:pt x="1635" y="493"/>
                </a:cubicBezTo>
                <a:cubicBezTo>
                  <a:pt x="1713" y="454"/>
                  <a:pt x="1803" y="438"/>
                  <a:pt x="1897" y="438"/>
                </a:cubicBezTo>
                <a:close/>
                <a:moveTo>
                  <a:pt x="1987" y="1"/>
                </a:moveTo>
                <a:cubicBezTo>
                  <a:pt x="1825" y="1"/>
                  <a:pt x="1663" y="45"/>
                  <a:pt x="1502" y="126"/>
                </a:cubicBezTo>
                <a:cubicBezTo>
                  <a:pt x="1268" y="259"/>
                  <a:pt x="1102" y="493"/>
                  <a:pt x="1001" y="760"/>
                </a:cubicBezTo>
                <a:lnTo>
                  <a:pt x="201" y="3328"/>
                </a:lnTo>
                <a:cubicBezTo>
                  <a:pt x="1" y="3862"/>
                  <a:pt x="334" y="4462"/>
                  <a:pt x="901" y="4629"/>
                </a:cubicBezTo>
                <a:lnTo>
                  <a:pt x="10108" y="7498"/>
                </a:lnTo>
                <a:cubicBezTo>
                  <a:pt x="10175" y="7565"/>
                  <a:pt x="10275" y="7565"/>
                  <a:pt x="10408" y="7565"/>
                </a:cubicBezTo>
                <a:cubicBezTo>
                  <a:pt x="10575" y="7565"/>
                  <a:pt x="10742" y="7498"/>
                  <a:pt x="10942" y="7431"/>
                </a:cubicBezTo>
                <a:cubicBezTo>
                  <a:pt x="11175" y="7298"/>
                  <a:pt x="11342" y="7031"/>
                  <a:pt x="11442" y="6797"/>
                </a:cubicBezTo>
                <a:lnTo>
                  <a:pt x="12209" y="4195"/>
                </a:lnTo>
                <a:cubicBezTo>
                  <a:pt x="12310" y="3962"/>
                  <a:pt x="12276" y="3662"/>
                  <a:pt x="12143" y="3428"/>
                </a:cubicBezTo>
                <a:cubicBezTo>
                  <a:pt x="12009" y="3161"/>
                  <a:pt x="11776" y="2995"/>
                  <a:pt x="11509" y="2928"/>
                </a:cubicBezTo>
                <a:lnTo>
                  <a:pt x="2302" y="59"/>
                </a:lnTo>
                <a:cubicBezTo>
                  <a:pt x="2197" y="20"/>
                  <a:pt x="2092" y="1"/>
                  <a:pt x="19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/>
          <p:nvPr/>
        </p:nvSpPr>
        <p:spPr>
          <a:xfrm rot="-470981">
            <a:off x="8300974" y="3262282"/>
            <a:ext cx="567201" cy="468423"/>
          </a:xfrm>
          <a:custGeom>
            <a:avLst/>
            <a:gdLst/>
            <a:ahLst/>
            <a:cxnLst/>
            <a:rect l="l" t="t" r="r" b="b"/>
            <a:pathLst>
              <a:path w="15745" h="13003" extrusionOk="0">
                <a:moveTo>
                  <a:pt x="5139" y="1"/>
                </a:moveTo>
                <a:cubicBezTo>
                  <a:pt x="3652" y="1"/>
                  <a:pt x="2253" y="971"/>
                  <a:pt x="1768" y="2506"/>
                </a:cubicBezTo>
                <a:lnTo>
                  <a:pt x="567" y="6342"/>
                </a:lnTo>
                <a:cubicBezTo>
                  <a:pt x="0" y="8177"/>
                  <a:pt x="1034" y="10178"/>
                  <a:pt x="2902" y="10745"/>
                </a:cubicBezTo>
                <a:lnTo>
                  <a:pt x="9541" y="12847"/>
                </a:lnTo>
                <a:cubicBezTo>
                  <a:pt x="9881" y="12952"/>
                  <a:pt x="10226" y="13002"/>
                  <a:pt x="10568" y="13002"/>
                </a:cubicBezTo>
                <a:cubicBezTo>
                  <a:pt x="12069" y="13002"/>
                  <a:pt x="13488" y="12034"/>
                  <a:pt x="13977" y="10512"/>
                </a:cubicBezTo>
                <a:lnTo>
                  <a:pt x="15178" y="6676"/>
                </a:lnTo>
                <a:cubicBezTo>
                  <a:pt x="15745" y="4841"/>
                  <a:pt x="14711" y="2840"/>
                  <a:pt x="12843" y="2239"/>
                </a:cubicBezTo>
                <a:lnTo>
                  <a:pt x="6205" y="171"/>
                </a:lnTo>
                <a:cubicBezTo>
                  <a:pt x="5852" y="56"/>
                  <a:pt x="5493" y="1"/>
                  <a:pt x="51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 rot="-470981">
            <a:off x="8974040" y="3375645"/>
            <a:ext cx="568427" cy="467739"/>
          </a:xfrm>
          <a:custGeom>
            <a:avLst/>
            <a:gdLst/>
            <a:ahLst/>
            <a:cxnLst/>
            <a:rect l="l" t="t" r="r" b="b"/>
            <a:pathLst>
              <a:path w="15779" h="12984" extrusionOk="0">
                <a:moveTo>
                  <a:pt x="5189" y="0"/>
                </a:moveTo>
                <a:cubicBezTo>
                  <a:pt x="3697" y="0"/>
                  <a:pt x="2289" y="989"/>
                  <a:pt x="1802" y="2503"/>
                </a:cubicBezTo>
                <a:lnTo>
                  <a:pt x="601" y="6339"/>
                </a:lnTo>
                <a:cubicBezTo>
                  <a:pt x="1" y="8174"/>
                  <a:pt x="1068" y="10175"/>
                  <a:pt x="2936" y="10742"/>
                </a:cubicBezTo>
                <a:lnTo>
                  <a:pt x="9574" y="12844"/>
                </a:lnTo>
                <a:cubicBezTo>
                  <a:pt x="9901" y="12939"/>
                  <a:pt x="10233" y="12984"/>
                  <a:pt x="10561" y="12984"/>
                </a:cubicBezTo>
                <a:cubicBezTo>
                  <a:pt x="12076" y="12984"/>
                  <a:pt x="13511" y="12017"/>
                  <a:pt x="13978" y="10509"/>
                </a:cubicBezTo>
                <a:lnTo>
                  <a:pt x="15178" y="6673"/>
                </a:lnTo>
                <a:cubicBezTo>
                  <a:pt x="15779" y="4838"/>
                  <a:pt x="14745" y="2837"/>
                  <a:pt x="12843" y="2236"/>
                </a:cubicBezTo>
                <a:lnTo>
                  <a:pt x="6239" y="168"/>
                </a:lnTo>
                <a:cubicBezTo>
                  <a:pt x="5891" y="54"/>
                  <a:pt x="5538" y="0"/>
                  <a:pt x="5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/>
          <p:nvPr/>
        </p:nvSpPr>
        <p:spPr>
          <a:xfrm rot="-470981">
            <a:off x="9637092" y="3485971"/>
            <a:ext cx="568427" cy="468279"/>
          </a:xfrm>
          <a:custGeom>
            <a:avLst/>
            <a:gdLst/>
            <a:ahLst/>
            <a:cxnLst/>
            <a:rect l="l" t="t" r="r" b="b"/>
            <a:pathLst>
              <a:path w="15779" h="12999" extrusionOk="0">
                <a:moveTo>
                  <a:pt x="5178" y="0"/>
                </a:moveTo>
                <a:cubicBezTo>
                  <a:pt x="3678" y="0"/>
                  <a:pt x="2264" y="968"/>
                  <a:pt x="1802" y="2490"/>
                </a:cubicBezTo>
                <a:lnTo>
                  <a:pt x="601" y="6326"/>
                </a:lnTo>
                <a:cubicBezTo>
                  <a:pt x="1" y="8161"/>
                  <a:pt x="1035" y="10162"/>
                  <a:pt x="2936" y="10763"/>
                </a:cubicBezTo>
                <a:lnTo>
                  <a:pt x="9541" y="12831"/>
                </a:lnTo>
                <a:cubicBezTo>
                  <a:pt x="9901" y="12945"/>
                  <a:pt x="10262" y="12999"/>
                  <a:pt x="10615" y="12999"/>
                </a:cubicBezTo>
                <a:cubicBezTo>
                  <a:pt x="12127" y="12999"/>
                  <a:pt x="13491" y="12010"/>
                  <a:pt x="13977" y="10496"/>
                </a:cubicBezTo>
                <a:lnTo>
                  <a:pt x="15178" y="6660"/>
                </a:lnTo>
                <a:cubicBezTo>
                  <a:pt x="15779" y="4825"/>
                  <a:pt x="14711" y="2824"/>
                  <a:pt x="12843" y="2257"/>
                </a:cubicBezTo>
                <a:lnTo>
                  <a:pt x="6205" y="155"/>
                </a:lnTo>
                <a:cubicBezTo>
                  <a:pt x="5865" y="50"/>
                  <a:pt x="5519" y="0"/>
                  <a:pt x="5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 rot="-470981">
            <a:off x="8212448" y="3789979"/>
            <a:ext cx="568427" cy="468387"/>
          </a:xfrm>
          <a:custGeom>
            <a:avLst/>
            <a:gdLst/>
            <a:ahLst/>
            <a:cxnLst/>
            <a:rect l="l" t="t" r="r" b="b"/>
            <a:pathLst>
              <a:path w="15779" h="13002" extrusionOk="0">
                <a:moveTo>
                  <a:pt x="5170" y="1"/>
                </a:moveTo>
                <a:cubicBezTo>
                  <a:pt x="3676" y="1"/>
                  <a:pt x="2260" y="970"/>
                  <a:pt x="1802" y="2506"/>
                </a:cubicBezTo>
                <a:lnTo>
                  <a:pt x="601" y="6342"/>
                </a:lnTo>
                <a:cubicBezTo>
                  <a:pt x="1" y="8177"/>
                  <a:pt x="1068" y="10178"/>
                  <a:pt x="2936" y="10745"/>
                </a:cubicBezTo>
                <a:lnTo>
                  <a:pt x="9574" y="12847"/>
                </a:lnTo>
                <a:cubicBezTo>
                  <a:pt x="9914" y="12952"/>
                  <a:pt x="10260" y="13002"/>
                  <a:pt x="10601" y="13002"/>
                </a:cubicBezTo>
                <a:cubicBezTo>
                  <a:pt x="12102" y="13002"/>
                  <a:pt x="13516" y="12034"/>
                  <a:pt x="13978" y="10512"/>
                </a:cubicBezTo>
                <a:lnTo>
                  <a:pt x="15178" y="6676"/>
                </a:lnTo>
                <a:cubicBezTo>
                  <a:pt x="15779" y="4841"/>
                  <a:pt x="14745" y="2840"/>
                  <a:pt x="12843" y="2239"/>
                </a:cubicBezTo>
                <a:lnTo>
                  <a:pt x="6239" y="171"/>
                </a:lnTo>
                <a:cubicBezTo>
                  <a:pt x="5886" y="56"/>
                  <a:pt x="5525" y="1"/>
                  <a:pt x="51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 rot="-470981">
            <a:off x="8886563" y="3901371"/>
            <a:ext cx="567237" cy="469072"/>
          </a:xfrm>
          <a:custGeom>
            <a:avLst/>
            <a:gdLst/>
            <a:ahLst/>
            <a:cxnLst/>
            <a:rect l="l" t="t" r="r" b="b"/>
            <a:pathLst>
              <a:path w="15746" h="13021" extrusionOk="0">
                <a:moveTo>
                  <a:pt x="5178" y="1"/>
                </a:moveTo>
                <a:cubicBezTo>
                  <a:pt x="3677" y="1"/>
                  <a:pt x="2258" y="969"/>
                  <a:pt x="1769" y="2491"/>
                </a:cubicBezTo>
                <a:lnTo>
                  <a:pt x="568" y="6327"/>
                </a:lnTo>
                <a:cubicBezTo>
                  <a:pt x="1" y="8195"/>
                  <a:pt x="1035" y="10197"/>
                  <a:pt x="2903" y="10764"/>
                </a:cubicBezTo>
                <a:lnTo>
                  <a:pt x="9541" y="12865"/>
                </a:lnTo>
                <a:cubicBezTo>
                  <a:pt x="9881" y="12970"/>
                  <a:pt x="10227" y="13020"/>
                  <a:pt x="10568" y="13020"/>
                </a:cubicBezTo>
                <a:cubicBezTo>
                  <a:pt x="12069" y="13020"/>
                  <a:pt x="13488" y="12052"/>
                  <a:pt x="13977" y="10530"/>
                </a:cubicBezTo>
                <a:lnTo>
                  <a:pt x="15178" y="6661"/>
                </a:lnTo>
                <a:cubicBezTo>
                  <a:pt x="15745" y="4826"/>
                  <a:pt x="14711" y="2825"/>
                  <a:pt x="12843" y="2258"/>
                </a:cubicBezTo>
                <a:lnTo>
                  <a:pt x="6205" y="156"/>
                </a:lnTo>
                <a:cubicBezTo>
                  <a:pt x="5865" y="51"/>
                  <a:pt x="5520" y="1"/>
                  <a:pt x="5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 rot="-470981">
            <a:off x="9549792" y="4013629"/>
            <a:ext cx="567237" cy="468315"/>
          </a:xfrm>
          <a:custGeom>
            <a:avLst/>
            <a:gdLst/>
            <a:ahLst/>
            <a:cxnLst/>
            <a:rect l="l" t="t" r="r" b="b"/>
            <a:pathLst>
              <a:path w="15746" h="13000" extrusionOk="0">
                <a:moveTo>
                  <a:pt x="5178" y="1"/>
                </a:moveTo>
                <a:cubicBezTo>
                  <a:pt x="3677" y="1"/>
                  <a:pt x="2258" y="969"/>
                  <a:pt x="1768" y="2491"/>
                </a:cubicBezTo>
                <a:lnTo>
                  <a:pt x="568" y="6327"/>
                </a:lnTo>
                <a:cubicBezTo>
                  <a:pt x="1" y="8162"/>
                  <a:pt x="1035" y="10163"/>
                  <a:pt x="2903" y="10764"/>
                </a:cubicBezTo>
                <a:lnTo>
                  <a:pt x="9541" y="12832"/>
                </a:lnTo>
                <a:cubicBezTo>
                  <a:pt x="9894" y="12945"/>
                  <a:pt x="10252" y="12999"/>
                  <a:pt x="10602" y="12999"/>
                </a:cubicBezTo>
                <a:cubicBezTo>
                  <a:pt x="12104" y="12999"/>
                  <a:pt x="13484" y="12011"/>
                  <a:pt x="13944" y="10497"/>
                </a:cubicBezTo>
                <a:lnTo>
                  <a:pt x="15178" y="6661"/>
                </a:lnTo>
                <a:cubicBezTo>
                  <a:pt x="15745" y="4826"/>
                  <a:pt x="14711" y="2825"/>
                  <a:pt x="12843" y="2258"/>
                </a:cubicBezTo>
                <a:lnTo>
                  <a:pt x="6205" y="156"/>
                </a:lnTo>
                <a:cubicBezTo>
                  <a:pt x="5865" y="51"/>
                  <a:pt x="5519" y="1"/>
                  <a:pt x="5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/>
          <p:nvPr/>
        </p:nvSpPr>
        <p:spPr>
          <a:xfrm rot="-470981">
            <a:off x="8125122" y="4317784"/>
            <a:ext cx="567237" cy="467739"/>
          </a:xfrm>
          <a:custGeom>
            <a:avLst/>
            <a:gdLst/>
            <a:ahLst/>
            <a:cxnLst/>
            <a:rect l="l" t="t" r="r" b="b"/>
            <a:pathLst>
              <a:path w="15746" h="12984" extrusionOk="0">
                <a:moveTo>
                  <a:pt x="5156" y="0"/>
                </a:moveTo>
                <a:cubicBezTo>
                  <a:pt x="3663" y="0"/>
                  <a:pt x="2255" y="989"/>
                  <a:pt x="1769" y="2503"/>
                </a:cubicBezTo>
                <a:lnTo>
                  <a:pt x="568" y="6339"/>
                </a:lnTo>
                <a:cubicBezTo>
                  <a:pt x="1" y="8174"/>
                  <a:pt x="1035" y="10175"/>
                  <a:pt x="2903" y="10742"/>
                </a:cubicBezTo>
                <a:lnTo>
                  <a:pt x="9541" y="12844"/>
                </a:lnTo>
                <a:cubicBezTo>
                  <a:pt x="9867" y="12939"/>
                  <a:pt x="10199" y="12984"/>
                  <a:pt x="10527" y="12984"/>
                </a:cubicBezTo>
                <a:cubicBezTo>
                  <a:pt x="12044" y="12984"/>
                  <a:pt x="13484" y="12017"/>
                  <a:pt x="13977" y="10509"/>
                </a:cubicBezTo>
                <a:lnTo>
                  <a:pt x="15178" y="6673"/>
                </a:lnTo>
                <a:cubicBezTo>
                  <a:pt x="15745" y="4838"/>
                  <a:pt x="14711" y="2836"/>
                  <a:pt x="12843" y="2236"/>
                </a:cubicBezTo>
                <a:lnTo>
                  <a:pt x="6205" y="168"/>
                </a:lnTo>
                <a:cubicBezTo>
                  <a:pt x="5858" y="54"/>
                  <a:pt x="5505" y="0"/>
                  <a:pt x="51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 rot="-470981">
            <a:off x="8798076" y="4429065"/>
            <a:ext cx="568427" cy="469072"/>
          </a:xfrm>
          <a:custGeom>
            <a:avLst/>
            <a:gdLst/>
            <a:ahLst/>
            <a:cxnLst/>
            <a:rect l="l" t="t" r="r" b="b"/>
            <a:pathLst>
              <a:path w="15779" h="13021" extrusionOk="0">
                <a:moveTo>
                  <a:pt x="5180" y="1"/>
                </a:moveTo>
                <a:cubicBezTo>
                  <a:pt x="3679" y="1"/>
                  <a:pt x="2264" y="974"/>
                  <a:pt x="1802" y="2524"/>
                </a:cubicBezTo>
                <a:lnTo>
                  <a:pt x="601" y="6360"/>
                </a:lnTo>
                <a:cubicBezTo>
                  <a:pt x="0" y="8195"/>
                  <a:pt x="1068" y="10196"/>
                  <a:pt x="2936" y="10763"/>
                </a:cubicBezTo>
                <a:lnTo>
                  <a:pt x="9540" y="12865"/>
                </a:lnTo>
                <a:cubicBezTo>
                  <a:pt x="9887" y="12970"/>
                  <a:pt x="10237" y="13020"/>
                  <a:pt x="10583" y="13020"/>
                </a:cubicBezTo>
                <a:cubicBezTo>
                  <a:pt x="12101" y="13020"/>
                  <a:pt x="13515" y="12052"/>
                  <a:pt x="13977" y="10530"/>
                </a:cubicBezTo>
                <a:lnTo>
                  <a:pt x="15178" y="6694"/>
                </a:lnTo>
                <a:cubicBezTo>
                  <a:pt x="15778" y="4826"/>
                  <a:pt x="14711" y="2824"/>
                  <a:pt x="12843" y="2257"/>
                </a:cubicBezTo>
                <a:lnTo>
                  <a:pt x="6205" y="156"/>
                </a:lnTo>
                <a:cubicBezTo>
                  <a:pt x="5866" y="51"/>
                  <a:pt x="5521" y="1"/>
                  <a:pt x="5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 rot="-470981">
            <a:off x="9461081" y="4539685"/>
            <a:ext cx="568391" cy="468315"/>
          </a:xfrm>
          <a:custGeom>
            <a:avLst/>
            <a:gdLst/>
            <a:ahLst/>
            <a:cxnLst/>
            <a:rect l="l" t="t" r="r" b="b"/>
            <a:pathLst>
              <a:path w="15778" h="13000" extrusionOk="0">
                <a:moveTo>
                  <a:pt x="5155" y="1"/>
                </a:moveTo>
                <a:cubicBezTo>
                  <a:pt x="3663" y="1"/>
                  <a:pt x="2261" y="989"/>
                  <a:pt x="1801" y="2504"/>
                </a:cubicBezTo>
                <a:lnTo>
                  <a:pt x="600" y="6340"/>
                </a:lnTo>
                <a:cubicBezTo>
                  <a:pt x="0" y="8174"/>
                  <a:pt x="1034" y="10176"/>
                  <a:pt x="2935" y="10743"/>
                </a:cubicBezTo>
                <a:lnTo>
                  <a:pt x="9540" y="12844"/>
                </a:lnTo>
                <a:cubicBezTo>
                  <a:pt x="9893" y="12949"/>
                  <a:pt x="10246" y="12999"/>
                  <a:pt x="10592" y="12999"/>
                </a:cubicBezTo>
                <a:cubicBezTo>
                  <a:pt x="12113" y="12999"/>
                  <a:pt x="13488" y="12031"/>
                  <a:pt x="13977" y="10509"/>
                </a:cubicBezTo>
                <a:lnTo>
                  <a:pt x="15178" y="6673"/>
                </a:lnTo>
                <a:cubicBezTo>
                  <a:pt x="15778" y="4839"/>
                  <a:pt x="14711" y="2837"/>
                  <a:pt x="12843" y="2237"/>
                </a:cubicBezTo>
                <a:lnTo>
                  <a:pt x="6204" y="169"/>
                </a:lnTo>
                <a:cubicBezTo>
                  <a:pt x="5857" y="55"/>
                  <a:pt x="5504" y="1"/>
                  <a:pt x="51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 rot="-1918222">
            <a:off x="4689324" y="2797119"/>
            <a:ext cx="1881605" cy="1624815"/>
          </a:xfrm>
          <a:custGeom>
            <a:avLst/>
            <a:gdLst/>
            <a:ahLst/>
            <a:cxnLst/>
            <a:rect l="l" t="t" r="r" b="b"/>
            <a:pathLst>
              <a:path w="31290" h="27021" extrusionOk="0">
                <a:moveTo>
                  <a:pt x="18948" y="1"/>
                </a:moveTo>
                <a:lnTo>
                  <a:pt x="19248" y="7173"/>
                </a:lnTo>
                <a:cubicBezTo>
                  <a:pt x="11376" y="7273"/>
                  <a:pt x="7873" y="10809"/>
                  <a:pt x="7806" y="10809"/>
                </a:cubicBezTo>
                <a:cubicBezTo>
                  <a:pt x="1" y="17847"/>
                  <a:pt x="2169" y="27020"/>
                  <a:pt x="2169" y="27020"/>
                </a:cubicBezTo>
                <a:cubicBezTo>
                  <a:pt x="7179" y="17819"/>
                  <a:pt x="14364" y="16639"/>
                  <a:pt x="17721" y="16639"/>
                </a:cubicBezTo>
                <a:cubicBezTo>
                  <a:pt x="18879" y="16639"/>
                  <a:pt x="19581" y="16780"/>
                  <a:pt x="19581" y="16780"/>
                </a:cubicBezTo>
                <a:lnTo>
                  <a:pt x="19848" y="23951"/>
                </a:lnTo>
                <a:lnTo>
                  <a:pt x="31290" y="11509"/>
                </a:lnTo>
                <a:lnTo>
                  <a:pt x="18948" y="1"/>
                </a:lnTo>
                <a:close/>
              </a:path>
            </a:pathLst>
          </a:custGeom>
          <a:solidFill>
            <a:schemeClr val="accent1"/>
          </a:solidFill>
          <a:ln w="20850" cap="flat" cmpd="sng">
            <a:solidFill>
              <a:srgbClr val="16697A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 rot="-1642003">
            <a:off x="9058553" y="4427558"/>
            <a:ext cx="2196787" cy="1795956"/>
          </a:xfrm>
          <a:custGeom>
            <a:avLst/>
            <a:gdLst/>
            <a:ahLst/>
            <a:cxnLst/>
            <a:rect l="l" t="t" r="r" b="b"/>
            <a:pathLst>
              <a:path w="31623" h="25853" extrusionOk="0">
                <a:moveTo>
                  <a:pt x="30055" y="0"/>
                </a:moveTo>
                <a:lnTo>
                  <a:pt x="30055" y="0"/>
                </a:lnTo>
                <a:cubicBezTo>
                  <a:pt x="24948" y="8067"/>
                  <a:pt x="18479" y="9369"/>
                  <a:pt x="14836" y="9369"/>
                </a:cubicBezTo>
                <a:cubicBezTo>
                  <a:pt x="13102" y="9369"/>
                  <a:pt x="12009" y="9074"/>
                  <a:pt x="12009" y="9074"/>
                </a:cubicBezTo>
                <a:lnTo>
                  <a:pt x="12209" y="1902"/>
                </a:lnTo>
                <a:lnTo>
                  <a:pt x="0" y="13543"/>
                </a:lnTo>
                <a:lnTo>
                  <a:pt x="11542" y="25852"/>
                </a:lnTo>
                <a:lnTo>
                  <a:pt x="11775" y="18680"/>
                </a:lnTo>
                <a:cubicBezTo>
                  <a:pt x="12295" y="18711"/>
                  <a:pt x="12796" y="18726"/>
                  <a:pt x="13280" y="18726"/>
                </a:cubicBezTo>
                <a:cubicBezTo>
                  <a:pt x="20124" y="18726"/>
                  <a:pt x="23381" y="15841"/>
                  <a:pt x="23350" y="15778"/>
                </a:cubicBezTo>
                <a:cubicBezTo>
                  <a:pt x="31622" y="9307"/>
                  <a:pt x="30055" y="1"/>
                  <a:pt x="30055" y="0"/>
                </a:cubicBezTo>
                <a:close/>
              </a:path>
            </a:pathLst>
          </a:custGeom>
          <a:solidFill>
            <a:schemeClr val="accent1"/>
          </a:solidFill>
          <a:ln w="20850" cap="flat" cmpd="sng">
            <a:solidFill>
              <a:srgbClr val="16697A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 rot="-3919000">
            <a:off x="6431515" y="3346233"/>
            <a:ext cx="1889616" cy="1893504"/>
          </a:xfrm>
          <a:custGeom>
            <a:avLst/>
            <a:gdLst/>
            <a:ahLst/>
            <a:cxnLst/>
            <a:rect l="l" t="t" r="r" b="b"/>
            <a:pathLst>
              <a:path w="32191" h="32258" extrusionOk="0">
                <a:moveTo>
                  <a:pt x="16166" y="8148"/>
                </a:moveTo>
                <a:cubicBezTo>
                  <a:pt x="18205" y="8148"/>
                  <a:pt x="20249" y="8924"/>
                  <a:pt x="21816" y="10475"/>
                </a:cubicBezTo>
                <a:cubicBezTo>
                  <a:pt x="24885" y="13611"/>
                  <a:pt x="24885" y="18647"/>
                  <a:pt x="21816" y="21716"/>
                </a:cubicBezTo>
                <a:cubicBezTo>
                  <a:pt x="20265" y="23267"/>
                  <a:pt x="18230" y="24043"/>
                  <a:pt x="16191" y="24043"/>
                </a:cubicBezTo>
                <a:cubicBezTo>
                  <a:pt x="14153" y="24043"/>
                  <a:pt x="12109" y="23267"/>
                  <a:pt x="10542" y="21716"/>
                </a:cubicBezTo>
                <a:cubicBezTo>
                  <a:pt x="7439" y="18647"/>
                  <a:pt x="7439" y="13611"/>
                  <a:pt x="10542" y="10475"/>
                </a:cubicBezTo>
                <a:cubicBezTo>
                  <a:pt x="12093" y="8924"/>
                  <a:pt x="14127" y="8148"/>
                  <a:pt x="16166" y="8148"/>
                </a:cubicBezTo>
                <a:close/>
                <a:moveTo>
                  <a:pt x="13544" y="1"/>
                </a:moveTo>
                <a:lnTo>
                  <a:pt x="10308" y="868"/>
                </a:lnTo>
                <a:lnTo>
                  <a:pt x="10141" y="3470"/>
                </a:lnTo>
                <a:cubicBezTo>
                  <a:pt x="9474" y="3804"/>
                  <a:pt x="8807" y="4170"/>
                  <a:pt x="8173" y="4604"/>
                </a:cubicBezTo>
                <a:lnTo>
                  <a:pt x="5838" y="3470"/>
                </a:lnTo>
                <a:lnTo>
                  <a:pt x="3470" y="5838"/>
                </a:lnTo>
                <a:lnTo>
                  <a:pt x="4571" y="8173"/>
                </a:lnTo>
                <a:cubicBezTo>
                  <a:pt x="4170" y="8807"/>
                  <a:pt x="3803" y="9474"/>
                  <a:pt x="3470" y="10141"/>
                </a:cubicBezTo>
                <a:lnTo>
                  <a:pt x="868" y="10308"/>
                </a:lnTo>
                <a:lnTo>
                  <a:pt x="1" y="13544"/>
                </a:lnTo>
                <a:lnTo>
                  <a:pt x="2169" y="15012"/>
                </a:lnTo>
                <a:cubicBezTo>
                  <a:pt x="2136" y="15378"/>
                  <a:pt x="2136" y="15779"/>
                  <a:pt x="2136" y="16146"/>
                </a:cubicBezTo>
                <a:cubicBezTo>
                  <a:pt x="2136" y="16513"/>
                  <a:pt x="2136" y="16880"/>
                  <a:pt x="2169" y="17246"/>
                </a:cubicBezTo>
                <a:lnTo>
                  <a:pt x="1" y="18714"/>
                </a:lnTo>
                <a:lnTo>
                  <a:pt x="868" y="21983"/>
                </a:lnTo>
                <a:lnTo>
                  <a:pt x="3470" y="22150"/>
                </a:lnTo>
                <a:cubicBezTo>
                  <a:pt x="3803" y="22817"/>
                  <a:pt x="4170" y="23484"/>
                  <a:pt x="4571" y="24085"/>
                </a:cubicBezTo>
                <a:lnTo>
                  <a:pt x="3470" y="26420"/>
                </a:lnTo>
                <a:lnTo>
                  <a:pt x="5838" y="28821"/>
                </a:lnTo>
                <a:lnTo>
                  <a:pt x="8173" y="27687"/>
                </a:lnTo>
                <a:cubicBezTo>
                  <a:pt x="8807" y="28088"/>
                  <a:pt x="9474" y="28488"/>
                  <a:pt x="10141" y="28821"/>
                </a:cubicBezTo>
                <a:lnTo>
                  <a:pt x="10308" y="31390"/>
                </a:lnTo>
                <a:lnTo>
                  <a:pt x="13544" y="32257"/>
                </a:lnTo>
                <a:lnTo>
                  <a:pt x="15011" y="30122"/>
                </a:lnTo>
                <a:cubicBezTo>
                  <a:pt x="15378" y="30156"/>
                  <a:pt x="15745" y="30156"/>
                  <a:pt x="16146" y="30156"/>
                </a:cubicBezTo>
                <a:cubicBezTo>
                  <a:pt x="16513" y="30156"/>
                  <a:pt x="16879" y="30156"/>
                  <a:pt x="17246" y="30122"/>
                </a:cubicBezTo>
                <a:lnTo>
                  <a:pt x="18681" y="32257"/>
                </a:lnTo>
                <a:lnTo>
                  <a:pt x="21916" y="31390"/>
                </a:lnTo>
                <a:lnTo>
                  <a:pt x="22083" y="28821"/>
                </a:lnTo>
                <a:cubicBezTo>
                  <a:pt x="22750" y="28488"/>
                  <a:pt x="23417" y="28088"/>
                  <a:pt x="24051" y="27687"/>
                </a:cubicBezTo>
                <a:lnTo>
                  <a:pt x="26386" y="28855"/>
                </a:lnTo>
                <a:lnTo>
                  <a:pt x="28755" y="26486"/>
                </a:lnTo>
                <a:lnTo>
                  <a:pt x="27587" y="24151"/>
                </a:lnTo>
                <a:cubicBezTo>
                  <a:pt x="28021" y="23518"/>
                  <a:pt x="28388" y="22850"/>
                  <a:pt x="28721" y="22183"/>
                </a:cubicBezTo>
                <a:lnTo>
                  <a:pt x="31290" y="22017"/>
                </a:lnTo>
                <a:lnTo>
                  <a:pt x="32190" y="18781"/>
                </a:lnTo>
                <a:lnTo>
                  <a:pt x="30022" y="17313"/>
                </a:lnTo>
                <a:cubicBezTo>
                  <a:pt x="30056" y="16946"/>
                  <a:pt x="30056" y="16546"/>
                  <a:pt x="30056" y="16179"/>
                </a:cubicBezTo>
                <a:cubicBezTo>
                  <a:pt x="30056" y="15812"/>
                  <a:pt x="30056" y="15445"/>
                  <a:pt x="30022" y="15045"/>
                </a:cubicBezTo>
                <a:lnTo>
                  <a:pt x="32190" y="13611"/>
                </a:lnTo>
                <a:lnTo>
                  <a:pt x="31290" y="10342"/>
                </a:lnTo>
                <a:lnTo>
                  <a:pt x="28721" y="10175"/>
                </a:lnTo>
                <a:cubicBezTo>
                  <a:pt x="28388" y="9508"/>
                  <a:pt x="28021" y="8840"/>
                  <a:pt x="27587" y="8207"/>
                </a:cubicBezTo>
                <a:lnTo>
                  <a:pt x="28821" y="5838"/>
                </a:lnTo>
                <a:lnTo>
                  <a:pt x="26420" y="3470"/>
                </a:lnTo>
                <a:lnTo>
                  <a:pt x="24085" y="4604"/>
                </a:lnTo>
                <a:cubicBezTo>
                  <a:pt x="23484" y="4170"/>
                  <a:pt x="22817" y="3804"/>
                  <a:pt x="22150" y="3470"/>
                </a:cubicBezTo>
                <a:lnTo>
                  <a:pt x="21983" y="868"/>
                </a:lnTo>
                <a:lnTo>
                  <a:pt x="18714" y="1"/>
                </a:lnTo>
                <a:lnTo>
                  <a:pt x="17246" y="2169"/>
                </a:lnTo>
                <a:cubicBezTo>
                  <a:pt x="16879" y="2136"/>
                  <a:pt x="16513" y="2136"/>
                  <a:pt x="16146" y="2136"/>
                </a:cubicBezTo>
                <a:cubicBezTo>
                  <a:pt x="15745" y="2136"/>
                  <a:pt x="15378" y="2136"/>
                  <a:pt x="15011" y="2169"/>
                </a:cubicBezTo>
                <a:lnTo>
                  <a:pt x="13544" y="1"/>
                </a:lnTo>
                <a:close/>
              </a:path>
            </a:pathLst>
          </a:custGeom>
          <a:solidFill>
            <a:schemeClr val="lt1"/>
          </a:solidFill>
          <a:ln w="20850" cap="rnd" cmpd="sng">
            <a:solidFill>
              <a:srgbClr val="1669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 rot="-3918843">
            <a:off x="5937998" y="4080379"/>
            <a:ext cx="1855573" cy="1857192"/>
          </a:xfrm>
          <a:custGeom>
            <a:avLst/>
            <a:gdLst/>
            <a:ahLst/>
            <a:cxnLst/>
            <a:rect l="l" t="t" r="r" b="b"/>
            <a:pathLst>
              <a:path w="37828" h="37861" extrusionOk="0">
                <a:moveTo>
                  <a:pt x="18960" y="6697"/>
                </a:moveTo>
                <a:cubicBezTo>
                  <a:pt x="22074" y="6697"/>
                  <a:pt x="25185" y="7889"/>
                  <a:pt x="27553" y="10274"/>
                </a:cubicBezTo>
                <a:cubicBezTo>
                  <a:pt x="32323" y="15044"/>
                  <a:pt x="32323" y="22716"/>
                  <a:pt x="27553" y="27487"/>
                </a:cubicBezTo>
                <a:cubicBezTo>
                  <a:pt x="25185" y="29855"/>
                  <a:pt x="22074" y="31039"/>
                  <a:pt x="18960" y="31039"/>
                </a:cubicBezTo>
                <a:cubicBezTo>
                  <a:pt x="15845" y="31039"/>
                  <a:pt x="12726" y="29855"/>
                  <a:pt x="10341" y="27487"/>
                </a:cubicBezTo>
                <a:cubicBezTo>
                  <a:pt x="5604" y="22716"/>
                  <a:pt x="5604" y="15011"/>
                  <a:pt x="10341" y="10274"/>
                </a:cubicBezTo>
                <a:cubicBezTo>
                  <a:pt x="12726" y="7889"/>
                  <a:pt x="15845" y="6697"/>
                  <a:pt x="18960" y="6697"/>
                </a:cubicBezTo>
                <a:close/>
                <a:moveTo>
                  <a:pt x="15878" y="0"/>
                </a:moveTo>
                <a:lnTo>
                  <a:pt x="12109" y="1001"/>
                </a:lnTo>
                <a:lnTo>
                  <a:pt x="11875" y="4036"/>
                </a:lnTo>
                <a:cubicBezTo>
                  <a:pt x="11108" y="4437"/>
                  <a:pt x="10341" y="4837"/>
                  <a:pt x="9607" y="5371"/>
                </a:cubicBezTo>
                <a:lnTo>
                  <a:pt x="6838" y="4036"/>
                </a:lnTo>
                <a:lnTo>
                  <a:pt x="4036" y="6838"/>
                </a:lnTo>
                <a:lnTo>
                  <a:pt x="5371" y="9607"/>
                </a:lnTo>
                <a:cubicBezTo>
                  <a:pt x="4870" y="10341"/>
                  <a:pt x="4437" y="11108"/>
                  <a:pt x="4036" y="11875"/>
                </a:cubicBezTo>
                <a:lnTo>
                  <a:pt x="1001" y="12109"/>
                </a:lnTo>
                <a:lnTo>
                  <a:pt x="0" y="15878"/>
                </a:lnTo>
                <a:lnTo>
                  <a:pt x="2535" y="17613"/>
                </a:lnTo>
                <a:cubicBezTo>
                  <a:pt x="2502" y="18046"/>
                  <a:pt x="2502" y="18480"/>
                  <a:pt x="2502" y="18947"/>
                </a:cubicBezTo>
                <a:cubicBezTo>
                  <a:pt x="2502" y="19381"/>
                  <a:pt x="2502" y="19848"/>
                  <a:pt x="2535" y="20281"/>
                </a:cubicBezTo>
                <a:lnTo>
                  <a:pt x="0" y="21983"/>
                </a:lnTo>
                <a:lnTo>
                  <a:pt x="1001" y="25785"/>
                </a:lnTo>
                <a:lnTo>
                  <a:pt x="4036" y="25985"/>
                </a:lnTo>
                <a:cubicBezTo>
                  <a:pt x="4437" y="26786"/>
                  <a:pt x="4870" y="27520"/>
                  <a:pt x="5371" y="28287"/>
                </a:cubicBezTo>
                <a:lnTo>
                  <a:pt x="4036" y="31022"/>
                </a:lnTo>
                <a:lnTo>
                  <a:pt x="6838" y="33824"/>
                </a:lnTo>
                <a:lnTo>
                  <a:pt x="9607" y="32490"/>
                </a:lnTo>
                <a:cubicBezTo>
                  <a:pt x="10341" y="32990"/>
                  <a:pt x="11108" y="33457"/>
                  <a:pt x="11875" y="33824"/>
                </a:cubicBezTo>
                <a:lnTo>
                  <a:pt x="12109" y="36860"/>
                </a:lnTo>
                <a:lnTo>
                  <a:pt x="15878" y="37861"/>
                </a:lnTo>
                <a:lnTo>
                  <a:pt x="17613" y="35325"/>
                </a:lnTo>
                <a:cubicBezTo>
                  <a:pt x="18046" y="35359"/>
                  <a:pt x="18480" y="35359"/>
                  <a:pt x="18947" y="35359"/>
                </a:cubicBezTo>
                <a:cubicBezTo>
                  <a:pt x="19381" y="35359"/>
                  <a:pt x="19814" y="35359"/>
                  <a:pt x="20281" y="35325"/>
                </a:cubicBezTo>
                <a:lnTo>
                  <a:pt x="21949" y="37861"/>
                </a:lnTo>
                <a:lnTo>
                  <a:pt x="25719" y="36860"/>
                </a:lnTo>
                <a:lnTo>
                  <a:pt x="25952" y="33824"/>
                </a:lnTo>
                <a:cubicBezTo>
                  <a:pt x="26719" y="33457"/>
                  <a:pt x="27486" y="32990"/>
                  <a:pt x="28220" y="32490"/>
                </a:cubicBezTo>
                <a:lnTo>
                  <a:pt x="30989" y="33824"/>
                </a:lnTo>
                <a:lnTo>
                  <a:pt x="33791" y="31022"/>
                </a:lnTo>
                <a:lnTo>
                  <a:pt x="32457" y="28287"/>
                </a:lnTo>
                <a:cubicBezTo>
                  <a:pt x="32957" y="27520"/>
                  <a:pt x="33391" y="26786"/>
                  <a:pt x="33791" y="25985"/>
                </a:cubicBezTo>
                <a:lnTo>
                  <a:pt x="36826" y="25785"/>
                </a:lnTo>
                <a:lnTo>
                  <a:pt x="37827" y="21983"/>
                </a:lnTo>
                <a:lnTo>
                  <a:pt x="35292" y="20281"/>
                </a:lnTo>
                <a:cubicBezTo>
                  <a:pt x="35325" y="19814"/>
                  <a:pt x="35325" y="19381"/>
                  <a:pt x="35325" y="18947"/>
                </a:cubicBezTo>
                <a:cubicBezTo>
                  <a:pt x="35325" y="18513"/>
                  <a:pt x="35325" y="18046"/>
                  <a:pt x="35292" y="17613"/>
                </a:cubicBezTo>
                <a:lnTo>
                  <a:pt x="37827" y="15878"/>
                </a:lnTo>
                <a:lnTo>
                  <a:pt x="36826" y="12109"/>
                </a:lnTo>
                <a:lnTo>
                  <a:pt x="33791" y="11875"/>
                </a:lnTo>
                <a:cubicBezTo>
                  <a:pt x="33391" y="11108"/>
                  <a:pt x="32990" y="10341"/>
                  <a:pt x="32457" y="9607"/>
                </a:cubicBezTo>
                <a:lnTo>
                  <a:pt x="33824" y="6838"/>
                </a:lnTo>
                <a:lnTo>
                  <a:pt x="31022" y="4036"/>
                </a:lnTo>
                <a:lnTo>
                  <a:pt x="28287" y="5371"/>
                </a:lnTo>
                <a:cubicBezTo>
                  <a:pt x="27520" y="4870"/>
                  <a:pt x="26786" y="4437"/>
                  <a:pt x="25985" y="4036"/>
                </a:cubicBezTo>
                <a:lnTo>
                  <a:pt x="25785" y="1001"/>
                </a:lnTo>
                <a:lnTo>
                  <a:pt x="21983" y="0"/>
                </a:lnTo>
                <a:lnTo>
                  <a:pt x="20281" y="2535"/>
                </a:lnTo>
                <a:cubicBezTo>
                  <a:pt x="19814" y="2502"/>
                  <a:pt x="19381" y="2502"/>
                  <a:pt x="18947" y="2502"/>
                </a:cubicBezTo>
                <a:cubicBezTo>
                  <a:pt x="18480" y="2502"/>
                  <a:pt x="18013" y="2502"/>
                  <a:pt x="17613" y="2535"/>
                </a:cubicBezTo>
                <a:lnTo>
                  <a:pt x="15878" y="0"/>
                </a:lnTo>
                <a:close/>
              </a:path>
            </a:pathLst>
          </a:custGeom>
          <a:solidFill>
            <a:srgbClr val="82C0CC"/>
          </a:solidFill>
          <a:ln w="20850" cap="rnd" cmpd="sng">
            <a:solidFill>
              <a:srgbClr val="1669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1"/>
          </p:nvPr>
        </p:nvSpPr>
        <p:spPr>
          <a:xfrm>
            <a:off x="583733" y="2644167"/>
            <a:ext cx="3886800" cy="85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r>
              <a:rPr lang="en-SG" sz="28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Loo Guan Yee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SG" sz="28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October 2024</a:t>
            </a:r>
            <a:endParaRPr sz="28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indent="0"/>
            <a:endParaRPr sz="20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4A3003-288A-31EF-4AEF-CB5A4BD8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8466-01A5-474B-AB35-AE97C1FCC334}" type="slidenum">
              <a:rPr lang="en-SG" smtClean="0"/>
              <a:t>1</a:t>
            </a:fld>
            <a:endParaRPr lang="en-S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0D309C08-4731-7D1C-4745-ABFB8401C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3D2D75CD-84EF-036B-A7A8-61A24D638D17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09BF43B7-174C-4ED5-AC56-F3BC61346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SG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PostgreSQL.exe installation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AE138C1D-FFCE-02D6-BEA0-357A2EEF2391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1216080" cy="18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Check all the ticks available in the screen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next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9628E4-DAE0-93B4-560D-9218C91D00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FF9A6-5F07-5AB8-2C9E-CB7E43FDC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067" y="2098495"/>
            <a:ext cx="5378078" cy="41842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3570D9-610C-9DF3-8E0D-EBD5C1E71B4A}"/>
              </a:ext>
            </a:extLst>
          </p:cNvPr>
          <p:cNvCxnSpPr>
            <a:cxnSpLocks/>
          </p:cNvCxnSpPr>
          <p:nvPr/>
        </p:nvCxnSpPr>
        <p:spPr>
          <a:xfrm>
            <a:off x="2025795" y="1983343"/>
            <a:ext cx="6216331" cy="38537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A764D8-3277-3AD3-40A3-A52232AB7EA7}"/>
              </a:ext>
            </a:extLst>
          </p:cNvPr>
          <p:cNvSpPr txBox="1"/>
          <p:nvPr/>
        </p:nvSpPr>
        <p:spPr>
          <a:xfrm>
            <a:off x="7837715" y="5833387"/>
            <a:ext cx="1176108" cy="38861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946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0AFF1509-330A-2C17-A2EF-C0D6C8611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BC70FDE3-BD63-423D-9E83-F381CF151335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8FD677A5-0AF0-1A0E-1FF4-5EC050FA87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SG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PostgreSQL.exe installation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ACB9C8F4-7169-B756-A610-D57DBB6A4D01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1216080" cy="18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next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434F28-FA41-1956-B79D-6CBC6B1EA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92AF6-696A-A40C-628C-11983A35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90" y="1983343"/>
            <a:ext cx="5556627" cy="436649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BBDF4F-4E32-22FE-9FE0-D599A50C4D02}"/>
              </a:ext>
            </a:extLst>
          </p:cNvPr>
          <p:cNvCxnSpPr>
            <a:cxnSpLocks/>
          </p:cNvCxnSpPr>
          <p:nvPr/>
        </p:nvCxnSpPr>
        <p:spPr>
          <a:xfrm>
            <a:off x="1954060" y="1753644"/>
            <a:ext cx="5624187" cy="41711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5FEDDB-2B91-2715-480E-956427626401}"/>
              </a:ext>
            </a:extLst>
          </p:cNvPr>
          <p:cNvSpPr txBox="1"/>
          <p:nvPr/>
        </p:nvSpPr>
        <p:spPr>
          <a:xfrm>
            <a:off x="6990193" y="5876020"/>
            <a:ext cx="1176108" cy="38861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861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D554B191-3867-EF12-DC10-C4E409C5D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0D017C1D-6C57-962E-F686-5CC2FA76B2AF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C3E08D01-4710-0122-BA11-D98C1C8FC8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SG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PostgreSQL.exe installation (Important!)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358231DD-BC13-6D01-FB6C-3920E4B13F72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2573178" cy="399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Type in your password and Retype password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Then, click on “Next”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This step is important for the connecting PostgreSQL to 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PowerBI</a:t>
            </a: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D6817-88AA-3F32-2D1E-78869B6ECD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ACF85-FEB1-C58B-4D67-9E8D853CA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62" y="1233129"/>
            <a:ext cx="6582694" cy="5153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17957C-3833-DC69-00DA-A191199AD0A6}"/>
              </a:ext>
            </a:extLst>
          </p:cNvPr>
          <p:cNvSpPr txBox="1"/>
          <p:nvPr/>
        </p:nvSpPr>
        <p:spPr>
          <a:xfrm>
            <a:off x="7560296" y="5957740"/>
            <a:ext cx="1108101" cy="29352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493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04169A17-382D-CF1A-46D4-A9F7A3AFD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16CDED61-255A-4093-9920-2B4A76387892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2FB5C679-7ABC-322C-7430-E8831812E2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SG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PostgreSQL.exe installation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7CFA76D7-0E10-6522-D78C-8E1245851B34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2573178" cy="18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“Next”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Wait for the installation to complete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36D826-97E3-B519-7BFD-0E7B9A9F34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DF1562-5892-B247-7F5D-1312A521D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503" y="1219833"/>
            <a:ext cx="6554115" cy="515374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974870-9CAE-7F19-A377-7C261633BBA3}"/>
              </a:ext>
            </a:extLst>
          </p:cNvPr>
          <p:cNvCxnSpPr>
            <a:cxnSpLocks/>
          </p:cNvCxnSpPr>
          <p:nvPr/>
        </p:nvCxnSpPr>
        <p:spPr>
          <a:xfrm>
            <a:off x="2067382" y="1704368"/>
            <a:ext cx="6162218" cy="41953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C519DC-2CAE-88B6-F2D4-50AB81807840}"/>
              </a:ext>
            </a:extLst>
          </p:cNvPr>
          <p:cNvSpPr txBox="1"/>
          <p:nvPr/>
        </p:nvSpPr>
        <p:spPr>
          <a:xfrm>
            <a:off x="8001001" y="5899759"/>
            <a:ext cx="1176108" cy="38861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468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BA0203A8-B7F9-DAA4-20DE-6C2B587E9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EF91CAE3-EB90-46C3-59D8-95345FF2F789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78554FA3-4B31-71A9-EE5A-99FE321416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SG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PostgreSQL.exe installation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4C6E8BB7-6A6E-3A02-CAA2-1B9CA8902239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2573178" cy="18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“Finish”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082D1-671A-7F65-9623-DB82B530DA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9B7EB9-D39B-3F34-DF08-953B77DCF10C}"/>
              </a:ext>
            </a:extLst>
          </p:cNvPr>
          <p:cNvSpPr txBox="1"/>
          <p:nvPr/>
        </p:nvSpPr>
        <p:spPr>
          <a:xfrm>
            <a:off x="8001001" y="5899759"/>
            <a:ext cx="1176108" cy="38861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6FC38-92C0-1E2F-ECD2-F14049A4C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77" y="1354858"/>
            <a:ext cx="6573167" cy="512516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47D8EE-DE62-7D08-E5AD-41084672EACF}"/>
              </a:ext>
            </a:extLst>
          </p:cNvPr>
          <p:cNvCxnSpPr>
            <a:cxnSpLocks/>
          </p:cNvCxnSpPr>
          <p:nvPr/>
        </p:nvCxnSpPr>
        <p:spPr>
          <a:xfrm>
            <a:off x="2067382" y="1704368"/>
            <a:ext cx="5933619" cy="43896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77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A60F20A6-CB39-0F7D-ED37-CDE829CC2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9F7FDD53-FA6B-0B25-8134-4BC74EC55CDA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CB9D189D-C1C3-4390-531E-E8BADB124B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SG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Open Pg admin4 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96004CF5-D270-C39F-5FBA-BF70ECAB21B8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2573178" cy="18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“Finish”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9B8D1-8D9D-2694-8C8F-73A0275D16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6420A-E1F2-5377-F32C-B524FDB1BD95}"/>
              </a:ext>
            </a:extLst>
          </p:cNvPr>
          <p:cNvSpPr txBox="1"/>
          <p:nvPr/>
        </p:nvSpPr>
        <p:spPr>
          <a:xfrm>
            <a:off x="8001001" y="5899759"/>
            <a:ext cx="1176108" cy="38861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E7EAE-F423-B223-2467-628E5275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77" y="1354858"/>
            <a:ext cx="6573167" cy="512516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F33615-AF86-06C3-54FC-2A3941AE3640}"/>
              </a:ext>
            </a:extLst>
          </p:cNvPr>
          <p:cNvCxnSpPr>
            <a:cxnSpLocks/>
          </p:cNvCxnSpPr>
          <p:nvPr/>
        </p:nvCxnSpPr>
        <p:spPr>
          <a:xfrm>
            <a:off x="2067382" y="1704368"/>
            <a:ext cx="5933619" cy="43896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97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57DF06DC-A083-371F-20C5-6D3EFA549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5">
            <a:extLst>
              <a:ext uri="{FF2B5EF4-FFF2-40B4-BE49-F238E27FC236}">
                <a16:creationId xmlns:a16="http://schemas.microsoft.com/office/drawing/2014/main" id="{9A0CEEAA-CFB3-00BC-493D-213A04396D04}"/>
              </a:ext>
            </a:extLst>
          </p:cNvPr>
          <p:cNvSpPr/>
          <p:nvPr/>
        </p:nvSpPr>
        <p:spPr>
          <a:xfrm>
            <a:off x="666948" y="591595"/>
            <a:ext cx="4496680" cy="5723876"/>
          </a:xfrm>
          <a:custGeom>
            <a:avLst/>
            <a:gdLst/>
            <a:ahLst/>
            <a:cxnLst/>
            <a:rect l="l" t="t" r="r" b="b"/>
            <a:pathLst>
              <a:path w="108984" h="138727" fill="none" extrusionOk="0">
                <a:moveTo>
                  <a:pt x="96333" y="138727"/>
                </a:moveTo>
                <a:cubicBezTo>
                  <a:pt x="105897" y="132946"/>
                  <a:pt x="108984" y="120491"/>
                  <a:pt x="103203" y="110928"/>
                </a:cubicBezTo>
                <a:cubicBezTo>
                  <a:pt x="97440" y="101346"/>
                  <a:pt x="85449" y="100436"/>
                  <a:pt x="75404" y="104040"/>
                </a:cubicBezTo>
                <a:cubicBezTo>
                  <a:pt x="65359" y="107645"/>
                  <a:pt x="53386" y="106735"/>
                  <a:pt x="47605" y="97153"/>
                </a:cubicBezTo>
                <a:cubicBezTo>
                  <a:pt x="41842" y="87572"/>
                  <a:pt x="44929" y="75135"/>
                  <a:pt x="54510" y="69354"/>
                </a:cubicBezTo>
                <a:lnTo>
                  <a:pt x="54510" y="69354"/>
                </a:lnTo>
                <a:cubicBezTo>
                  <a:pt x="64074" y="63591"/>
                  <a:pt x="67161" y="51137"/>
                  <a:pt x="61380" y="41556"/>
                </a:cubicBezTo>
                <a:cubicBezTo>
                  <a:pt x="55599" y="31992"/>
                  <a:pt x="43626" y="31082"/>
                  <a:pt x="33581" y="34686"/>
                </a:cubicBezTo>
                <a:cubicBezTo>
                  <a:pt x="23535" y="38290"/>
                  <a:pt x="11563" y="37380"/>
                  <a:pt x="5782" y="27799"/>
                </a:cubicBezTo>
                <a:cubicBezTo>
                  <a:pt x="1" y="18235"/>
                  <a:pt x="3088" y="5781"/>
                  <a:pt x="12651" y="0"/>
                </a:cubicBezTo>
              </a:path>
            </a:pathLst>
          </a:custGeom>
          <a:noFill/>
          <a:ln w="11150" cap="rnd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5">
            <a:extLst>
              <a:ext uri="{FF2B5EF4-FFF2-40B4-BE49-F238E27FC236}">
                <a16:creationId xmlns:a16="http://schemas.microsoft.com/office/drawing/2014/main" id="{CFCC5699-4064-6702-D79C-7C8DA6D25ADA}"/>
              </a:ext>
            </a:extLst>
          </p:cNvPr>
          <p:cNvSpPr/>
          <p:nvPr/>
        </p:nvSpPr>
        <p:spPr>
          <a:xfrm>
            <a:off x="980562" y="766040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900" y="1"/>
                </a:moveTo>
                <a:cubicBezTo>
                  <a:pt x="8690" y="1"/>
                  <a:pt x="3998" y="3141"/>
                  <a:pt x="1999" y="7941"/>
                </a:cubicBezTo>
                <a:cubicBezTo>
                  <a:pt x="1" y="12758"/>
                  <a:pt x="1107" y="18290"/>
                  <a:pt x="4783" y="21983"/>
                </a:cubicBezTo>
                <a:cubicBezTo>
                  <a:pt x="7252" y="24441"/>
                  <a:pt x="10544" y="25750"/>
                  <a:pt x="13894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5" y="22768"/>
                  <a:pt x="26765" y="18075"/>
                  <a:pt x="26765" y="12865"/>
                </a:cubicBezTo>
                <a:lnTo>
                  <a:pt x="25587" y="12865"/>
                </a:lnTo>
                <a:cubicBezTo>
                  <a:pt x="25587" y="19324"/>
                  <a:pt x="20359" y="24570"/>
                  <a:pt x="13900" y="24570"/>
                </a:cubicBezTo>
                <a:cubicBezTo>
                  <a:pt x="13846" y="24571"/>
                  <a:pt x="13791" y="24571"/>
                  <a:pt x="13737" y="24571"/>
                </a:cubicBezTo>
                <a:cubicBezTo>
                  <a:pt x="7281" y="24571"/>
                  <a:pt x="2035" y="19341"/>
                  <a:pt x="2035" y="12865"/>
                </a:cubicBezTo>
                <a:cubicBezTo>
                  <a:pt x="2035" y="6407"/>
                  <a:pt x="7281" y="1177"/>
                  <a:pt x="13737" y="1177"/>
                </a:cubicBezTo>
                <a:cubicBezTo>
                  <a:pt x="13791" y="1177"/>
                  <a:pt x="13846" y="1178"/>
                  <a:pt x="13900" y="1178"/>
                </a:cubicBezTo>
                <a:lnTo>
                  <a:pt x="13900" y="1"/>
                </a:ln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5">
            <a:extLst>
              <a:ext uri="{FF2B5EF4-FFF2-40B4-BE49-F238E27FC236}">
                <a16:creationId xmlns:a16="http://schemas.microsoft.com/office/drawing/2014/main" id="{F689977E-C51C-4E85-E47A-A16590E75C08}"/>
              </a:ext>
            </a:extLst>
          </p:cNvPr>
          <p:cNvSpPr/>
          <p:nvPr/>
        </p:nvSpPr>
        <p:spPr>
          <a:xfrm>
            <a:off x="1554070" y="766040"/>
            <a:ext cx="530809" cy="530851"/>
          </a:xfrm>
          <a:custGeom>
            <a:avLst/>
            <a:gdLst/>
            <a:ahLst/>
            <a:cxnLst/>
            <a:rect l="l" t="t" r="r" b="b"/>
            <a:pathLst>
              <a:path w="12865" h="12866" extrusionOk="0">
                <a:moveTo>
                  <a:pt x="0" y="1"/>
                </a:moveTo>
                <a:lnTo>
                  <a:pt x="0" y="1178"/>
                </a:lnTo>
                <a:cubicBezTo>
                  <a:pt x="6459" y="1178"/>
                  <a:pt x="11687" y="6406"/>
                  <a:pt x="11687" y="12865"/>
                </a:cubicBezTo>
                <a:lnTo>
                  <a:pt x="12865" y="12865"/>
                </a:lnTo>
                <a:cubicBezTo>
                  <a:pt x="12847" y="5764"/>
                  <a:pt x="7102" y="1"/>
                  <a:pt x="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5">
            <a:extLst>
              <a:ext uri="{FF2B5EF4-FFF2-40B4-BE49-F238E27FC236}">
                <a16:creationId xmlns:a16="http://schemas.microsoft.com/office/drawing/2014/main" id="{EEB7977B-67C3-D6C3-63E3-2967289F4920}"/>
              </a:ext>
            </a:extLst>
          </p:cNvPr>
          <p:cNvSpPr/>
          <p:nvPr/>
        </p:nvSpPr>
        <p:spPr>
          <a:xfrm>
            <a:off x="1177866" y="921381"/>
            <a:ext cx="750973" cy="751675"/>
          </a:xfrm>
          <a:custGeom>
            <a:avLst/>
            <a:gdLst/>
            <a:ahLst/>
            <a:cxnLst/>
            <a:rect l="l" t="t" r="r" b="b"/>
            <a:pathLst>
              <a:path w="18201" h="18218" extrusionOk="0">
                <a:moveTo>
                  <a:pt x="9100" y="1"/>
                </a:moveTo>
                <a:cubicBezTo>
                  <a:pt x="4069" y="1"/>
                  <a:pt x="1" y="4087"/>
                  <a:pt x="1" y="9100"/>
                </a:cubicBezTo>
                <a:cubicBezTo>
                  <a:pt x="1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7"/>
                  <a:pt x="14132" y="1"/>
                  <a:pt x="91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6" name="Google Shape;676;p25">
            <a:extLst>
              <a:ext uri="{FF2B5EF4-FFF2-40B4-BE49-F238E27FC236}">
                <a16:creationId xmlns:a16="http://schemas.microsoft.com/office/drawing/2014/main" id="{EFA71E62-5DB3-F521-C888-04196FA9840D}"/>
              </a:ext>
            </a:extLst>
          </p:cNvPr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5">
            <a:extLst>
              <a:ext uri="{FF2B5EF4-FFF2-40B4-BE49-F238E27FC236}">
                <a16:creationId xmlns:a16="http://schemas.microsoft.com/office/drawing/2014/main" id="{0F312075-207F-9A92-F1E2-B8C8C6CE95E2}"/>
              </a:ext>
            </a:extLst>
          </p:cNvPr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5">
            <a:extLst>
              <a:ext uri="{FF2B5EF4-FFF2-40B4-BE49-F238E27FC236}">
                <a16:creationId xmlns:a16="http://schemas.microsoft.com/office/drawing/2014/main" id="{359AE9F6-E4F3-2809-AE78-009D98DBF9E8}"/>
              </a:ext>
            </a:extLst>
          </p:cNvPr>
          <p:cNvSpPr/>
          <p:nvPr/>
        </p:nvSpPr>
        <p:spPr>
          <a:xfrm>
            <a:off x="2175398" y="2359152"/>
            <a:ext cx="750932" cy="751675"/>
          </a:xfrm>
          <a:custGeom>
            <a:avLst/>
            <a:gdLst/>
            <a:ahLst/>
            <a:cxnLst/>
            <a:rect l="l" t="t" r="r" b="b"/>
            <a:pathLst>
              <a:path w="18200" h="18218" extrusionOk="0">
                <a:moveTo>
                  <a:pt x="9100" y="0"/>
                </a:moveTo>
                <a:cubicBezTo>
                  <a:pt x="4069" y="0"/>
                  <a:pt x="0" y="4086"/>
                  <a:pt x="0" y="9100"/>
                </a:cubicBezTo>
                <a:cubicBezTo>
                  <a:pt x="0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6"/>
                  <a:pt x="14132" y="0"/>
                  <a:pt x="9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9" name="Google Shape;679;p25">
            <a:extLst>
              <a:ext uri="{FF2B5EF4-FFF2-40B4-BE49-F238E27FC236}">
                <a16:creationId xmlns:a16="http://schemas.microsoft.com/office/drawing/2014/main" id="{BF076EF5-08AD-E534-8213-9ED5E69E0F9F}"/>
              </a:ext>
            </a:extLst>
          </p:cNvPr>
          <p:cNvSpPr/>
          <p:nvPr/>
        </p:nvSpPr>
        <p:spPr>
          <a:xfrm>
            <a:off x="3075765" y="2731645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5">
            <a:extLst>
              <a:ext uri="{FF2B5EF4-FFF2-40B4-BE49-F238E27FC236}">
                <a16:creationId xmlns:a16="http://schemas.microsoft.com/office/drawing/2014/main" id="{575E2AEF-F8E8-D4DE-160F-14FAF8060967}"/>
              </a:ext>
            </a:extLst>
          </p:cNvPr>
          <p:cNvSpPr/>
          <p:nvPr/>
        </p:nvSpPr>
        <p:spPr>
          <a:xfrm>
            <a:off x="3496116" y="2676439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3"/>
                  <a:pt x="643" y="0"/>
                  <a:pt x="1428" y="0"/>
                </a:cubicBezTo>
                <a:cubicBezTo>
                  <a:pt x="2195" y="0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5">
            <a:extLst>
              <a:ext uri="{FF2B5EF4-FFF2-40B4-BE49-F238E27FC236}">
                <a16:creationId xmlns:a16="http://schemas.microsoft.com/office/drawing/2014/main" id="{015F4144-B95D-3CDD-40A2-31FD12D2F042}"/>
              </a:ext>
            </a:extLst>
          </p:cNvPr>
          <p:cNvSpPr/>
          <p:nvPr/>
        </p:nvSpPr>
        <p:spPr>
          <a:xfrm>
            <a:off x="2012711" y="2203770"/>
            <a:ext cx="538196" cy="1062445"/>
          </a:xfrm>
          <a:custGeom>
            <a:avLst/>
            <a:gdLst/>
            <a:ahLst/>
            <a:cxnLst/>
            <a:rect l="l" t="t" r="r" b="b"/>
            <a:pathLst>
              <a:path w="13044" h="25750" extrusionOk="0">
                <a:moveTo>
                  <a:pt x="12879" y="0"/>
                </a:moveTo>
                <a:cubicBezTo>
                  <a:pt x="5781" y="0"/>
                  <a:pt x="0" y="5748"/>
                  <a:pt x="0" y="12884"/>
                </a:cubicBezTo>
                <a:cubicBezTo>
                  <a:pt x="0" y="20002"/>
                  <a:pt x="5781" y="25749"/>
                  <a:pt x="12879" y="25749"/>
                </a:cubicBezTo>
                <a:cubicBezTo>
                  <a:pt x="12934" y="25749"/>
                  <a:pt x="12989" y="25749"/>
                  <a:pt x="13043" y="25748"/>
                </a:cubicBezTo>
                <a:lnTo>
                  <a:pt x="13043" y="24571"/>
                </a:lnTo>
                <a:cubicBezTo>
                  <a:pt x="6584" y="24571"/>
                  <a:pt x="1338" y="19343"/>
                  <a:pt x="1338" y="12884"/>
                </a:cubicBezTo>
                <a:cubicBezTo>
                  <a:pt x="1338" y="6407"/>
                  <a:pt x="6584" y="1179"/>
                  <a:pt x="13043" y="1179"/>
                </a:cubicBezTo>
                <a:lnTo>
                  <a:pt x="13043" y="1"/>
                </a:lnTo>
                <a:cubicBezTo>
                  <a:pt x="12989" y="1"/>
                  <a:pt x="12934" y="0"/>
                  <a:pt x="12879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5">
            <a:extLst>
              <a:ext uri="{FF2B5EF4-FFF2-40B4-BE49-F238E27FC236}">
                <a16:creationId xmlns:a16="http://schemas.microsoft.com/office/drawing/2014/main" id="{83338CF7-3285-6CED-B185-1D7C0FB53E21}"/>
              </a:ext>
            </a:extLst>
          </p:cNvPr>
          <p:cNvSpPr/>
          <p:nvPr/>
        </p:nvSpPr>
        <p:spPr>
          <a:xfrm>
            <a:off x="2550860" y="2203811"/>
            <a:ext cx="524208" cy="1062363"/>
          </a:xfrm>
          <a:custGeom>
            <a:avLst/>
            <a:gdLst/>
            <a:ahLst/>
            <a:cxnLst/>
            <a:rect l="l" t="t" r="r" b="b"/>
            <a:pathLst>
              <a:path w="12705" h="25748" extrusionOk="0">
                <a:moveTo>
                  <a:pt x="0" y="0"/>
                </a:moveTo>
                <a:lnTo>
                  <a:pt x="0" y="1178"/>
                </a:lnTo>
                <a:cubicBezTo>
                  <a:pt x="6406" y="1267"/>
                  <a:pt x="11544" y="6477"/>
                  <a:pt x="11544" y="12883"/>
                </a:cubicBezTo>
                <a:cubicBezTo>
                  <a:pt x="11544" y="19271"/>
                  <a:pt x="6406" y="24481"/>
                  <a:pt x="0" y="24570"/>
                </a:cubicBezTo>
                <a:lnTo>
                  <a:pt x="0" y="25747"/>
                </a:lnTo>
                <a:cubicBezTo>
                  <a:pt x="7048" y="25658"/>
                  <a:pt x="12704" y="19913"/>
                  <a:pt x="12704" y="12883"/>
                </a:cubicBezTo>
                <a:cubicBezTo>
                  <a:pt x="12704" y="5835"/>
                  <a:pt x="7048" y="90"/>
                  <a:pt x="0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5">
            <a:extLst>
              <a:ext uri="{FF2B5EF4-FFF2-40B4-BE49-F238E27FC236}">
                <a16:creationId xmlns:a16="http://schemas.microsoft.com/office/drawing/2014/main" id="{44BA61F5-F2F9-FD10-1884-33B8C17385BC}"/>
              </a:ext>
            </a:extLst>
          </p:cNvPr>
          <p:cNvSpPr/>
          <p:nvPr/>
        </p:nvSpPr>
        <p:spPr>
          <a:xfrm>
            <a:off x="2748163" y="3627512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0" y="0"/>
                </a:moveTo>
                <a:cubicBezTo>
                  <a:pt x="11220" y="0"/>
                  <a:pt x="9548" y="321"/>
                  <a:pt x="7958" y="983"/>
                </a:cubicBezTo>
                <a:cubicBezTo>
                  <a:pt x="3140" y="2982"/>
                  <a:pt x="0" y="7674"/>
                  <a:pt x="0" y="12885"/>
                </a:cubicBezTo>
                <a:lnTo>
                  <a:pt x="1178" y="12885"/>
                </a:lnTo>
                <a:cubicBezTo>
                  <a:pt x="1178" y="6408"/>
                  <a:pt x="6423" y="1180"/>
                  <a:pt x="12882" y="1180"/>
                </a:cubicBezTo>
                <a:cubicBezTo>
                  <a:pt x="12937" y="1179"/>
                  <a:pt x="12991" y="1179"/>
                  <a:pt x="13046" y="1179"/>
                </a:cubicBezTo>
                <a:cubicBezTo>
                  <a:pt x="19484" y="1179"/>
                  <a:pt x="24748" y="6409"/>
                  <a:pt x="24748" y="12885"/>
                </a:cubicBezTo>
                <a:cubicBezTo>
                  <a:pt x="24748" y="19343"/>
                  <a:pt x="19484" y="24573"/>
                  <a:pt x="13046" y="24573"/>
                </a:cubicBezTo>
                <a:cubicBezTo>
                  <a:pt x="12991" y="24573"/>
                  <a:pt x="12937" y="24572"/>
                  <a:pt x="12882" y="24571"/>
                </a:cubicBezTo>
                <a:lnTo>
                  <a:pt x="12882" y="25749"/>
                </a:lnTo>
                <a:cubicBezTo>
                  <a:pt x="18093" y="25749"/>
                  <a:pt x="22785" y="22609"/>
                  <a:pt x="24766" y="17809"/>
                </a:cubicBezTo>
                <a:cubicBezTo>
                  <a:pt x="26764" y="12992"/>
                  <a:pt x="25658" y="7460"/>
                  <a:pt x="21982" y="3767"/>
                </a:cubicBezTo>
                <a:cubicBezTo>
                  <a:pt x="19524" y="1309"/>
                  <a:pt x="16229" y="0"/>
                  <a:pt x="12880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5">
            <a:extLst>
              <a:ext uri="{FF2B5EF4-FFF2-40B4-BE49-F238E27FC236}">
                <a16:creationId xmlns:a16="http://schemas.microsoft.com/office/drawing/2014/main" id="{3E65F63F-27B7-C290-15CB-5B440F451416}"/>
              </a:ext>
            </a:extLst>
          </p:cNvPr>
          <p:cNvSpPr/>
          <p:nvPr/>
        </p:nvSpPr>
        <p:spPr>
          <a:xfrm>
            <a:off x="2748163" y="3627595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2" y="0"/>
                </a:moveTo>
                <a:lnTo>
                  <a:pt x="12882" y="1178"/>
                </a:lnTo>
                <a:cubicBezTo>
                  <a:pt x="17611" y="1178"/>
                  <a:pt x="21875" y="4015"/>
                  <a:pt x="23695" y="8404"/>
                </a:cubicBezTo>
                <a:cubicBezTo>
                  <a:pt x="25497" y="12775"/>
                  <a:pt x="24498" y="17807"/>
                  <a:pt x="21161" y="21144"/>
                </a:cubicBezTo>
                <a:cubicBezTo>
                  <a:pt x="18915" y="23390"/>
                  <a:pt x="15917" y="24580"/>
                  <a:pt x="12868" y="24580"/>
                </a:cubicBezTo>
                <a:cubicBezTo>
                  <a:pt x="11364" y="24580"/>
                  <a:pt x="9848" y="24290"/>
                  <a:pt x="8404" y="23695"/>
                </a:cubicBezTo>
                <a:cubicBezTo>
                  <a:pt x="4033" y="21875"/>
                  <a:pt x="1178" y="17611"/>
                  <a:pt x="1178" y="12883"/>
                </a:cubicBezTo>
                <a:lnTo>
                  <a:pt x="0" y="12883"/>
                </a:lnTo>
                <a:cubicBezTo>
                  <a:pt x="0" y="18075"/>
                  <a:pt x="3140" y="22767"/>
                  <a:pt x="7958" y="24766"/>
                </a:cubicBezTo>
                <a:cubicBezTo>
                  <a:pt x="9548" y="25428"/>
                  <a:pt x="11220" y="25749"/>
                  <a:pt x="12880" y="25749"/>
                </a:cubicBezTo>
                <a:cubicBezTo>
                  <a:pt x="16229" y="25749"/>
                  <a:pt x="19524" y="24440"/>
                  <a:pt x="21982" y="21982"/>
                </a:cubicBezTo>
                <a:cubicBezTo>
                  <a:pt x="25658" y="18289"/>
                  <a:pt x="26764" y="12758"/>
                  <a:pt x="24766" y="7940"/>
                </a:cubicBezTo>
                <a:cubicBezTo>
                  <a:pt x="22785" y="3140"/>
                  <a:pt x="18093" y="0"/>
                  <a:pt x="12882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5">
            <a:extLst>
              <a:ext uri="{FF2B5EF4-FFF2-40B4-BE49-F238E27FC236}">
                <a16:creationId xmlns:a16="http://schemas.microsoft.com/office/drawing/2014/main" id="{FB40203C-60C9-6985-7773-D8AD6B26E534}"/>
              </a:ext>
            </a:extLst>
          </p:cNvPr>
          <p:cNvSpPr/>
          <p:nvPr/>
        </p:nvSpPr>
        <p:spPr>
          <a:xfrm>
            <a:off x="2903465" y="3782895"/>
            <a:ext cx="751716" cy="751716"/>
          </a:xfrm>
          <a:custGeom>
            <a:avLst/>
            <a:gdLst/>
            <a:ahLst/>
            <a:cxnLst/>
            <a:rect l="l" t="t" r="r" b="b"/>
            <a:pathLst>
              <a:path w="18219" h="18219" extrusionOk="0">
                <a:moveTo>
                  <a:pt x="9118" y="1"/>
                </a:moveTo>
                <a:cubicBezTo>
                  <a:pt x="4087" y="1"/>
                  <a:pt x="1" y="4087"/>
                  <a:pt x="1" y="9101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50" y="18218"/>
                  <a:pt x="18218" y="14132"/>
                  <a:pt x="18218" y="9101"/>
                </a:cubicBezTo>
                <a:cubicBezTo>
                  <a:pt x="18218" y="4087"/>
                  <a:pt x="14150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6" name="Google Shape;686;p25">
            <a:extLst>
              <a:ext uri="{FF2B5EF4-FFF2-40B4-BE49-F238E27FC236}">
                <a16:creationId xmlns:a16="http://schemas.microsoft.com/office/drawing/2014/main" id="{8FE96004-85A9-1FBE-D9C8-23569244838A}"/>
              </a:ext>
            </a:extLst>
          </p:cNvPr>
          <p:cNvSpPr/>
          <p:nvPr/>
        </p:nvSpPr>
        <p:spPr>
          <a:xfrm>
            <a:off x="3804574" y="4155428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5">
            <a:extLst>
              <a:ext uri="{FF2B5EF4-FFF2-40B4-BE49-F238E27FC236}">
                <a16:creationId xmlns:a16="http://schemas.microsoft.com/office/drawing/2014/main" id="{FB8651F7-F0BC-050B-87AC-616561071B06}"/>
              </a:ext>
            </a:extLst>
          </p:cNvPr>
          <p:cNvSpPr/>
          <p:nvPr/>
        </p:nvSpPr>
        <p:spPr>
          <a:xfrm>
            <a:off x="4224925" y="4100221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2"/>
                  <a:pt x="643" y="0"/>
                  <a:pt x="1428" y="0"/>
                </a:cubicBezTo>
                <a:cubicBezTo>
                  <a:pt x="2195" y="0"/>
                  <a:pt x="2837" y="642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5">
            <a:extLst>
              <a:ext uri="{FF2B5EF4-FFF2-40B4-BE49-F238E27FC236}">
                <a16:creationId xmlns:a16="http://schemas.microsoft.com/office/drawing/2014/main" id="{B967CB80-D2DA-31DF-02A0-0809256C39A6}"/>
              </a:ext>
            </a:extLst>
          </p:cNvPr>
          <p:cNvSpPr/>
          <p:nvPr/>
        </p:nvSpPr>
        <p:spPr>
          <a:xfrm>
            <a:off x="3900997" y="5220665"/>
            <a:ext cx="751675" cy="751675"/>
          </a:xfrm>
          <a:custGeom>
            <a:avLst/>
            <a:gdLst/>
            <a:ahLst/>
            <a:cxnLst/>
            <a:rect l="l" t="t" r="r" b="b"/>
            <a:pathLst>
              <a:path w="18218" h="18218" extrusionOk="0">
                <a:moveTo>
                  <a:pt x="9118" y="1"/>
                </a:moveTo>
                <a:cubicBezTo>
                  <a:pt x="4087" y="1"/>
                  <a:pt x="1" y="4087"/>
                  <a:pt x="1" y="9118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32" y="18218"/>
                  <a:pt x="18218" y="14132"/>
                  <a:pt x="18218" y="9118"/>
                </a:cubicBezTo>
                <a:cubicBezTo>
                  <a:pt x="18218" y="4087"/>
                  <a:pt x="14132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9" name="Google Shape;689;p25">
            <a:extLst>
              <a:ext uri="{FF2B5EF4-FFF2-40B4-BE49-F238E27FC236}">
                <a16:creationId xmlns:a16="http://schemas.microsoft.com/office/drawing/2014/main" id="{A7B0FEC1-30EA-0284-1819-A62E992589AB}"/>
              </a:ext>
            </a:extLst>
          </p:cNvPr>
          <p:cNvSpPr/>
          <p:nvPr/>
        </p:nvSpPr>
        <p:spPr>
          <a:xfrm>
            <a:off x="4802106" y="5593157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5">
            <a:extLst>
              <a:ext uri="{FF2B5EF4-FFF2-40B4-BE49-F238E27FC236}">
                <a16:creationId xmlns:a16="http://schemas.microsoft.com/office/drawing/2014/main" id="{90F05099-90A8-902E-DCFC-EF9E30EA11C8}"/>
              </a:ext>
            </a:extLst>
          </p:cNvPr>
          <p:cNvSpPr/>
          <p:nvPr/>
        </p:nvSpPr>
        <p:spPr>
          <a:xfrm>
            <a:off x="5222459" y="5538696"/>
            <a:ext cx="117096" cy="116353"/>
          </a:xfrm>
          <a:custGeom>
            <a:avLst/>
            <a:gdLst/>
            <a:ahLst/>
            <a:cxnLst/>
            <a:rect l="l" t="t" r="r" b="b"/>
            <a:pathLst>
              <a:path w="2838" h="2820" fill="none" extrusionOk="0">
                <a:moveTo>
                  <a:pt x="2837" y="1410"/>
                </a:moveTo>
                <a:cubicBezTo>
                  <a:pt x="2837" y="2177"/>
                  <a:pt x="2195" y="2820"/>
                  <a:pt x="1410" y="2820"/>
                </a:cubicBezTo>
                <a:cubicBezTo>
                  <a:pt x="643" y="2820"/>
                  <a:pt x="0" y="2177"/>
                  <a:pt x="0" y="1410"/>
                </a:cubicBezTo>
                <a:cubicBezTo>
                  <a:pt x="0" y="625"/>
                  <a:pt x="643" y="1"/>
                  <a:pt x="1410" y="1"/>
                </a:cubicBezTo>
                <a:cubicBezTo>
                  <a:pt x="2195" y="1"/>
                  <a:pt x="2837" y="625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5">
            <a:extLst>
              <a:ext uri="{FF2B5EF4-FFF2-40B4-BE49-F238E27FC236}">
                <a16:creationId xmlns:a16="http://schemas.microsoft.com/office/drawing/2014/main" id="{BB876D43-F8AC-07CC-90B3-91F515F196E6}"/>
              </a:ext>
            </a:extLst>
          </p:cNvPr>
          <p:cNvSpPr/>
          <p:nvPr/>
        </p:nvSpPr>
        <p:spPr>
          <a:xfrm>
            <a:off x="3703694" y="5065324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890" y="1173"/>
                </a:moveTo>
                <a:cubicBezTo>
                  <a:pt x="15403" y="1173"/>
                  <a:pt x="16928" y="1467"/>
                  <a:pt x="18379" y="2071"/>
                </a:cubicBezTo>
                <a:cubicBezTo>
                  <a:pt x="22750" y="3873"/>
                  <a:pt x="25605" y="8137"/>
                  <a:pt x="25605" y="12883"/>
                </a:cubicBezTo>
                <a:cubicBezTo>
                  <a:pt x="25587" y="19342"/>
                  <a:pt x="20359" y="24570"/>
                  <a:pt x="13900" y="24570"/>
                </a:cubicBezTo>
                <a:cubicBezTo>
                  <a:pt x="9154" y="24570"/>
                  <a:pt x="4890" y="21733"/>
                  <a:pt x="3088" y="17362"/>
                </a:cubicBezTo>
                <a:cubicBezTo>
                  <a:pt x="1268" y="12990"/>
                  <a:pt x="2267" y="7941"/>
                  <a:pt x="5621" y="4604"/>
                </a:cubicBezTo>
                <a:cubicBezTo>
                  <a:pt x="7851" y="2363"/>
                  <a:pt x="10845" y="1173"/>
                  <a:pt x="13890" y="1173"/>
                </a:cubicBezTo>
                <a:close/>
                <a:moveTo>
                  <a:pt x="13900" y="1"/>
                </a:moveTo>
                <a:cubicBezTo>
                  <a:pt x="8690" y="1"/>
                  <a:pt x="3998" y="3141"/>
                  <a:pt x="1999" y="7959"/>
                </a:cubicBezTo>
                <a:cubicBezTo>
                  <a:pt x="1" y="12758"/>
                  <a:pt x="1107" y="18307"/>
                  <a:pt x="4801" y="21983"/>
                </a:cubicBezTo>
                <a:cubicBezTo>
                  <a:pt x="7258" y="24441"/>
                  <a:pt x="10546" y="25750"/>
                  <a:pt x="13895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4" y="22786"/>
                  <a:pt x="26765" y="18075"/>
                  <a:pt x="26765" y="12883"/>
                </a:cubicBezTo>
                <a:cubicBezTo>
                  <a:pt x="26765" y="5764"/>
                  <a:pt x="21002" y="19"/>
                  <a:pt x="1390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5">
            <a:extLst>
              <a:ext uri="{FF2B5EF4-FFF2-40B4-BE49-F238E27FC236}">
                <a16:creationId xmlns:a16="http://schemas.microsoft.com/office/drawing/2014/main" id="{C6E75737-CF38-D40E-5E1F-872BE0AA5B12}"/>
              </a:ext>
            </a:extLst>
          </p:cNvPr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5">
            <a:extLst>
              <a:ext uri="{FF2B5EF4-FFF2-40B4-BE49-F238E27FC236}">
                <a16:creationId xmlns:a16="http://schemas.microsoft.com/office/drawing/2014/main" id="{2478D253-77A0-3051-62B5-51C5870C22D2}"/>
              </a:ext>
            </a:extLst>
          </p:cNvPr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5">
            <a:extLst>
              <a:ext uri="{FF2B5EF4-FFF2-40B4-BE49-F238E27FC236}">
                <a16:creationId xmlns:a16="http://schemas.microsoft.com/office/drawing/2014/main" id="{63EA24B6-084A-3549-9DEC-D9FACB1A2404}"/>
              </a:ext>
            </a:extLst>
          </p:cNvPr>
          <p:cNvSpPr/>
          <p:nvPr/>
        </p:nvSpPr>
        <p:spPr>
          <a:xfrm>
            <a:off x="2759900" y="759434"/>
            <a:ext cx="2877256" cy="1075607"/>
          </a:xfrm>
          <a:custGeom>
            <a:avLst/>
            <a:gdLst/>
            <a:ahLst/>
            <a:cxnLst/>
            <a:rect l="l" t="t" r="r" b="b"/>
            <a:pathLst>
              <a:path w="58936" h="26069" extrusionOk="0">
                <a:moveTo>
                  <a:pt x="822" y="0"/>
                </a:moveTo>
                <a:cubicBezTo>
                  <a:pt x="376" y="0"/>
                  <a:pt x="1" y="357"/>
                  <a:pt x="1" y="803"/>
                </a:cubicBezTo>
                <a:lnTo>
                  <a:pt x="1" y="25248"/>
                </a:lnTo>
                <a:cubicBezTo>
                  <a:pt x="1" y="25711"/>
                  <a:pt x="376" y="26068"/>
                  <a:pt x="822" y="26068"/>
                </a:cubicBezTo>
                <a:lnTo>
                  <a:pt x="58132" y="26068"/>
                </a:lnTo>
                <a:cubicBezTo>
                  <a:pt x="58578" y="26068"/>
                  <a:pt x="58935" y="25711"/>
                  <a:pt x="58935" y="25248"/>
                </a:cubicBezTo>
                <a:lnTo>
                  <a:pt x="58935" y="803"/>
                </a:lnTo>
                <a:cubicBezTo>
                  <a:pt x="58935" y="357"/>
                  <a:pt x="58578" y="0"/>
                  <a:pt x="581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85725" dist="9525" dir="1739999" algn="bl" rotWithShape="0">
              <a:srgbClr val="000000">
                <a:alpha val="80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95" name="Google Shape;695;p25">
            <a:extLst>
              <a:ext uri="{FF2B5EF4-FFF2-40B4-BE49-F238E27FC236}">
                <a16:creationId xmlns:a16="http://schemas.microsoft.com/office/drawing/2014/main" id="{4CC5C759-2B0A-16A8-27D5-59E6DAA7E469}"/>
              </a:ext>
            </a:extLst>
          </p:cNvPr>
          <p:cNvGrpSpPr/>
          <p:nvPr/>
        </p:nvGrpSpPr>
        <p:grpSpPr>
          <a:xfrm>
            <a:off x="5061251" y="543734"/>
            <a:ext cx="443957" cy="443957"/>
            <a:chOff x="5319938" y="407800"/>
            <a:chExt cx="332968" cy="332968"/>
          </a:xfrm>
        </p:grpSpPr>
        <p:sp>
          <p:nvSpPr>
            <p:cNvPr id="696" name="Google Shape;696;p25">
              <a:extLst>
                <a:ext uri="{FF2B5EF4-FFF2-40B4-BE49-F238E27FC236}">
                  <a16:creationId xmlns:a16="http://schemas.microsoft.com/office/drawing/2014/main" id="{0CAEF86D-D960-3815-C9FF-209485DD9E8C}"/>
                </a:ext>
              </a:extLst>
            </p:cNvPr>
            <p:cNvSpPr/>
            <p:nvPr/>
          </p:nvSpPr>
          <p:spPr>
            <a:xfrm>
              <a:off x="5319938" y="407800"/>
              <a:ext cx="332968" cy="332968"/>
            </a:xfrm>
            <a:custGeom>
              <a:avLst/>
              <a:gdLst/>
              <a:ahLst/>
              <a:cxnLst/>
              <a:rect l="l" t="t" r="r" b="b"/>
              <a:pathLst>
                <a:path w="10760" h="10760" extrusionOk="0">
                  <a:moveTo>
                    <a:pt x="5389" y="0"/>
                  </a:moveTo>
                  <a:cubicBezTo>
                    <a:pt x="2409" y="0"/>
                    <a:pt x="1" y="2409"/>
                    <a:pt x="1" y="5389"/>
                  </a:cubicBezTo>
                  <a:cubicBezTo>
                    <a:pt x="1" y="8351"/>
                    <a:pt x="2409" y="10759"/>
                    <a:pt x="5389" y="10759"/>
                  </a:cubicBezTo>
                  <a:cubicBezTo>
                    <a:pt x="8351" y="10759"/>
                    <a:pt x="10760" y="8351"/>
                    <a:pt x="10760" y="5389"/>
                  </a:cubicBezTo>
                  <a:cubicBezTo>
                    <a:pt x="10760" y="2409"/>
                    <a:pt x="8351" y="0"/>
                    <a:pt x="5389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25">
              <a:extLst>
                <a:ext uri="{FF2B5EF4-FFF2-40B4-BE49-F238E27FC236}">
                  <a16:creationId xmlns:a16="http://schemas.microsoft.com/office/drawing/2014/main" id="{9524E9BB-1E3D-FB05-3825-2E6FDA07171C}"/>
                </a:ext>
              </a:extLst>
            </p:cNvPr>
            <p:cNvSpPr/>
            <p:nvPr/>
          </p:nvSpPr>
          <p:spPr>
            <a:xfrm>
              <a:off x="5374215" y="509391"/>
              <a:ext cx="177098" cy="151785"/>
            </a:xfrm>
            <a:custGeom>
              <a:avLst/>
              <a:gdLst/>
              <a:ahLst/>
              <a:cxnLst/>
              <a:rect l="l" t="t" r="r" b="b"/>
              <a:pathLst>
                <a:path w="5723" h="4905" extrusionOk="0">
                  <a:moveTo>
                    <a:pt x="3274" y="0"/>
                  </a:moveTo>
                  <a:cubicBezTo>
                    <a:pt x="1094" y="0"/>
                    <a:pt x="0" y="2629"/>
                    <a:pt x="1530" y="4176"/>
                  </a:cubicBezTo>
                  <a:cubicBezTo>
                    <a:pt x="2033" y="4679"/>
                    <a:pt x="2652" y="4905"/>
                    <a:pt x="3257" y="4905"/>
                  </a:cubicBezTo>
                  <a:cubicBezTo>
                    <a:pt x="4518" y="4905"/>
                    <a:pt x="5723" y="3927"/>
                    <a:pt x="5723" y="2445"/>
                  </a:cubicBezTo>
                  <a:lnTo>
                    <a:pt x="3296" y="2445"/>
                  </a:lnTo>
                  <a:lnTo>
                    <a:pt x="3296" y="0"/>
                  </a:lnTo>
                  <a:cubicBezTo>
                    <a:pt x="3289" y="0"/>
                    <a:pt x="3281" y="0"/>
                    <a:pt x="3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98" name="Google Shape;698;p25">
            <a:extLst>
              <a:ext uri="{FF2B5EF4-FFF2-40B4-BE49-F238E27FC236}">
                <a16:creationId xmlns:a16="http://schemas.microsoft.com/office/drawing/2014/main" id="{A72CDA99-6DD1-F0A8-10F7-A0DB606CD569}"/>
              </a:ext>
            </a:extLst>
          </p:cNvPr>
          <p:cNvSpPr/>
          <p:nvPr/>
        </p:nvSpPr>
        <p:spPr>
          <a:xfrm>
            <a:off x="6008786" y="651215"/>
            <a:ext cx="100881" cy="100139"/>
          </a:xfrm>
          <a:custGeom>
            <a:avLst/>
            <a:gdLst/>
            <a:ahLst/>
            <a:cxnLst/>
            <a:rect l="l" t="t" r="r" b="b"/>
            <a:pathLst>
              <a:path w="2445" h="2427" extrusionOk="0">
                <a:moveTo>
                  <a:pt x="0" y="0"/>
                </a:moveTo>
                <a:lnTo>
                  <a:pt x="0" y="2427"/>
                </a:lnTo>
                <a:lnTo>
                  <a:pt x="2444" y="2427"/>
                </a:lnTo>
                <a:cubicBezTo>
                  <a:pt x="2444" y="1089"/>
                  <a:pt x="1338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9" name="Google Shape;699;p25">
            <a:extLst>
              <a:ext uri="{FF2B5EF4-FFF2-40B4-BE49-F238E27FC236}">
                <a16:creationId xmlns:a16="http://schemas.microsoft.com/office/drawing/2014/main" id="{5242B52E-13FC-9510-75E2-B2F6B1032E97}"/>
              </a:ext>
            </a:extLst>
          </p:cNvPr>
          <p:cNvSpPr/>
          <p:nvPr/>
        </p:nvSpPr>
        <p:spPr>
          <a:xfrm>
            <a:off x="3808091" y="2207482"/>
            <a:ext cx="2877207" cy="1076349"/>
          </a:xfrm>
          <a:custGeom>
            <a:avLst/>
            <a:gdLst/>
            <a:ahLst/>
            <a:cxnLst/>
            <a:rect l="l" t="t" r="r" b="b"/>
            <a:pathLst>
              <a:path w="58935" h="26087" extrusionOk="0">
                <a:moveTo>
                  <a:pt x="803" y="1"/>
                </a:moveTo>
                <a:cubicBezTo>
                  <a:pt x="357" y="1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57" y="26087"/>
                  <a:pt x="803" y="26087"/>
                </a:cubicBezTo>
                <a:lnTo>
                  <a:pt x="58114" y="26087"/>
                </a:lnTo>
                <a:cubicBezTo>
                  <a:pt x="58560" y="26087"/>
                  <a:pt x="58934" y="25712"/>
                  <a:pt x="58934" y="25266"/>
                </a:cubicBezTo>
                <a:lnTo>
                  <a:pt x="58934" y="821"/>
                </a:lnTo>
                <a:cubicBezTo>
                  <a:pt x="58934" y="375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0" name="Google Shape;700;p25">
            <a:extLst>
              <a:ext uri="{FF2B5EF4-FFF2-40B4-BE49-F238E27FC236}">
                <a16:creationId xmlns:a16="http://schemas.microsoft.com/office/drawing/2014/main" id="{7F1D4108-98FC-8DD5-7EA3-62DDD3E82B99}"/>
              </a:ext>
            </a:extLst>
          </p:cNvPr>
          <p:cNvGrpSpPr/>
          <p:nvPr/>
        </p:nvGrpSpPr>
        <p:grpSpPr>
          <a:xfrm>
            <a:off x="6133854" y="1992520"/>
            <a:ext cx="444700" cy="443957"/>
            <a:chOff x="6048190" y="1494390"/>
            <a:chExt cx="333525" cy="332968"/>
          </a:xfrm>
        </p:grpSpPr>
        <p:sp>
          <p:nvSpPr>
            <p:cNvPr id="701" name="Google Shape;701;p25">
              <a:extLst>
                <a:ext uri="{FF2B5EF4-FFF2-40B4-BE49-F238E27FC236}">
                  <a16:creationId xmlns:a16="http://schemas.microsoft.com/office/drawing/2014/main" id="{1B19FF72-6184-47D2-F649-3D8F3725AF10}"/>
                </a:ext>
              </a:extLst>
            </p:cNvPr>
            <p:cNvSpPr/>
            <p:nvPr/>
          </p:nvSpPr>
          <p:spPr>
            <a:xfrm>
              <a:off x="6048190" y="1494390"/>
              <a:ext cx="333525" cy="332968"/>
            </a:xfrm>
            <a:custGeom>
              <a:avLst/>
              <a:gdLst/>
              <a:ahLst/>
              <a:cxnLst/>
              <a:rect l="l" t="t" r="r" b="b"/>
              <a:pathLst>
                <a:path w="10778" h="10760" extrusionOk="0">
                  <a:moveTo>
                    <a:pt x="5389" y="1"/>
                  </a:moveTo>
                  <a:cubicBezTo>
                    <a:pt x="2410" y="1"/>
                    <a:pt x="1" y="2409"/>
                    <a:pt x="1" y="5371"/>
                  </a:cubicBezTo>
                  <a:cubicBezTo>
                    <a:pt x="1" y="8351"/>
                    <a:pt x="2410" y="10760"/>
                    <a:pt x="5389" y="10760"/>
                  </a:cubicBezTo>
                  <a:cubicBezTo>
                    <a:pt x="8369" y="10760"/>
                    <a:pt x="10778" y="8351"/>
                    <a:pt x="10778" y="5371"/>
                  </a:cubicBezTo>
                  <a:cubicBezTo>
                    <a:pt x="10778" y="2409"/>
                    <a:pt x="8369" y="1"/>
                    <a:pt x="538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25">
              <a:extLst>
                <a:ext uri="{FF2B5EF4-FFF2-40B4-BE49-F238E27FC236}">
                  <a16:creationId xmlns:a16="http://schemas.microsoft.com/office/drawing/2014/main" id="{3A92E4B3-0787-DCEE-25B0-FBE209212D70}"/>
                </a:ext>
              </a:extLst>
            </p:cNvPr>
            <p:cNvSpPr/>
            <p:nvPr/>
          </p:nvSpPr>
          <p:spPr>
            <a:xfrm>
              <a:off x="6126047" y="1571690"/>
              <a:ext cx="176727" cy="177284"/>
            </a:xfrm>
            <a:custGeom>
              <a:avLst/>
              <a:gdLst/>
              <a:ahLst/>
              <a:cxnLst/>
              <a:rect l="l" t="t" r="r" b="b"/>
              <a:pathLst>
                <a:path w="5711" h="5729" extrusionOk="0">
                  <a:moveTo>
                    <a:pt x="2851" y="1739"/>
                  </a:moveTo>
                  <a:cubicBezTo>
                    <a:pt x="3439" y="1739"/>
                    <a:pt x="3998" y="2195"/>
                    <a:pt x="3998" y="2873"/>
                  </a:cubicBezTo>
                  <a:cubicBezTo>
                    <a:pt x="3998" y="3498"/>
                    <a:pt x="3498" y="3997"/>
                    <a:pt x="2873" y="4015"/>
                  </a:cubicBezTo>
                  <a:lnTo>
                    <a:pt x="2856" y="4015"/>
                  </a:lnTo>
                  <a:cubicBezTo>
                    <a:pt x="1856" y="4015"/>
                    <a:pt x="1339" y="2784"/>
                    <a:pt x="2053" y="2070"/>
                  </a:cubicBezTo>
                  <a:cubicBezTo>
                    <a:pt x="2288" y="1841"/>
                    <a:pt x="2572" y="1739"/>
                    <a:pt x="2851" y="1739"/>
                  </a:cubicBezTo>
                  <a:close/>
                  <a:moveTo>
                    <a:pt x="2285" y="1"/>
                  </a:moveTo>
                  <a:cubicBezTo>
                    <a:pt x="2124" y="1"/>
                    <a:pt x="1999" y="143"/>
                    <a:pt x="1999" y="304"/>
                  </a:cubicBezTo>
                  <a:lnTo>
                    <a:pt x="1999" y="643"/>
                  </a:lnTo>
                  <a:cubicBezTo>
                    <a:pt x="1999" y="679"/>
                    <a:pt x="1981" y="696"/>
                    <a:pt x="1946" y="714"/>
                  </a:cubicBezTo>
                  <a:cubicBezTo>
                    <a:pt x="1696" y="804"/>
                    <a:pt x="1482" y="946"/>
                    <a:pt x="1285" y="1107"/>
                  </a:cubicBezTo>
                  <a:cubicBezTo>
                    <a:pt x="1268" y="1116"/>
                    <a:pt x="1250" y="1120"/>
                    <a:pt x="1234" y="1120"/>
                  </a:cubicBezTo>
                  <a:cubicBezTo>
                    <a:pt x="1219" y="1120"/>
                    <a:pt x="1205" y="1116"/>
                    <a:pt x="1196" y="1107"/>
                  </a:cubicBezTo>
                  <a:lnTo>
                    <a:pt x="964" y="982"/>
                  </a:lnTo>
                  <a:cubicBezTo>
                    <a:pt x="918" y="959"/>
                    <a:pt x="868" y="947"/>
                    <a:pt x="818" y="947"/>
                  </a:cubicBezTo>
                  <a:cubicBezTo>
                    <a:pt x="715" y="947"/>
                    <a:pt x="614" y="998"/>
                    <a:pt x="554" y="1107"/>
                  </a:cubicBezTo>
                  <a:lnTo>
                    <a:pt x="90" y="1928"/>
                  </a:lnTo>
                  <a:cubicBezTo>
                    <a:pt x="1" y="2070"/>
                    <a:pt x="54" y="2249"/>
                    <a:pt x="197" y="2338"/>
                  </a:cubicBezTo>
                  <a:lnTo>
                    <a:pt x="429" y="2481"/>
                  </a:lnTo>
                  <a:cubicBezTo>
                    <a:pt x="465" y="2499"/>
                    <a:pt x="483" y="2516"/>
                    <a:pt x="465" y="2552"/>
                  </a:cubicBezTo>
                  <a:cubicBezTo>
                    <a:pt x="447" y="2659"/>
                    <a:pt x="447" y="2766"/>
                    <a:pt x="447" y="2873"/>
                  </a:cubicBezTo>
                  <a:cubicBezTo>
                    <a:pt x="447" y="3034"/>
                    <a:pt x="465" y="3212"/>
                    <a:pt x="500" y="3373"/>
                  </a:cubicBezTo>
                  <a:cubicBezTo>
                    <a:pt x="518" y="3409"/>
                    <a:pt x="500" y="3444"/>
                    <a:pt x="465" y="3462"/>
                  </a:cubicBezTo>
                  <a:lnTo>
                    <a:pt x="286" y="3569"/>
                  </a:lnTo>
                  <a:cubicBezTo>
                    <a:pt x="144" y="3641"/>
                    <a:pt x="90" y="3819"/>
                    <a:pt x="179" y="3962"/>
                  </a:cubicBezTo>
                  <a:lnTo>
                    <a:pt x="661" y="4800"/>
                  </a:lnTo>
                  <a:cubicBezTo>
                    <a:pt x="709" y="4895"/>
                    <a:pt x="804" y="4951"/>
                    <a:pt x="909" y="4951"/>
                  </a:cubicBezTo>
                  <a:cubicBezTo>
                    <a:pt x="962" y="4951"/>
                    <a:pt x="1018" y="4937"/>
                    <a:pt x="1071" y="4907"/>
                  </a:cubicBezTo>
                  <a:lnTo>
                    <a:pt x="1339" y="4747"/>
                  </a:lnTo>
                  <a:cubicBezTo>
                    <a:pt x="1348" y="4738"/>
                    <a:pt x="1361" y="4733"/>
                    <a:pt x="1377" y="4733"/>
                  </a:cubicBezTo>
                  <a:cubicBezTo>
                    <a:pt x="1393" y="4733"/>
                    <a:pt x="1410" y="4738"/>
                    <a:pt x="1428" y="4747"/>
                  </a:cubicBezTo>
                  <a:cubicBezTo>
                    <a:pt x="1624" y="4890"/>
                    <a:pt x="1874" y="5014"/>
                    <a:pt x="2124" y="5086"/>
                  </a:cubicBezTo>
                  <a:cubicBezTo>
                    <a:pt x="2142" y="5086"/>
                    <a:pt x="2178" y="5121"/>
                    <a:pt x="2178" y="5157"/>
                  </a:cubicBezTo>
                  <a:lnTo>
                    <a:pt x="2178" y="5443"/>
                  </a:lnTo>
                  <a:cubicBezTo>
                    <a:pt x="2178" y="5603"/>
                    <a:pt x="2303" y="5728"/>
                    <a:pt x="2463" y="5728"/>
                  </a:cubicBezTo>
                  <a:lnTo>
                    <a:pt x="3427" y="5728"/>
                  </a:lnTo>
                  <a:cubicBezTo>
                    <a:pt x="3587" y="5728"/>
                    <a:pt x="3730" y="5603"/>
                    <a:pt x="3730" y="5443"/>
                  </a:cubicBezTo>
                  <a:lnTo>
                    <a:pt x="3730" y="5014"/>
                  </a:lnTo>
                  <a:cubicBezTo>
                    <a:pt x="3730" y="4979"/>
                    <a:pt x="3748" y="4961"/>
                    <a:pt x="3766" y="4943"/>
                  </a:cubicBezTo>
                  <a:cubicBezTo>
                    <a:pt x="3980" y="4854"/>
                    <a:pt x="4158" y="4729"/>
                    <a:pt x="4337" y="4568"/>
                  </a:cubicBezTo>
                  <a:cubicBezTo>
                    <a:pt x="4345" y="4559"/>
                    <a:pt x="4359" y="4555"/>
                    <a:pt x="4372" y="4555"/>
                  </a:cubicBezTo>
                  <a:cubicBezTo>
                    <a:pt x="4386" y="4555"/>
                    <a:pt x="4399" y="4559"/>
                    <a:pt x="4408" y="4568"/>
                  </a:cubicBezTo>
                  <a:lnTo>
                    <a:pt x="4747" y="4765"/>
                  </a:lnTo>
                  <a:cubicBezTo>
                    <a:pt x="4790" y="4786"/>
                    <a:pt x="4835" y="4796"/>
                    <a:pt x="4881" y="4796"/>
                  </a:cubicBezTo>
                  <a:cubicBezTo>
                    <a:pt x="4988" y="4796"/>
                    <a:pt x="5095" y="4740"/>
                    <a:pt x="5157" y="4640"/>
                  </a:cubicBezTo>
                  <a:lnTo>
                    <a:pt x="5639" y="3819"/>
                  </a:lnTo>
                  <a:cubicBezTo>
                    <a:pt x="5710" y="3676"/>
                    <a:pt x="5675" y="3498"/>
                    <a:pt x="5532" y="3409"/>
                  </a:cubicBezTo>
                  <a:lnTo>
                    <a:pt x="5122" y="3159"/>
                  </a:lnTo>
                  <a:cubicBezTo>
                    <a:pt x="5104" y="3159"/>
                    <a:pt x="5086" y="3123"/>
                    <a:pt x="5086" y="3105"/>
                  </a:cubicBezTo>
                  <a:lnTo>
                    <a:pt x="5086" y="2873"/>
                  </a:lnTo>
                  <a:cubicBezTo>
                    <a:pt x="5086" y="2731"/>
                    <a:pt x="5068" y="2588"/>
                    <a:pt x="5050" y="2463"/>
                  </a:cubicBezTo>
                  <a:cubicBezTo>
                    <a:pt x="5050" y="2427"/>
                    <a:pt x="5050" y="2392"/>
                    <a:pt x="5086" y="2392"/>
                  </a:cubicBezTo>
                  <a:lnTo>
                    <a:pt x="5443" y="2177"/>
                  </a:lnTo>
                  <a:cubicBezTo>
                    <a:pt x="5586" y="2106"/>
                    <a:pt x="5621" y="1910"/>
                    <a:pt x="5550" y="1767"/>
                  </a:cubicBezTo>
                  <a:lnTo>
                    <a:pt x="5068" y="946"/>
                  </a:lnTo>
                  <a:cubicBezTo>
                    <a:pt x="5009" y="851"/>
                    <a:pt x="4910" y="796"/>
                    <a:pt x="4808" y="796"/>
                  </a:cubicBezTo>
                  <a:cubicBezTo>
                    <a:pt x="4757" y="796"/>
                    <a:pt x="4705" y="809"/>
                    <a:pt x="4658" y="839"/>
                  </a:cubicBezTo>
                  <a:lnTo>
                    <a:pt x="4283" y="1053"/>
                  </a:lnTo>
                  <a:cubicBezTo>
                    <a:pt x="4265" y="1062"/>
                    <a:pt x="4247" y="1067"/>
                    <a:pt x="4232" y="1067"/>
                  </a:cubicBezTo>
                  <a:cubicBezTo>
                    <a:pt x="4216" y="1067"/>
                    <a:pt x="4203" y="1062"/>
                    <a:pt x="4194" y="1053"/>
                  </a:cubicBezTo>
                  <a:cubicBezTo>
                    <a:pt x="4015" y="911"/>
                    <a:pt x="3819" y="804"/>
                    <a:pt x="3605" y="714"/>
                  </a:cubicBezTo>
                  <a:cubicBezTo>
                    <a:pt x="3569" y="714"/>
                    <a:pt x="3551" y="679"/>
                    <a:pt x="3551" y="643"/>
                  </a:cubicBezTo>
                  <a:lnTo>
                    <a:pt x="3551" y="304"/>
                  </a:lnTo>
                  <a:cubicBezTo>
                    <a:pt x="3551" y="143"/>
                    <a:pt x="3409" y="1"/>
                    <a:pt x="3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3" name="Google Shape;703;p25">
            <a:extLst>
              <a:ext uri="{FF2B5EF4-FFF2-40B4-BE49-F238E27FC236}">
                <a16:creationId xmlns:a16="http://schemas.microsoft.com/office/drawing/2014/main" id="{E15850E4-53A0-ACF0-C706-AE279BC445CB}"/>
              </a:ext>
            </a:extLst>
          </p:cNvPr>
          <p:cNvSpPr/>
          <p:nvPr/>
        </p:nvSpPr>
        <p:spPr>
          <a:xfrm>
            <a:off x="4515964" y="3681628"/>
            <a:ext cx="2876328" cy="1075648"/>
          </a:xfrm>
          <a:custGeom>
            <a:avLst/>
            <a:gdLst/>
            <a:ahLst/>
            <a:cxnLst/>
            <a:rect l="l" t="t" r="r" b="b"/>
            <a:pathLst>
              <a:path w="58917" h="26070" extrusionOk="0">
                <a:moveTo>
                  <a:pt x="803" y="1"/>
                </a:moveTo>
                <a:cubicBezTo>
                  <a:pt x="357" y="1"/>
                  <a:pt x="1" y="358"/>
                  <a:pt x="1" y="804"/>
                </a:cubicBezTo>
                <a:lnTo>
                  <a:pt x="1" y="25266"/>
                </a:lnTo>
                <a:cubicBezTo>
                  <a:pt x="1" y="25712"/>
                  <a:pt x="357" y="26069"/>
                  <a:pt x="803" y="26069"/>
                </a:cubicBezTo>
                <a:lnTo>
                  <a:pt x="58114" y="26069"/>
                </a:lnTo>
                <a:cubicBezTo>
                  <a:pt x="58560" y="26069"/>
                  <a:pt x="58917" y="25712"/>
                  <a:pt x="58917" y="25266"/>
                </a:cubicBezTo>
                <a:lnTo>
                  <a:pt x="58917" y="804"/>
                </a:lnTo>
                <a:cubicBezTo>
                  <a:pt x="58917" y="358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4" name="Google Shape;704;p25">
            <a:extLst>
              <a:ext uri="{FF2B5EF4-FFF2-40B4-BE49-F238E27FC236}">
                <a16:creationId xmlns:a16="http://schemas.microsoft.com/office/drawing/2014/main" id="{20CF1168-6787-3A85-F18E-0908E14FE499}"/>
              </a:ext>
            </a:extLst>
          </p:cNvPr>
          <p:cNvGrpSpPr/>
          <p:nvPr/>
        </p:nvGrpSpPr>
        <p:grpSpPr>
          <a:xfrm>
            <a:off x="6772120" y="3440977"/>
            <a:ext cx="504363" cy="444659"/>
            <a:chOff x="6603090" y="2580733"/>
            <a:chExt cx="378272" cy="333494"/>
          </a:xfrm>
        </p:grpSpPr>
        <p:sp>
          <p:nvSpPr>
            <p:cNvPr id="705" name="Google Shape;705;p25">
              <a:extLst>
                <a:ext uri="{FF2B5EF4-FFF2-40B4-BE49-F238E27FC236}">
                  <a16:creationId xmlns:a16="http://schemas.microsoft.com/office/drawing/2014/main" id="{D305B2EA-B67D-5342-F43D-E796EB385706}"/>
                </a:ext>
              </a:extLst>
            </p:cNvPr>
            <p:cNvSpPr/>
            <p:nvPr/>
          </p:nvSpPr>
          <p:spPr>
            <a:xfrm>
              <a:off x="6603090" y="2580733"/>
              <a:ext cx="378272" cy="333494"/>
            </a:xfrm>
            <a:custGeom>
              <a:avLst/>
              <a:gdLst/>
              <a:ahLst/>
              <a:cxnLst/>
              <a:rect l="l" t="t" r="r" b="b"/>
              <a:pathLst>
                <a:path w="12224" h="10777" extrusionOk="0">
                  <a:moveTo>
                    <a:pt x="6118" y="0"/>
                  </a:moveTo>
                  <a:cubicBezTo>
                    <a:pt x="5440" y="0"/>
                    <a:pt x="4752" y="129"/>
                    <a:pt x="4087" y="401"/>
                  </a:cubicBezTo>
                  <a:cubicBezTo>
                    <a:pt x="1321" y="1543"/>
                    <a:pt x="1" y="4684"/>
                    <a:pt x="1143" y="7431"/>
                  </a:cubicBezTo>
                  <a:cubicBezTo>
                    <a:pt x="1995" y="9514"/>
                    <a:pt x="4005" y="10777"/>
                    <a:pt x="6124" y="10777"/>
                  </a:cubicBezTo>
                  <a:cubicBezTo>
                    <a:pt x="6801" y="10777"/>
                    <a:pt x="7490" y="10648"/>
                    <a:pt x="8155" y="10376"/>
                  </a:cubicBezTo>
                  <a:cubicBezTo>
                    <a:pt x="10903" y="9251"/>
                    <a:pt x="12223" y="6111"/>
                    <a:pt x="11099" y="3346"/>
                  </a:cubicBezTo>
                  <a:cubicBezTo>
                    <a:pt x="10247" y="1263"/>
                    <a:pt x="8237" y="0"/>
                    <a:pt x="6118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25">
              <a:extLst>
                <a:ext uri="{FF2B5EF4-FFF2-40B4-BE49-F238E27FC236}">
                  <a16:creationId xmlns:a16="http://schemas.microsoft.com/office/drawing/2014/main" id="{F1F25F4D-A851-E208-DB13-EBDFDD5C1C57}"/>
                </a:ext>
              </a:extLst>
            </p:cNvPr>
            <p:cNvSpPr/>
            <p:nvPr/>
          </p:nvSpPr>
          <p:spPr>
            <a:xfrm>
              <a:off x="6683701" y="2638971"/>
              <a:ext cx="217048" cy="216460"/>
            </a:xfrm>
            <a:custGeom>
              <a:avLst/>
              <a:gdLst/>
              <a:ahLst/>
              <a:cxnLst/>
              <a:rect l="l" t="t" r="r" b="b"/>
              <a:pathLst>
                <a:path w="7014" h="6995" extrusionOk="0">
                  <a:moveTo>
                    <a:pt x="5282" y="0"/>
                  </a:moveTo>
                  <a:cubicBezTo>
                    <a:pt x="4158" y="18"/>
                    <a:pt x="3355" y="1142"/>
                    <a:pt x="3730" y="2213"/>
                  </a:cubicBezTo>
                  <a:cubicBezTo>
                    <a:pt x="3748" y="2284"/>
                    <a:pt x="3730" y="2373"/>
                    <a:pt x="3676" y="2427"/>
                  </a:cubicBezTo>
                  <a:lnTo>
                    <a:pt x="2445" y="3676"/>
                  </a:lnTo>
                  <a:cubicBezTo>
                    <a:pt x="2399" y="3711"/>
                    <a:pt x="2346" y="3730"/>
                    <a:pt x="2294" y="3730"/>
                  </a:cubicBezTo>
                  <a:cubicBezTo>
                    <a:pt x="2266" y="3730"/>
                    <a:pt x="2239" y="3724"/>
                    <a:pt x="2213" y="3712"/>
                  </a:cubicBezTo>
                  <a:cubicBezTo>
                    <a:pt x="2040" y="3659"/>
                    <a:pt x="1862" y="3633"/>
                    <a:pt x="1686" y="3633"/>
                  </a:cubicBezTo>
                  <a:cubicBezTo>
                    <a:pt x="1264" y="3633"/>
                    <a:pt x="851" y="3784"/>
                    <a:pt x="536" y="4086"/>
                  </a:cubicBezTo>
                  <a:cubicBezTo>
                    <a:pt x="197" y="4390"/>
                    <a:pt x="19" y="4818"/>
                    <a:pt x="1" y="5264"/>
                  </a:cubicBezTo>
                  <a:cubicBezTo>
                    <a:pt x="1" y="5398"/>
                    <a:pt x="101" y="5482"/>
                    <a:pt x="210" y="5482"/>
                  </a:cubicBezTo>
                  <a:cubicBezTo>
                    <a:pt x="260" y="5482"/>
                    <a:pt x="313" y="5464"/>
                    <a:pt x="358" y="5425"/>
                  </a:cubicBezTo>
                  <a:lnTo>
                    <a:pt x="982" y="4800"/>
                  </a:lnTo>
                  <a:cubicBezTo>
                    <a:pt x="1018" y="4755"/>
                    <a:pt x="1067" y="4733"/>
                    <a:pt x="1118" y="4733"/>
                  </a:cubicBezTo>
                  <a:cubicBezTo>
                    <a:pt x="1170" y="4733"/>
                    <a:pt x="1223" y="4755"/>
                    <a:pt x="1268" y="4800"/>
                  </a:cubicBezTo>
                  <a:lnTo>
                    <a:pt x="2196" y="5728"/>
                  </a:lnTo>
                  <a:cubicBezTo>
                    <a:pt x="2285" y="5799"/>
                    <a:pt x="2285" y="5942"/>
                    <a:pt x="2196" y="6013"/>
                  </a:cubicBezTo>
                  <a:lnTo>
                    <a:pt x="1571" y="6638"/>
                  </a:lnTo>
                  <a:cubicBezTo>
                    <a:pt x="1446" y="6781"/>
                    <a:pt x="1535" y="6995"/>
                    <a:pt x="1732" y="6995"/>
                  </a:cubicBezTo>
                  <a:cubicBezTo>
                    <a:pt x="2160" y="6977"/>
                    <a:pt x="2570" y="6798"/>
                    <a:pt x="2874" y="6495"/>
                  </a:cubicBezTo>
                  <a:cubicBezTo>
                    <a:pt x="3320" y="6049"/>
                    <a:pt x="3480" y="5389"/>
                    <a:pt x="3284" y="4782"/>
                  </a:cubicBezTo>
                  <a:cubicBezTo>
                    <a:pt x="3248" y="4693"/>
                    <a:pt x="3284" y="4622"/>
                    <a:pt x="3337" y="4568"/>
                  </a:cubicBezTo>
                  <a:lnTo>
                    <a:pt x="4586" y="3319"/>
                  </a:lnTo>
                  <a:cubicBezTo>
                    <a:pt x="4627" y="3279"/>
                    <a:pt x="4677" y="3259"/>
                    <a:pt x="4737" y="3259"/>
                  </a:cubicBezTo>
                  <a:cubicBezTo>
                    <a:pt x="4757" y="3259"/>
                    <a:pt x="4778" y="3261"/>
                    <a:pt x="4801" y="3266"/>
                  </a:cubicBezTo>
                  <a:cubicBezTo>
                    <a:pt x="4971" y="3324"/>
                    <a:pt x="5150" y="3353"/>
                    <a:pt x="5328" y="3353"/>
                  </a:cubicBezTo>
                  <a:cubicBezTo>
                    <a:pt x="5747" y="3353"/>
                    <a:pt x="6165" y="3197"/>
                    <a:pt x="6478" y="2909"/>
                  </a:cubicBezTo>
                  <a:cubicBezTo>
                    <a:pt x="6799" y="2605"/>
                    <a:pt x="6995" y="2177"/>
                    <a:pt x="7013" y="1731"/>
                  </a:cubicBezTo>
                  <a:cubicBezTo>
                    <a:pt x="7013" y="1597"/>
                    <a:pt x="6905" y="1513"/>
                    <a:pt x="6796" y="1513"/>
                  </a:cubicBezTo>
                  <a:cubicBezTo>
                    <a:pt x="6746" y="1513"/>
                    <a:pt x="6696" y="1531"/>
                    <a:pt x="6656" y="1571"/>
                  </a:cubicBezTo>
                  <a:lnTo>
                    <a:pt x="6103" y="2124"/>
                  </a:lnTo>
                  <a:cubicBezTo>
                    <a:pt x="6019" y="2207"/>
                    <a:pt x="5936" y="2242"/>
                    <a:pt x="5867" y="2242"/>
                  </a:cubicBezTo>
                  <a:cubicBezTo>
                    <a:pt x="5818" y="2242"/>
                    <a:pt x="5776" y="2225"/>
                    <a:pt x="5746" y="2195"/>
                  </a:cubicBezTo>
                  <a:lnTo>
                    <a:pt x="4818" y="1267"/>
                  </a:lnTo>
                  <a:cubicBezTo>
                    <a:pt x="4729" y="1178"/>
                    <a:pt x="4729" y="1053"/>
                    <a:pt x="4818" y="964"/>
                  </a:cubicBezTo>
                  <a:lnTo>
                    <a:pt x="5443" y="339"/>
                  </a:lnTo>
                  <a:cubicBezTo>
                    <a:pt x="5568" y="215"/>
                    <a:pt x="5461" y="0"/>
                    <a:pt x="5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7" name="Google Shape;707;p25">
            <a:extLst>
              <a:ext uri="{FF2B5EF4-FFF2-40B4-BE49-F238E27FC236}">
                <a16:creationId xmlns:a16="http://schemas.microsoft.com/office/drawing/2014/main" id="{A7765AB6-70CC-5C34-73CF-8C0571A20800}"/>
              </a:ext>
            </a:extLst>
          </p:cNvPr>
          <p:cNvSpPr/>
          <p:nvPr/>
        </p:nvSpPr>
        <p:spPr>
          <a:xfrm>
            <a:off x="5593738" y="5104361"/>
            <a:ext cx="2877207" cy="1075607"/>
          </a:xfrm>
          <a:custGeom>
            <a:avLst/>
            <a:gdLst/>
            <a:ahLst/>
            <a:cxnLst/>
            <a:rect l="l" t="t" r="r" b="b"/>
            <a:pathLst>
              <a:path w="58935" h="26069" extrusionOk="0">
                <a:moveTo>
                  <a:pt x="821" y="0"/>
                </a:moveTo>
                <a:cubicBezTo>
                  <a:pt x="375" y="0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75" y="26069"/>
                  <a:pt x="821" y="26069"/>
                </a:cubicBezTo>
                <a:lnTo>
                  <a:pt x="58114" y="26069"/>
                </a:lnTo>
                <a:cubicBezTo>
                  <a:pt x="58578" y="26069"/>
                  <a:pt x="58935" y="25712"/>
                  <a:pt x="58935" y="25266"/>
                </a:cubicBezTo>
                <a:lnTo>
                  <a:pt x="58935" y="821"/>
                </a:lnTo>
                <a:cubicBezTo>
                  <a:pt x="58935" y="375"/>
                  <a:pt x="58578" y="0"/>
                  <a:pt x="58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8" name="Google Shape;708;p25">
            <a:extLst>
              <a:ext uri="{FF2B5EF4-FFF2-40B4-BE49-F238E27FC236}">
                <a16:creationId xmlns:a16="http://schemas.microsoft.com/office/drawing/2014/main" id="{4EA43E2D-D719-32A2-E137-8496E82B3696}"/>
              </a:ext>
            </a:extLst>
          </p:cNvPr>
          <p:cNvGrpSpPr/>
          <p:nvPr/>
        </p:nvGrpSpPr>
        <p:grpSpPr>
          <a:xfrm>
            <a:off x="7878640" y="4888651"/>
            <a:ext cx="488105" cy="443999"/>
            <a:chOff x="7356779" y="3666488"/>
            <a:chExt cx="366079" cy="332999"/>
          </a:xfrm>
        </p:grpSpPr>
        <p:sp>
          <p:nvSpPr>
            <p:cNvPr id="709" name="Google Shape;709;p25">
              <a:extLst>
                <a:ext uri="{FF2B5EF4-FFF2-40B4-BE49-F238E27FC236}">
                  <a16:creationId xmlns:a16="http://schemas.microsoft.com/office/drawing/2014/main" id="{E33D624B-CA91-3F4C-01E1-78BAB992607A}"/>
                </a:ext>
              </a:extLst>
            </p:cNvPr>
            <p:cNvSpPr/>
            <p:nvPr/>
          </p:nvSpPr>
          <p:spPr>
            <a:xfrm>
              <a:off x="7356779" y="3666488"/>
              <a:ext cx="366079" cy="332999"/>
            </a:xfrm>
            <a:custGeom>
              <a:avLst/>
              <a:gdLst/>
              <a:ahLst/>
              <a:cxnLst/>
              <a:rect l="l" t="t" r="r" b="b"/>
              <a:pathLst>
                <a:path w="11830" h="10761" extrusionOk="0">
                  <a:moveTo>
                    <a:pt x="5909" y="1"/>
                  </a:moveTo>
                  <a:cubicBezTo>
                    <a:pt x="3468" y="1"/>
                    <a:pt x="1260" y="1679"/>
                    <a:pt x="678" y="4158"/>
                  </a:cubicBezTo>
                  <a:cubicBezTo>
                    <a:pt x="0" y="7048"/>
                    <a:pt x="1784" y="9939"/>
                    <a:pt x="4693" y="10617"/>
                  </a:cubicBezTo>
                  <a:cubicBezTo>
                    <a:pt x="5107" y="10714"/>
                    <a:pt x="5521" y="10761"/>
                    <a:pt x="5928" y="10761"/>
                  </a:cubicBezTo>
                  <a:cubicBezTo>
                    <a:pt x="8366" y="10761"/>
                    <a:pt x="10571" y="9094"/>
                    <a:pt x="11152" y="6602"/>
                  </a:cubicBezTo>
                  <a:cubicBezTo>
                    <a:pt x="11830" y="3712"/>
                    <a:pt x="10028" y="821"/>
                    <a:pt x="7137" y="143"/>
                  </a:cubicBezTo>
                  <a:cubicBezTo>
                    <a:pt x="6726" y="47"/>
                    <a:pt x="6314" y="1"/>
                    <a:pt x="590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25">
              <a:extLst>
                <a:ext uri="{FF2B5EF4-FFF2-40B4-BE49-F238E27FC236}">
                  <a16:creationId xmlns:a16="http://schemas.microsoft.com/office/drawing/2014/main" id="{29C48D30-C529-98CF-3C10-BED67B6989C2}"/>
                </a:ext>
              </a:extLst>
            </p:cNvPr>
            <p:cNvSpPr/>
            <p:nvPr/>
          </p:nvSpPr>
          <p:spPr>
            <a:xfrm>
              <a:off x="7484302" y="3753721"/>
              <a:ext cx="97755" cy="84232"/>
            </a:xfrm>
            <a:custGeom>
              <a:avLst/>
              <a:gdLst/>
              <a:ahLst/>
              <a:cxnLst/>
              <a:rect l="l" t="t" r="r" b="b"/>
              <a:pathLst>
                <a:path w="3159" h="2722" extrusionOk="0">
                  <a:moveTo>
                    <a:pt x="1803" y="1"/>
                  </a:moveTo>
                  <a:cubicBezTo>
                    <a:pt x="607" y="1"/>
                    <a:pt x="1" y="1464"/>
                    <a:pt x="857" y="2320"/>
                  </a:cubicBezTo>
                  <a:cubicBezTo>
                    <a:pt x="1128" y="2597"/>
                    <a:pt x="1465" y="2721"/>
                    <a:pt x="1796" y="2721"/>
                  </a:cubicBezTo>
                  <a:cubicBezTo>
                    <a:pt x="2489" y="2721"/>
                    <a:pt x="3159" y="2178"/>
                    <a:pt x="3159" y="1357"/>
                  </a:cubicBezTo>
                  <a:cubicBezTo>
                    <a:pt x="3159" y="607"/>
                    <a:pt x="2552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25">
              <a:extLst>
                <a:ext uri="{FF2B5EF4-FFF2-40B4-BE49-F238E27FC236}">
                  <a16:creationId xmlns:a16="http://schemas.microsoft.com/office/drawing/2014/main" id="{89B4DD12-91E7-9648-8BA4-5BFD130669B5}"/>
                </a:ext>
              </a:extLst>
            </p:cNvPr>
            <p:cNvSpPr/>
            <p:nvPr/>
          </p:nvSpPr>
          <p:spPr>
            <a:xfrm>
              <a:off x="7470500" y="3838199"/>
              <a:ext cx="139717" cy="64644"/>
            </a:xfrm>
            <a:custGeom>
              <a:avLst/>
              <a:gdLst/>
              <a:ahLst/>
              <a:cxnLst/>
              <a:rect l="l" t="t" r="r" b="b"/>
              <a:pathLst>
                <a:path w="4515" h="2089" extrusionOk="0">
                  <a:moveTo>
                    <a:pt x="2249" y="1"/>
                  </a:moveTo>
                  <a:cubicBezTo>
                    <a:pt x="1071" y="1"/>
                    <a:pt x="90" y="911"/>
                    <a:pt x="1" y="2088"/>
                  </a:cubicBezTo>
                  <a:lnTo>
                    <a:pt x="4515" y="2088"/>
                  </a:lnTo>
                  <a:cubicBezTo>
                    <a:pt x="4426" y="911"/>
                    <a:pt x="3444" y="1"/>
                    <a:pt x="2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2" name="Google Shape;712;p25">
            <a:extLst>
              <a:ext uri="{FF2B5EF4-FFF2-40B4-BE49-F238E27FC236}">
                <a16:creationId xmlns:a16="http://schemas.microsoft.com/office/drawing/2014/main" id="{B23FB1DA-8746-D4EE-B4DE-DBB8159BF449}"/>
              </a:ext>
            </a:extLst>
          </p:cNvPr>
          <p:cNvSpPr txBox="1"/>
          <p:nvPr/>
        </p:nvSpPr>
        <p:spPr>
          <a:xfrm>
            <a:off x="6775793" y="332969"/>
            <a:ext cx="4773680" cy="1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767" rIns="0" bIns="0" anchor="t" anchorCtr="0">
            <a:noAutofit/>
          </a:bodyPr>
          <a:lstStyle/>
          <a:p>
            <a:pPr marL="16933" algn="r" defTabSz="1219170">
              <a:buClr>
                <a:srgbClr val="000000"/>
              </a:buClr>
            </a:pPr>
            <a:r>
              <a:rPr lang="en-SG" sz="48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SQL File creation</a:t>
            </a:r>
            <a:endParaRPr lang="en-SG" sz="20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7" name="Google Shape;717;p25">
            <a:extLst>
              <a:ext uri="{FF2B5EF4-FFF2-40B4-BE49-F238E27FC236}">
                <a16:creationId xmlns:a16="http://schemas.microsoft.com/office/drawing/2014/main" id="{4C125F40-A08C-84F0-33F3-CBF78DA1E755}"/>
              </a:ext>
            </a:extLst>
          </p:cNvPr>
          <p:cNvSpPr txBox="1"/>
          <p:nvPr/>
        </p:nvSpPr>
        <p:spPr>
          <a:xfrm>
            <a:off x="4034233" y="2320967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2000" b="1" dirty="0" err="1">
                <a:latin typeface="Fira Sans"/>
                <a:ea typeface="Fira Sans"/>
                <a:cs typeface="Fira Sans"/>
                <a:sym typeface="Fira Sans"/>
              </a:rPr>
              <a:t>Creatting</a:t>
            </a:r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 </a:t>
            </a:r>
          </a:p>
          <a:p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PostgreSQL</a:t>
            </a:r>
          </a:p>
          <a:p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File (Optional)</a:t>
            </a:r>
          </a:p>
          <a:p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8" name="Google Shape;718;p25">
            <a:extLst>
              <a:ext uri="{FF2B5EF4-FFF2-40B4-BE49-F238E27FC236}">
                <a16:creationId xmlns:a16="http://schemas.microsoft.com/office/drawing/2014/main" id="{49136EC7-3701-4D39-FD28-75F1DD45E053}"/>
              </a:ext>
            </a:extLst>
          </p:cNvPr>
          <p:cNvSpPr txBox="1"/>
          <p:nvPr/>
        </p:nvSpPr>
        <p:spPr>
          <a:xfrm>
            <a:off x="3029367" y="8506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Installing</a:t>
            </a:r>
          </a:p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PostgreSQL 17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9" name="Google Shape;719;p25">
            <a:extLst>
              <a:ext uri="{FF2B5EF4-FFF2-40B4-BE49-F238E27FC236}">
                <a16:creationId xmlns:a16="http://schemas.microsoft.com/office/drawing/2014/main" id="{36345C56-86E3-A5C3-07DE-B0E884372837}"/>
              </a:ext>
            </a:extLst>
          </p:cNvPr>
          <p:cNvSpPr txBox="1"/>
          <p:nvPr/>
        </p:nvSpPr>
        <p:spPr>
          <a:xfrm>
            <a:off x="4749433" y="37928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Load SQL file</a:t>
            </a:r>
          </a:p>
          <a:p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I</a:t>
            </a:r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nto PostgreSQL 17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0" name="Google Shape;720;p25">
            <a:extLst>
              <a:ext uri="{FF2B5EF4-FFF2-40B4-BE49-F238E27FC236}">
                <a16:creationId xmlns:a16="http://schemas.microsoft.com/office/drawing/2014/main" id="{1315FB57-5760-DB89-08FB-3DB6D554DC0E}"/>
              </a:ext>
            </a:extLst>
          </p:cNvPr>
          <p:cNvSpPr txBox="1"/>
          <p:nvPr/>
        </p:nvSpPr>
        <p:spPr>
          <a:xfrm>
            <a:off x="5769665" y="5342792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PostgreSQL 17 to </a:t>
            </a:r>
          </a:p>
          <a:p>
            <a:r>
              <a:rPr lang="en-SG" sz="2000" b="1" dirty="0" err="1">
                <a:latin typeface="Fira Sans"/>
                <a:ea typeface="Fira Sans"/>
                <a:cs typeface="Fira Sans"/>
                <a:sym typeface="Fira Sans"/>
              </a:rPr>
              <a:t>PowerBI</a:t>
            </a:r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 connection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721;p25">
            <a:extLst>
              <a:ext uri="{FF2B5EF4-FFF2-40B4-BE49-F238E27FC236}">
                <a16:creationId xmlns:a16="http://schemas.microsoft.com/office/drawing/2014/main" id="{1C98AE12-E95E-4DB1-28CD-62D93FDEECDC}"/>
              </a:ext>
            </a:extLst>
          </p:cNvPr>
          <p:cNvSpPr txBox="1"/>
          <p:nvPr/>
        </p:nvSpPr>
        <p:spPr>
          <a:xfrm>
            <a:off x="8545800" y="1437733"/>
            <a:ext cx="3000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Getting the DataCo Supply Chain Dataset</a:t>
            </a:r>
            <a:endParaRPr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28FDBC-74B0-4FB0-8985-0A381F8A23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52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/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/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Obtaining the DataCo Supply Chain dataset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829840C3-D64A-DAC2-857A-A638534893AF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4709902" cy="489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Two methods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First method: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Download from this link and click on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91.5MB “DataCoSupplyChainDataset.csv: file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Second method (Recommended):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Open 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Powershell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or Git Bash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Use cd to navigate to the directory where you want to clone the repository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Clone the repository with this command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i="1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git clone https://github.com/Guan-Yee/DataCo-Supply-Chain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9165E-D80E-DEAA-5FA7-F27E6B86BA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DCD368-C578-CFE2-BA8D-3709770BE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11" y="1186223"/>
            <a:ext cx="6651600" cy="491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A70DC7-67DF-C44B-56BD-E7BD7A6A7302}"/>
              </a:ext>
            </a:extLst>
          </p:cNvPr>
          <p:cNvSpPr txBox="1"/>
          <p:nvPr/>
        </p:nvSpPr>
        <p:spPr>
          <a:xfrm>
            <a:off x="9241972" y="4936674"/>
            <a:ext cx="783582" cy="38644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4242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EA5B39EC-B00B-5708-521B-460824FCB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8054F31B-8F63-5C26-77E1-386296557CA4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DACC5199-096A-EBB6-3B5C-1F05DE693D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Cleaning the DataCo Supply Chain dataset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28B6596F-D44C-D16C-4ED4-C6AA80EBD602}"/>
              </a:ext>
            </a:extLst>
          </p:cNvPr>
          <p:cNvSpPr txBox="1">
            <a:spLocks/>
          </p:cNvSpPr>
          <p:nvPr/>
        </p:nvSpPr>
        <p:spPr>
          <a:xfrm>
            <a:off x="482584" y="1206494"/>
            <a:ext cx="4709902" cy="484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Open your 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Powershell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or Git Bash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Navigate to the folder where you git clone the 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-supply-chain repository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Cd to </a:t>
            </a:r>
            <a:r>
              <a:rPr lang="en-SG" sz="1600" i="1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scripts/python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Open the 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ipynb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folder and click on run for this cell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It should take about 30 seconds to run this cell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948A6-3C2F-A7F1-6CD5-3829ABD44C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DE82C-87B3-98F5-0482-1FB1FF2C4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55" y="1016446"/>
            <a:ext cx="6620799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2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CC393D95-2775-B758-E669-36828BDB1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99E5F26C-552C-C4AF-3D83-89A00D13631D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3629E463-61CE-A7B2-5068-F53EEE175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Cleaning the DataCo Supply Chain dataset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BA215E9D-8795-17B0-0D59-C4378D3F19FB}"/>
              </a:ext>
            </a:extLst>
          </p:cNvPr>
          <p:cNvSpPr txBox="1">
            <a:spLocks/>
          </p:cNvSpPr>
          <p:nvPr/>
        </p:nvSpPr>
        <p:spPr>
          <a:xfrm>
            <a:off x="482584" y="1206494"/>
            <a:ext cx="5552358" cy="160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You should be able to see the dimension and fact files based on this star schema in the data/processed directory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*Shipping Method Id, 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Datekey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, and Region Id are new columns created from this python script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D71BAD-B37A-0206-ADBB-535AD1A33D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8B673-3548-4845-3D38-8E55DBBEC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66" y="3343952"/>
            <a:ext cx="4920793" cy="1514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28DD08-5C5E-115A-2B50-DB514784D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111" y="888114"/>
            <a:ext cx="5205383" cy="566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9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6"/>
          <p:cNvSpPr txBox="1">
            <a:spLocks noGrp="1"/>
          </p:cNvSpPr>
          <p:nvPr>
            <p:ph type="title"/>
          </p:nvPr>
        </p:nvSpPr>
        <p:spPr>
          <a:xfrm>
            <a:off x="3799800" y="327833"/>
            <a:ext cx="4592400" cy="62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2933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Documentation Content</a:t>
            </a:r>
            <a:endParaRPr sz="2933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55" name="Google Shape;755;p26"/>
          <p:cNvGrpSpPr/>
          <p:nvPr/>
        </p:nvGrpSpPr>
        <p:grpSpPr>
          <a:xfrm>
            <a:off x="5683654" y="3436713"/>
            <a:ext cx="852621" cy="562731"/>
            <a:chOff x="238125" y="500800"/>
            <a:chExt cx="7144875" cy="4715625"/>
          </a:xfrm>
        </p:grpSpPr>
        <p:sp>
          <p:nvSpPr>
            <p:cNvPr id="756" name="Google Shape;756;p26"/>
            <p:cNvSpPr/>
            <p:nvPr/>
          </p:nvSpPr>
          <p:spPr>
            <a:xfrm>
              <a:off x="839850" y="3899050"/>
              <a:ext cx="4295875" cy="1317375"/>
            </a:xfrm>
            <a:custGeom>
              <a:avLst/>
              <a:gdLst/>
              <a:ahLst/>
              <a:cxnLst/>
              <a:rect l="l" t="t" r="r" b="b"/>
              <a:pathLst>
                <a:path w="171835" h="52695" extrusionOk="0">
                  <a:moveTo>
                    <a:pt x="56177" y="16657"/>
                  </a:moveTo>
                  <a:lnTo>
                    <a:pt x="57918" y="17059"/>
                  </a:lnTo>
                  <a:lnTo>
                    <a:pt x="59571" y="17729"/>
                  </a:lnTo>
                  <a:lnTo>
                    <a:pt x="61000" y="18711"/>
                  </a:lnTo>
                  <a:lnTo>
                    <a:pt x="62250" y="19917"/>
                  </a:lnTo>
                  <a:lnTo>
                    <a:pt x="63188" y="21391"/>
                  </a:lnTo>
                  <a:lnTo>
                    <a:pt x="63902" y="22998"/>
                  </a:lnTo>
                  <a:lnTo>
                    <a:pt x="64259" y="24740"/>
                  </a:lnTo>
                  <a:lnTo>
                    <a:pt x="64304" y="25678"/>
                  </a:lnTo>
                  <a:lnTo>
                    <a:pt x="64259" y="26615"/>
                  </a:lnTo>
                  <a:lnTo>
                    <a:pt x="63902" y="28402"/>
                  </a:lnTo>
                  <a:lnTo>
                    <a:pt x="63188" y="30009"/>
                  </a:lnTo>
                  <a:lnTo>
                    <a:pt x="62250" y="31438"/>
                  </a:lnTo>
                  <a:lnTo>
                    <a:pt x="61000" y="32688"/>
                  </a:lnTo>
                  <a:lnTo>
                    <a:pt x="59571" y="33671"/>
                  </a:lnTo>
                  <a:lnTo>
                    <a:pt x="57918" y="34341"/>
                  </a:lnTo>
                  <a:lnTo>
                    <a:pt x="56177" y="34698"/>
                  </a:lnTo>
                  <a:lnTo>
                    <a:pt x="55239" y="34743"/>
                  </a:lnTo>
                  <a:lnTo>
                    <a:pt x="54301" y="34698"/>
                  </a:lnTo>
                  <a:lnTo>
                    <a:pt x="52560" y="34341"/>
                  </a:lnTo>
                  <a:lnTo>
                    <a:pt x="50907" y="33671"/>
                  </a:lnTo>
                  <a:lnTo>
                    <a:pt x="49478" y="32688"/>
                  </a:lnTo>
                  <a:lnTo>
                    <a:pt x="48273" y="31438"/>
                  </a:lnTo>
                  <a:lnTo>
                    <a:pt x="47290" y="30009"/>
                  </a:lnTo>
                  <a:lnTo>
                    <a:pt x="46576" y="28402"/>
                  </a:lnTo>
                  <a:lnTo>
                    <a:pt x="46219" y="26615"/>
                  </a:lnTo>
                  <a:lnTo>
                    <a:pt x="46219" y="25678"/>
                  </a:lnTo>
                  <a:lnTo>
                    <a:pt x="46219" y="24740"/>
                  </a:lnTo>
                  <a:lnTo>
                    <a:pt x="46576" y="22998"/>
                  </a:lnTo>
                  <a:lnTo>
                    <a:pt x="47290" y="21391"/>
                  </a:lnTo>
                  <a:lnTo>
                    <a:pt x="48273" y="19917"/>
                  </a:lnTo>
                  <a:lnTo>
                    <a:pt x="49478" y="18711"/>
                  </a:lnTo>
                  <a:lnTo>
                    <a:pt x="50907" y="17729"/>
                  </a:lnTo>
                  <a:lnTo>
                    <a:pt x="52560" y="17059"/>
                  </a:lnTo>
                  <a:lnTo>
                    <a:pt x="54301" y="16657"/>
                  </a:lnTo>
                  <a:close/>
                  <a:moveTo>
                    <a:pt x="0" y="1"/>
                  </a:moveTo>
                  <a:lnTo>
                    <a:pt x="0" y="16568"/>
                  </a:lnTo>
                  <a:lnTo>
                    <a:pt x="45" y="17506"/>
                  </a:lnTo>
                  <a:lnTo>
                    <a:pt x="402" y="19247"/>
                  </a:lnTo>
                  <a:lnTo>
                    <a:pt x="1117" y="20900"/>
                  </a:lnTo>
                  <a:lnTo>
                    <a:pt x="2054" y="22328"/>
                  </a:lnTo>
                  <a:lnTo>
                    <a:pt x="3305" y="23534"/>
                  </a:lnTo>
                  <a:lnTo>
                    <a:pt x="4734" y="24517"/>
                  </a:lnTo>
                  <a:lnTo>
                    <a:pt x="6341" y="25186"/>
                  </a:lnTo>
                  <a:lnTo>
                    <a:pt x="8128" y="25588"/>
                  </a:lnTo>
                  <a:lnTo>
                    <a:pt x="28401" y="25588"/>
                  </a:lnTo>
                  <a:lnTo>
                    <a:pt x="28401" y="25722"/>
                  </a:lnTo>
                  <a:lnTo>
                    <a:pt x="28356" y="25812"/>
                  </a:lnTo>
                  <a:lnTo>
                    <a:pt x="28401" y="27196"/>
                  </a:lnTo>
                  <a:lnTo>
                    <a:pt x="28669" y="29920"/>
                  </a:lnTo>
                  <a:lnTo>
                    <a:pt x="29205" y="32510"/>
                  </a:lnTo>
                  <a:lnTo>
                    <a:pt x="30009" y="35055"/>
                  </a:lnTo>
                  <a:lnTo>
                    <a:pt x="31036" y="37467"/>
                  </a:lnTo>
                  <a:lnTo>
                    <a:pt x="32286" y="39744"/>
                  </a:lnTo>
                  <a:lnTo>
                    <a:pt x="33715" y="41887"/>
                  </a:lnTo>
                  <a:lnTo>
                    <a:pt x="35367" y="43852"/>
                  </a:lnTo>
                  <a:lnTo>
                    <a:pt x="37198" y="45683"/>
                  </a:lnTo>
                  <a:lnTo>
                    <a:pt x="39163" y="47335"/>
                  </a:lnTo>
                  <a:lnTo>
                    <a:pt x="41307" y="48809"/>
                  </a:lnTo>
                  <a:lnTo>
                    <a:pt x="43584" y="50015"/>
                  </a:lnTo>
                  <a:lnTo>
                    <a:pt x="45995" y="51042"/>
                  </a:lnTo>
                  <a:lnTo>
                    <a:pt x="48541" y="51846"/>
                  </a:lnTo>
                  <a:lnTo>
                    <a:pt x="51131" y="52381"/>
                  </a:lnTo>
                  <a:lnTo>
                    <a:pt x="53855" y="52649"/>
                  </a:lnTo>
                  <a:lnTo>
                    <a:pt x="55239" y="52694"/>
                  </a:lnTo>
                  <a:lnTo>
                    <a:pt x="56623" y="52649"/>
                  </a:lnTo>
                  <a:lnTo>
                    <a:pt x="59347" y="52381"/>
                  </a:lnTo>
                  <a:lnTo>
                    <a:pt x="61937" y="51846"/>
                  </a:lnTo>
                  <a:lnTo>
                    <a:pt x="64483" y="51042"/>
                  </a:lnTo>
                  <a:lnTo>
                    <a:pt x="66894" y="50015"/>
                  </a:lnTo>
                  <a:lnTo>
                    <a:pt x="69172" y="48809"/>
                  </a:lnTo>
                  <a:lnTo>
                    <a:pt x="71315" y="47335"/>
                  </a:lnTo>
                  <a:lnTo>
                    <a:pt x="73280" y="45683"/>
                  </a:lnTo>
                  <a:lnTo>
                    <a:pt x="75111" y="43852"/>
                  </a:lnTo>
                  <a:lnTo>
                    <a:pt x="76763" y="41887"/>
                  </a:lnTo>
                  <a:lnTo>
                    <a:pt x="78237" y="39744"/>
                  </a:lnTo>
                  <a:lnTo>
                    <a:pt x="79442" y="37467"/>
                  </a:lnTo>
                  <a:lnTo>
                    <a:pt x="80469" y="35055"/>
                  </a:lnTo>
                  <a:lnTo>
                    <a:pt x="81273" y="32510"/>
                  </a:lnTo>
                  <a:lnTo>
                    <a:pt x="81809" y="29920"/>
                  </a:lnTo>
                  <a:lnTo>
                    <a:pt x="82077" y="27196"/>
                  </a:lnTo>
                  <a:lnTo>
                    <a:pt x="82122" y="25812"/>
                  </a:lnTo>
                  <a:lnTo>
                    <a:pt x="82122" y="25678"/>
                  </a:lnTo>
                  <a:lnTo>
                    <a:pt x="82077" y="25544"/>
                  </a:lnTo>
                  <a:lnTo>
                    <a:pt x="171790" y="25410"/>
                  </a:lnTo>
                  <a:lnTo>
                    <a:pt x="171834" y="25410"/>
                  </a:lnTo>
                  <a:lnTo>
                    <a:pt x="171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238125" y="500800"/>
              <a:ext cx="4897600" cy="2967350"/>
            </a:xfrm>
            <a:custGeom>
              <a:avLst/>
              <a:gdLst/>
              <a:ahLst/>
              <a:cxnLst/>
              <a:rect l="l" t="t" r="r" b="b"/>
              <a:pathLst>
                <a:path w="195904" h="118694" extrusionOk="0">
                  <a:moveTo>
                    <a:pt x="117890" y="25320"/>
                  </a:moveTo>
                  <a:lnTo>
                    <a:pt x="118783" y="25364"/>
                  </a:lnTo>
                  <a:lnTo>
                    <a:pt x="120525" y="25722"/>
                  </a:lnTo>
                  <a:lnTo>
                    <a:pt x="122133" y="26392"/>
                  </a:lnTo>
                  <a:lnTo>
                    <a:pt x="123562" y="27329"/>
                  </a:lnTo>
                  <a:lnTo>
                    <a:pt x="124767" y="28580"/>
                  </a:lnTo>
                  <a:lnTo>
                    <a:pt x="125750" y="29964"/>
                  </a:lnTo>
                  <a:lnTo>
                    <a:pt x="126419" y="31572"/>
                  </a:lnTo>
                  <a:lnTo>
                    <a:pt x="126777" y="33313"/>
                  </a:lnTo>
                  <a:lnTo>
                    <a:pt x="126777" y="34251"/>
                  </a:lnTo>
                  <a:lnTo>
                    <a:pt x="126777" y="82925"/>
                  </a:lnTo>
                  <a:lnTo>
                    <a:pt x="126777" y="83863"/>
                  </a:lnTo>
                  <a:lnTo>
                    <a:pt x="126419" y="85560"/>
                  </a:lnTo>
                  <a:lnTo>
                    <a:pt x="125750" y="87167"/>
                  </a:lnTo>
                  <a:lnTo>
                    <a:pt x="124767" y="88596"/>
                  </a:lnTo>
                  <a:lnTo>
                    <a:pt x="123562" y="89802"/>
                  </a:lnTo>
                  <a:lnTo>
                    <a:pt x="122133" y="90784"/>
                  </a:lnTo>
                  <a:lnTo>
                    <a:pt x="120525" y="91454"/>
                  </a:lnTo>
                  <a:lnTo>
                    <a:pt x="118783" y="91811"/>
                  </a:lnTo>
                  <a:lnTo>
                    <a:pt x="117890" y="91856"/>
                  </a:lnTo>
                  <a:lnTo>
                    <a:pt x="116953" y="91811"/>
                  </a:lnTo>
                  <a:lnTo>
                    <a:pt x="115211" y="91454"/>
                  </a:lnTo>
                  <a:lnTo>
                    <a:pt x="113648" y="90784"/>
                  </a:lnTo>
                  <a:lnTo>
                    <a:pt x="112219" y="89802"/>
                  </a:lnTo>
                  <a:lnTo>
                    <a:pt x="111013" y="88596"/>
                  </a:lnTo>
                  <a:lnTo>
                    <a:pt x="110031" y="87167"/>
                  </a:lnTo>
                  <a:lnTo>
                    <a:pt x="109361" y="85560"/>
                  </a:lnTo>
                  <a:lnTo>
                    <a:pt x="109004" y="83863"/>
                  </a:lnTo>
                  <a:lnTo>
                    <a:pt x="108959" y="82925"/>
                  </a:lnTo>
                  <a:lnTo>
                    <a:pt x="108959" y="34251"/>
                  </a:lnTo>
                  <a:lnTo>
                    <a:pt x="109004" y="33313"/>
                  </a:lnTo>
                  <a:lnTo>
                    <a:pt x="109361" y="31572"/>
                  </a:lnTo>
                  <a:lnTo>
                    <a:pt x="110031" y="29964"/>
                  </a:lnTo>
                  <a:lnTo>
                    <a:pt x="111013" y="28580"/>
                  </a:lnTo>
                  <a:lnTo>
                    <a:pt x="112219" y="27329"/>
                  </a:lnTo>
                  <a:lnTo>
                    <a:pt x="113648" y="26392"/>
                  </a:lnTo>
                  <a:lnTo>
                    <a:pt x="115211" y="25722"/>
                  </a:lnTo>
                  <a:lnTo>
                    <a:pt x="116953" y="25364"/>
                  </a:lnTo>
                  <a:lnTo>
                    <a:pt x="117890" y="25320"/>
                  </a:lnTo>
                  <a:close/>
                  <a:moveTo>
                    <a:pt x="158705" y="25990"/>
                  </a:moveTo>
                  <a:lnTo>
                    <a:pt x="159598" y="26034"/>
                  </a:lnTo>
                  <a:lnTo>
                    <a:pt x="161340" y="26392"/>
                  </a:lnTo>
                  <a:lnTo>
                    <a:pt x="162948" y="27061"/>
                  </a:lnTo>
                  <a:lnTo>
                    <a:pt x="164377" y="28044"/>
                  </a:lnTo>
                  <a:lnTo>
                    <a:pt x="165582" y="29249"/>
                  </a:lnTo>
                  <a:lnTo>
                    <a:pt x="166520" y="30678"/>
                  </a:lnTo>
                  <a:lnTo>
                    <a:pt x="167190" y="32241"/>
                  </a:lnTo>
                  <a:lnTo>
                    <a:pt x="167547" y="33983"/>
                  </a:lnTo>
                  <a:lnTo>
                    <a:pt x="167592" y="34921"/>
                  </a:lnTo>
                  <a:lnTo>
                    <a:pt x="167592" y="83595"/>
                  </a:lnTo>
                  <a:lnTo>
                    <a:pt x="167547" y="84533"/>
                  </a:lnTo>
                  <a:lnTo>
                    <a:pt x="167190" y="86274"/>
                  </a:lnTo>
                  <a:lnTo>
                    <a:pt x="166520" y="87882"/>
                  </a:lnTo>
                  <a:lnTo>
                    <a:pt x="165582" y="89266"/>
                  </a:lnTo>
                  <a:lnTo>
                    <a:pt x="164377" y="90472"/>
                  </a:lnTo>
                  <a:lnTo>
                    <a:pt x="162948" y="91454"/>
                  </a:lnTo>
                  <a:lnTo>
                    <a:pt x="161340" y="92124"/>
                  </a:lnTo>
                  <a:lnTo>
                    <a:pt x="159598" y="92481"/>
                  </a:lnTo>
                  <a:lnTo>
                    <a:pt x="158705" y="92526"/>
                  </a:lnTo>
                  <a:lnTo>
                    <a:pt x="157768" y="92481"/>
                  </a:lnTo>
                  <a:lnTo>
                    <a:pt x="156026" y="92124"/>
                  </a:lnTo>
                  <a:lnTo>
                    <a:pt x="154418" y="91454"/>
                  </a:lnTo>
                  <a:lnTo>
                    <a:pt x="152989" y="90472"/>
                  </a:lnTo>
                  <a:lnTo>
                    <a:pt x="151784" y="89266"/>
                  </a:lnTo>
                  <a:lnTo>
                    <a:pt x="150846" y="87882"/>
                  </a:lnTo>
                  <a:lnTo>
                    <a:pt x="150176" y="86274"/>
                  </a:lnTo>
                  <a:lnTo>
                    <a:pt x="149819" y="84533"/>
                  </a:lnTo>
                  <a:lnTo>
                    <a:pt x="149774" y="83595"/>
                  </a:lnTo>
                  <a:lnTo>
                    <a:pt x="149774" y="34921"/>
                  </a:lnTo>
                  <a:lnTo>
                    <a:pt x="149819" y="33983"/>
                  </a:lnTo>
                  <a:lnTo>
                    <a:pt x="150176" y="32241"/>
                  </a:lnTo>
                  <a:lnTo>
                    <a:pt x="150846" y="30678"/>
                  </a:lnTo>
                  <a:lnTo>
                    <a:pt x="151784" y="29249"/>
                  </a:lnTo>
                  <a:lnTo>
                    <a:pt x="152989" y="28044"/>
                  </a:lnTo>
                  <a:lnTo>
                    <a:pt x="154418" y="27061"/>
                  </a:lnTo>
                  <a:lnTo>
                    <a:pt x="156026" y="26392"/>
                  </a:lnTo>
                  <a:lnTo>
                    <a:pt x="157768" y="26034"/>
                  </a:lnTo>
                  <a:lnTo>
                    <a:pt x="158705" y="25990"/>
                  </a:lnTo>
                  <a:close/>
                  <a:moveTo>
                    <a:pt x="77075" y="26347"/>
                  </a:moveTo>
                  <a:lnTo>
                    <a:pt x="78013" y="26392"/>
                  </a:lnTo>
                  <a:lnTo>
                    <a:pt x="79755" y="26749"/>
                  </a:lnTo>
                  <a:lnTo>
                    <a:pt x="81318" y="27419"/>
                  </a:lnTo>
                  <a:lnTo>
                    <a:pt x="82746" y="28356"/>
                  </a:lnTo>
                  <a:lnTo>
                    <a:pt x="83952" y="29562"/>
                  </a:lnTo>
                  <a:lnTo>
                    <a:pt x="84935" y="30991"/>
                  </a:lnTo>
                  <a:lnTo>
                    <a:pt x="85604" y="32599"/>
                  </a:lnTo>
                  <a:lnTo>
                    <a:pt x="85962" y="34340"/>
                  </a:lnTo>
                  <a:lnTo>
                    <a:pt x="86006" y="35278"/>
                  </a:lnTo>
                  <a:lnTo>
                    <a:pt x="86006" y="83952"/>
                  </a:lnTo>
                  <a:lnTo>
                    <a:pt x="85962" y="84845"/>
                  </a:lnTo>
                  <a:lnTo>
                    <a:pt x="85604" y="86587"/>
                  </a:lnTo>
                  <a:lnTo>
                    <a:pt x="84935" y="88194"/>
                  </a:lnTo>
                  <a:lnTo>
                    <a:pt x="83952" y="89623"/>
                  </a:lnTo>
                  <a:lnTo>
                    <a:pt x="82746" y="90829"/>
                  </a:lnTo>
                  <a:lnTo>
                    <a:pt x="81318" y="91811"/>
                  </a:lnTo>
                  <a:lnTo>
                    <a:pt x="79755" y="92481"/>
                  </a:lnTo>
                  <a:lnTo>
                    <a:pt x="78013" y="92839"/>
                  </a:lnTo>
                  <a:lnTo>
                    <a:pt x="76182" y="92839"/>
                  </a:lnTo>
                  <a:lnTo>
                    <a:pt x="74441" y="92481"/>
                  </a:lnTo>
                  <a:lnTo>
                    <a:pt x="72833" y="91811"/>
                  </a:lnTo>
                  <a:lnTo>
                    <a:pt x="71404" y="90829"/>
                  </a:lnTo>
                  <a:lnTo>
                    <a:pt x="70198" y="89623"/>
                  </a:lnTo>
                  <a:lnTo>
                    <a:pt x="69261" y="88194"/>
                  </a:lnTo>
                  <a:lnTo>
                    <a:pt x="68546" y="86587"/>
                  </a:lnTo>
                  <a:lnTo>
                    <a:pt x="68189" y="84845"/>
                  </a:lnTo>
                  <a:lnTo>
                    <a:pt x="68189" y="83952"/>
                  </a:lnTo>
                  <a:lnTo>
                    <a:pt x="68189" y="35278"/>
                  </a:lnTo>
                  <a:lnTo>
                    <a:pt x="68189" y="34340"/>
                  </a:lnTo>
                  <a:lnTo>
                    <a:pt x="68546" y="32599"/>
                  </a:lnTo>
                  <a:lnTo>
                    <a:pt x="69261" y="30991"/>
                  </a:lnTo>
                  <a:lnTo>
                    <a:pt x="70198" y="29562"/>
                  </a:lnTo>
                  <a:lnTo>
                    <a:pt x="71404" y="28356"/>
                  </a:lnTo>
                  <a:lnTo>
                    <a:pt x="72833" y="27419"/>
                  </a:lnTo>
                  <a:lnTo>
                    <a:pt x="74441" y="26749"/>
                  </a:lnTo>
                  <a:lnTo>
                    <a:pt x="76182" y="26392"/>
                  </a:lnTo>
                  <a:lnTo>
                    <a:pt x="77075" y="26347"/>
                  </a:lnTo>
                  <a:close/>
                  <a:moveTo>
                    <a:pt x="36260" y="26525"/>
                  </a:moveTo>
                  <a:lnTo>
                    <a:pt x="37198" y="26570"/>
                  </a:lnTo>
                  <a:lnTo>
                    <a:pt x="38940" y="26927"/>
                  </a:lnTo>
                  <a:lnTo>
                    <a:pt x="40547" y="27597"/>
                  </a:lnTo>
                  <a:lnTo>
                    <a:pt x="41976" y="28535"/>
                  </a:lnTo>
                  <a:lnTo>
                    <a:pt x="43182" y="29741"/>
                  </a:lnTo>
                  <a:lnTo>
                    <a:pt x="44120" y="31170"/>
                  </a:lnTo>
                  <a:lnTo>
                    <a:pt x="44789" y="32777"/>
                  </a:lnTo>
                  <a:lnTo>
                    <a:pt x="45147" y="34519"/>
                  </a:lnTo>
                  <a:lnTo>
                    <a:pt x="45191" y="35412"/>
                  </a:lnTo>
                  <a:lnTo>
                    <a:pt x="45191" y="84131"/>
                  </a:lnTo>
                  <a:lnTo>
                    <a:pt x="45147" y="85024"/>
                  </a:lnTo>
                  <a:lnTo>
                    <a:pt x="44789" y="86765"/>
                  </a:lnTo>
                  <a:lnTo>
                    <a:pt x="44120" y="88373"/>
                  </a:lnTo>
                  <a:lnTo>
                    <a:pt x="43182" y="89802"/>
                  </a:lnTo>
                  <a:lnTo>
                    <a:pt x="41976" y="91008"/>
                  </a:lnTo>
                  <a:lnTo>
                    <a:pt x="40547" y="91945"/>
                  </a:lnTo>
                  <a:lnTo>
                    <a:pt x="38940" y="92660"/>
                  </a:lnTo>
                  <a:lnTo>
                    <a:pt x="37198" y="93017"/>
                  </a:lnTo>
                  <a:lnTo>
                    <a:pt x="35367" y="93017"/>
                  </a:lnTo>
                  <a:lnTo>
                    <a:pt x="33626" y="92660"/>
                  </a:lnTo>
                  <a:lnTo>
                    <a:pt x="32018" y="91945"/>
                  </a:lnTo>
                  <a:lnTo>
                    <a:pt x="30589" y="91008"/>
                  </a:lnTo>
                  <a:lnTo>
                    <a:pt x="29383" y="89802"/>
                  </a:lnTo>
                  <a:lnTo>
                    <a:pt x="28446" y="88373"/>
                  </a:lnTo>
                  <a:lnTo>
                    <a:pt x="27776" y="86765"/>
                  </a:lnTo>
                  <a:lnTo>
                    <a:pt x="27418" y="85024"/>
                  </a:lnTo>
                  <a:lnTo>
                    <a:pt x="27374" y="84131"/>
                  </a:lnTo>
                  <a:lnTo>
                    <a:pt x="27374" y="35412"/>
                  </a:lnTo>
                  <a:lnTo>
                    <a:pt x="27418" y="34519"/>
                  </a:lnTo>
                  <a:lnTo>
                    <a:pt x="27776" y="32777"/>
                  </a:lnTo>
                  <a:lnTo>
                    <a:pt x="28446" y="31170"/>
                  </a:lnTo>
                  <a:lnTo>
                    <a:pt x="29383" y="29741"/>
                  </a:lnTo>
                  <a:lnTo>
                    <a:pt x="30589" y="28535"/>
                  </a:lnTo>
                  <a:lnTo>
                    <a:pt x="32018" y="27597"/>
                  </a:lnTo>
                  <a:lnTo>
                    <a:pt x="33626" y="26927"/>
                  </a:lnTo>
                  <a:lnTo>
                    <a:pt x="35367" y="26570"/>
                  </a:lnTo>
                  <a:lnTo>
                    <a:pt x="36260" y="26525"/>
                  </a:lnTo>
                  <a:close/>
                  <a:moveTo>
                    <a:pt x="5895" y="0"/>
                  </a:moveTo>
                  <a:lnTo>
                    <a:pt x="4600" y="268"/>
                  </a:lnTo>
                  <a:lnTo>
                    <a:pt x="3438" y="759"/>
                  </a:lnTo>
                  <a:lnTo>
                    <a:pt x="2367" y="1474"/>
                  </a:lnTo>
                  <a:lnTo>
                    <a:pt x="1474" y="2367"/>
                  </a:lnTo>
                  <a:lnTo>
                    <a:pt x="804" y="3439"/>
                  </a:lnTo>
                  <a:lnTo>
                    <a:pt x="268" y="4600"/>
                  </a:lnTo>
                  <a:lnTo>
                    <a:pt x="45" y="5895"/>
                  </a:lnTo>
                  <a:lnTo>
                    <a:pt x="0" y="6565"/>
                  </a:lnTo>
                  <a:lnTo>
                    <a:pt x="0" y="112174"/>
                  </a:lnTo>
                  <a:lnTo>
                    <a:pt x="0" y="112799"/>
                  </a:lnTo>
                  <a:lnTo>
                    <a:pt x="268" y="114005"/>
                  </a:lnTo>
                  <a:lnTo>
                    <a:pt x="714" y="115122"/>
                  </a:lnTo>
                  <a:lnTo>
                    <a:pt x="1340" y="116149"/>
                  </a:lnTo>
                  <a:lnTo>
                    <a:pt x="2143" y="116997"/>
                  </a:lnTo>
                  <a:lnTo>
                    <a:pt x="3081" y="117712"/>
                  </a:lnTo>
                  <a:lnTo>
                    <a:pt x="4153" y="118247"/>
                  </a:lnTo>
                  <a:lnTo>
                    <a:pt x="5314" y="118605"/>
                  </a:lnTo>
                  <a:lnTo>
                    <a:pt x="5939" y="118694"/>
                  </a:lnTo>
                  <a:lnTo>
                    <a:pt x="195903" y="118694"/>
                  </a:lnTo>
                  <a:lnTo>
                    <a:pt x="195903" y="10405"/>
                  </a:lnTo>
                  <a:lnTo>
                    <a:pt x="195903" y="10360"/>
                  </a:lnTo>
                  <a:lnTo>
                    <a:pt x="195903" y="10316"/>
                  </a:lnTo>
                  <a:lnTo>
                    <a:pt x="195903" y="6565"/>
                  </a:lnTo>
                  <a:lnTo>
                    <a:pt x="195859" y="5895"/>
                  </a:lnTo>
                  <a:lnTo>
                    <a:pt x="195591" y="4600"/>
                  </a:lnTo>
                  <a:lnTo>
                    <a:pt x="195100" y="3439"/>
                  </a:lnTo>
                  <a:lnTo>
                    <a:pt x="194385" y="2367"/>
                  </a:lnTo>
                  <a:lnTo>
                    <a:pt x="193492" y="1474"/>
                  </a:lnTo>
                  <a:lnTo>
                    <a:pt x="192465" y="759"/>
                  </a:lnTo>
                  <a:lnTo>
                    <a:pt x="191259" y="268"/>
                  </a:lnTo>
                  <a:lnTo>
                    <a:pt x="1900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5565500" y="998700"/>
              <a:ext cx="1817500" cy="4217725"/>
            </a:xfrm>
            <a:custGeom>
              <a:avLst/>
              <a:gdLst/>
              <a:ahLst/>
              <a:cxnLst/>
              <a:rect l="l" t="t" r="r" b="b"/>
              <a:pathLst>
                <a:path w="72700" h="168709" extrusionOk="0">
                  <a:moveTo>
                    <a:pt x="34921" y="132582"/>
                  </a:moveTo>
                  <a:lnTo>
                    <a:pt x="36707" y="132984"/>
                  </a:lnTo>
                  <a:lnTo>
                    <a:pt x="38315" y="133654"/>
                  </a:lnTo>
                  <a:lnTo>
                    <a:pt x="39744" y="134636"/>
                  </a:lnTo>
                  <a:lnTo>
                    <a:pt x="40994" y="135842"/>
                  </a:lnTo>
                  <a:lnTo>
                    <a:pt x="41977" y="137315"/>
                  </a:lnTo>
                  <a:lnTo>
                    <a:pt x="42647" y="138923"/>
                  </a:lnTo>
                  <a:lnTo>
                    <a:pt x="43004" y="140665"/>
                  </a:lnTo>
                  <a:lnTo>
                    <a:pt x="43048" y="141602"/>
                  </a:lnTo>
                  <a:lnTo>
                    <a:pt x="43004" y="142540"/>
                  </a:lnTo>
                  <a:lnTo>
                    <a:pt x="42647" y="144326"/>
                  </a:lnTo>
                  <a:lnTo>
                    <a:pt x="41977" y="145934"/>
                  </a:lnTo>
                  <a:lnTo>
                    <a:pt x="40994" y="147363"/>
                  </a:lnTo>
                  <a:lnTo>
                    <a:pt x="39744" y="148613"/>
                  </a:lnTo>
                  <a:lnTo>
                    <a:pt x="38315" y="149596"/>
                  </a:lnTo>
                  <a:lnTo>
                    <a:pt x="36707" y="150265"/>
                  </a:lnTo>
                  <a:lnTo>
                    <a:pt x="34921" y="150623"/>
                  </a:lnTo>
                  <a:lnTo>
                    <a:pt x="33983" y="150667"/>
                  </a:lnTo>
                  <a:lnTo>
                    <a:pt x="33090" y="150623"/>
                  </a:lnTo>
                  <a:lnTo>
                    <a:pt x="31304" y="150265"/>
                  </a:lnTo>
                  <a:lnTo>
                    <a:pt x="29696" y="149596"/>
                  </a:lnTo>
                  <a:lnTo>
                    <a:pt x="28223" y="148613"/>
                  </a:lnTo>
                  <a:lnTo>
                    <a:pt x="27017" y="147363"/>
                  </a:lnTo>
                  <a:lnTo>
                    <a:pt x="26035" y="145934"/>
                  </a:lnTo>
                  <a:lnTo>
                    <a:pt x="25365" y="144326"/>
                  </a:lnTo>
                  <a:lnTo>
                    <a:pt x="25008" y="142540"/>
                  </a:lnTo>
                  <a:lnTo>
                    <a:pt x="24963" y="141602"/>
                  </a:lnTo>
                  <a:lnTo>
                    <a:pt x="25008" y="140665"/>
                  </a:lnTo>
                  <a:lnTo>
                    <a:pt x="25365" y="138923"/>
                  </a:lnTo>
                  <a:lnTo>
                    <a:pt x="26035" y="137315"/>
                  </a:lnTo>
                  <a:lnTo>
                    <a:pt x="27017" y="135842"/>
                  </a:lnTo>
                  <a:lnTo>
                    <a:pt x="28223" y="134636"/>
                  </a:lnTo>
                  <a:lnTo>
                    <a:pt x="29696" y="133654"/>
                  </a:lnTo>
                  <a:lnTo>
                    <a:pt x="31304" y="132984"/>
                  </a:lnTo>
                  <a:lnTo>
                    <a:pt x="33090" y="132582"/>
                  </a:lnTo>
                  <a:close/>
                  <a:moveTo>
                    <a:pt x="1" y="1"/>
                  </a:moveTo>
                  <a:lnTo>
                    <a:pt x="1" y="141424"/>
                  </a:lnTo>
                  <a:lnTo>
                    <a:pt x="7146" y="141424"/>
                  </a:lnTo>
                  <a:lnTo>
                    <a:pt x="7146" y="141602"/>
                  </a:lnTo>
                  <a:lnTo>
                    <a:pt x="7146" y="141826"/>
                  </a:lnTo>
                  <a:lnTo>
                    <a:pt x="7146" y="143210"/>
                  </a:lnTo>
                  <a:lnTo>
                    <a:pt x="7458" y="145934"/>
                  </a:lnTo>
                  <a:lnTo>
                    <a:pt x="7994" y="148524"/>
                  </a:lnTo>
                  <a:lnTo>
                    <a:pt x="8753" y="151069"/>
                  </a:lnTo>
                  <a:lnTo>
                    <a:pt x="9780" y="153481"/>
                  </a:lnTo>
                  <a:lnTo>
                    <a:pt x="11031" y="155758"/>
                  </a:lnTo>
                  <a:lnTo>
                    <a:pt x="12460" y="157901"/>
                  </a:lnTo>
                  <a:lnTo>
                    <a:pt x="14112" y="159866"/>
                  </a:lnTo>
                  <a:lnTo>
                    <a:pt x="15943" y="161697"/>
                  </a:lnTo>
                  <a:lnTo>
                    <a:pt x="17952" y="163349"/>
                  </a:lnTo>
                  <a:lnTo>
                    <a:pt x="20096" y="164823"/>
                  </a:lnTo>
                  <a:lnTo>
                    <a:pt x="22373" y="166029"/>
                  </a:lnTo>
                  <a:lnTo>
                    <a:pt x="24784" y="167056"/>
                  </a:lnTo>
                  <a:lnTo>
                    <a:pt x="27285" y="167860"/>
                  </a:lnTo>
                  <a:lnTo>
                    <a:pt x="29920" y="168395"/>
                  </a:lnTo>
                  <a:lnTo>
                    <a:pt x="32599" y="168663"/>
                  </a:lnTo>
                  <a:lnTo>
                    <a:pt x="33983" y="168708"/>
                  </a:lnTo>
                  <a:lnTo>
                    <a:pt x="35368" y="168663"/>
                  </a:lnTo>
                  <a:lnTo>
                    <a:pt x="38092" y="168395"/>
                  </a:lnTo>
                  <a:lnTo>
                    <a:pt x="40726" y="167860"/>
                  </a:lnTo>
                  <a:lnTo>
                    <a:pt x="43227" y="167056"/>
                  </a:lnTo>
                  <a:lnTo>
                    <a:pt x="45638" y="166029"/>
                  </a:lnTo>
                  <a:lnTo>
                    <a:pt x="47916" y="164823"/>
                  </a:lnTo>
                  <a:lnTo>
                    <a:pt x="50059" y="163349"/>
                  </a:lnTo>
                  <a:lnTo>
                    <a:pt x="52069" y="161697"/>
                  </a:lnTo>
                  <a:lnTo>
                    <a:pt x="53900" y="159866"/>
                  </a:lnTo>
                  <a:lnTo>
                    <a:pt x="55507" y="157901"/>
                  </a:lnTo>
                  <a:lnTo>
                    <a:pt x="56981" y="155758"/>
                  </a:lnTo>
                  <a:lnTo>
                    <a:pt x="58231" y="153481"/>
                  </a:lnTo>
                  <a:lnTo>
                    <a:pt x="59258" y="151069"/>
                  </a:lnTo>
                  <a:lnTo>
                    <a:pt x="60018" y="148524"/>
                  </a:lnTo>
                  <a:lnTo>
                    <a:pt x="60553" y="145934"/>
                  </a:lnTo>
                  <a:lnTo>
                    <a:pt x="60821" y="143210"/>
                  </a:lnTo>
                  <a:lnTo>
                    <a:pt x="60866" y="141826"/>
                  </a:lnTo>
                  <a:lnTo>
                    <a:pt x="60866" y="141602"/>
                  </a:lnTo>
                  <a:lnTo>
                    <a:pt x="60866" y="141424"/>
                  </a:lnTo>
                  <a:lnTo>
                    <a:pt x="63724" y="141424"/>
                  </a:lnTo>
                  <a:lnTo>
                    <a:pt x="64662" y="141379"/>
                  </a:lnTo>
                  <a:lnTo>
                    <a:pt x="66403" y="141022"/>
                  </a:lnTo>
                  <a:lnTo>
                    <a:pt x="68011" y="140352"/>
                  </a:lnTo>
                  <a:lnTo>
                    <a:pt x="69440" y="139370"/>
                  </a:lnTo>
                  <a:lnTo>
                    <a:pt x="70646" y="138164"/>
                  </a:lnTo>
                  <a:lnTo>
                    <a:pt x="71628" y="136735"/>
                  </a:lnTo>
                  <a:lnTo>
                    <a:pt x="72298" y="135127"/>
                  </a:lnTo>
                  <a:lnTo>
                    <a:pt x="72655" y="133341"/>
                  </a:lnTo>
                  <a:lnTo>
                    <a:pt x="72700" y="132448"/>
                  </a:lnTo>
                  <a:lnTo>
                    <a:pt x="72700" y="74218"/>
                  </a:lnTo>
                  <a:lnTo>
                    <a:pt x="72655" y="73369"/>
                  </a:lnTo>
                  <a:lnTo>
                    <a:pt x="72342" y="71717"/>
                  </a:lnTo>
                  <a:lnTo>
                    <a:pt x="72074" y="70913"/>
                  </a:lnTo>
                  <a:lnTo>
                    <a:pt x="31661" y="70913"/>
                  </a:lnTo>
                  <a:lnTo>
                    <a:pt x="30366" y="70868"/>
                  </a:lnTo>
                  <a:lnTo>
                    <a:pt x="27821" y="70288"/>
                  </a:lnTo>
                  <a:lnTo>
                    <a:pt x="25544" y="69216"/>
                  </a:lnTo>
                  <a:lnTo>
                    <a:pt x="23489" y="67743"/>
                  </a:lnTo>
                  <a:lnTo>
                    <a:pt x="21748" y="65822"/>
                  </a:lnTo>
                  <a:lnTo>
                    <a:pt x="20364" y="63590"/>
                  </a:lnTo>
                  <a:lnTo>
                    <a:pt x="19381" y="61089"/>
                  </a:lnTo>
                  <a:lnTo>
                    <a:pt x="18890" y="58365"/>
                  </a:lnTo>
                  <a:lnTo>
                    <a:pt x="18845" y="56936"/>
                  </a:lnTo>
                  <a:lnTo>
                    <a:pt x="18845" y="32911"/>
                  </a:lnTo>
                  <a:lnTo>
                    <a:pt x="18890" y="31572"/>
                  </a:lnTo>
                  <a:lnTo>
                    <a:pt x="19381" y="29026"/>
                  </a:lnTo>
                  <a:lnTo>
                    <a:pt x="20274" y="26660"/>
                  </a:lnTo>
                  <a:lnTo>
                    <a:pt x="21614" y="24606"/>
                  </a:lnTo>
                  <a:lnTo>
                    <a:pt x="23221" y="22819"/>
                  </a:lnTo>
                  <a:lnTo>
                    <a:pt x="25186" y="21435"/>
                  </a:lnTo>
                  <a:lnTo>
                    <a:pt x="27330" y="20408"/>
                  </a:lnTo>
                  <a:lnTo>
                    <a:pt x="29696" y="19917"/>
                  </a:lnTo>
                  <a:lnTo>
                    <a:pt x="30947" y="19872"/>
                  </a:lnTo>
                  <a:lnTo>
                    <a:pt x="49077" y="19872"/>
                  </a:lnTo>
                  <a:lnTo>
                    <a:pt x="43584" y="7726"/>
                  </a:lnTo>
                  <a:lnTo>
                    <a:pt x="43182" y="6877"/>
                  </a:lnTo>
                  <a:lnTo>
                    <a:pt x="42155" y="5270"/>
                  </a:lnTo>
                  <a:lnTo>
                    <a:pt x="40950" y="3841"/>
                  </a:lnTo>
                  <a:lnTo>
                    <a:pt x="39521" y="2635"/>
                  </a:lnTo>
                  <a:lnTo>
                    <a:pt x="37958" y="1608"/>
                  </a:lnTo>
                  <a:lnTo>
                    <a:pt x="36261" y="849"/>
                  </a:lnTo>
                  <a:lnTo>
                    <a:pt x="34475" y="313"/>
                  </a:lnTo>
                  <a:lnTo>
                    <a:pt x="32599" y="45"/>
                  </a:lnTo>
                  <a:lnTo>
                    <a:pt x="31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6482050" y="1940925"/>
              <a:ext cx="684375" cy="385175"/>
            </a:xfrm>
            <a:custGeom>
              <a:avLst/>
              <a:gdLst/>
              <a:ahLst/>
              <a:cxnLst/>
              <a:rect l="l" t="t" r="r" b="b"/>
              <a:pathLst>
                <a:path w="27375" h="15407" extrusionOk="0">
                  <a:moveTo>
                    <a:pt x="1" y="1"/>
                  </a:moveTo>
                  <a:lnTo>
                    <a:pt x="1" y="15407"/>
                  </a:lnTo>
                  <a:lnTo>
                    <a:pt x="27375" y="15407"/>
                  </a:lnTo>
                  <a:lnTo>
                    <a:pt x="20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60" name="Google Shape;760;p26"/>
          <p:cNvGrpSpPr/>
          <p:nvPr/>
        </p:nvGrpSpPr>
        <p:grpSpPr>
          <a:xfrm>
            <a:off x="7941268" y="3464704"/>
            <a:ext cx="680185" cy="649897"/>
            <a:chOff x="1076575" y="245800"/>
            <a:chExt cx="5467725" cy="5224250"/>
          </a:xfrm>
        </p:grpSpPr>
        <p:sp>
          <p:nvSpPr>
            <p:cNvPr id="761" name="Google Shape;761;p26"/>
            <p:cNvSpPr/>
            <p:nvPr/>
          </p:nvSpPr>
          <p:spPr>
            <a:xfrm>
              <a:off x="3404600" y="245800"/>
              <a:ext cx="784300" cy="945775"/>
            </a:xfrm>
            <a:custGeom>
              <a:avLst/>
              <a:gdLst/>
              <a:ahLst/>
              <a:cxnLst/>
              <a:rect l="l" t="t" r="r" b="b"/>
              <a:pathLst>
                <a:path w="31372" h="37831" extrusionOk="0">
                  <a:moveTo>
                    <a:pt x="1" y="1"/>
                  </a:moveTo>
                  <a:lnTo>
                    <a:pt x="1" y="37830"/>
                  </a:lnTo>
                  <a:lnTo>
                    <a:pt x="31372" y="37830"/>
                  </a:lnTo>
                  <a:lnTo>
                    <a:pt x="31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3404600" y="1556350"/>
              <a:ext cx="784300" cy="485275"/>
            </a:xfrm>
            <a:custGeom>
              <a:avLst/>
              <a:gdLst/>
              <a:ahLst/>
              <a:cxnLst/>
              <a:rect l="l" t="t" r="r" b="b"/>
              <a:pathLst>
                <a:path w="31372" h="19411" extrusionOk="0">
                  <a:moveTo>
                    <a:pt x="1" y="0"/>
                  </a:moveTo>
                  <a:lnTo>
                    <a:pt x="1" y="19411"/>
                  </a:lnTo>
                  <a:lnTo>
                    <a:pt x="31372" y="19411"/>
                  </a:lnTo>
                  <a:lnTo>
                    <a:pt x="3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1367900" y="1556350"/>
              <a:ext cx="4878225" cy="2563000"/>
            </a:xfrm>
            <a:custGeom>
              <a:avLst/>
              <a:gdLst/>
              <a:ahLst/>
              <a:cxnLst/>
              <a:rect l="l" t="t" r="r" b="b"/>
              <a:pathLst>
                <a:path w="195129" h="102520" extrusionOk="0">
                  <a:moveTo>
                    <a:pt x="0" y="0"/>
                  </a:moveTo>
                  <a:lnTo>
                    <a:pt x="0" y="69474"/>
                  </a:lnTo>
                  <a:lnTo>
                    <a:pt x="1675" y="69816"/>
                  </a:lnTo>
                  <a:lnTo>
                    <a:pt x="4955" y="71012"/>
                  </a:lnTo>
                  <a:lnTo>
                    <a:pt x="8031" y="72687"/>
                  </a:lnTo>
                  <a:lnTo>
                    <a:pt x="10833" y="74908"/>
                  </a:lnTo>
                  <a:lnTo>
                    <a:pt x="12132" y="76206"/>
                  </a:lnTo>
                  <a:lnTo>
                    <a:pt x="36189" y="102315"/>
                  </a:lnTo>
                  <a:lnTo>
                    <a:pt x="36258" y="102417"/>
                  </a:lnTo>
                  <a:lnTo>
                    <a:pt x="36360" y="102520"/>
                  </a:lnTo>
                  <a:lnTo>
                    <a:pt x="36360" y="97189"/>
                  </a:lnTo>
                  <a:lnTo>
                    <a:pt x="36394" y="96164"/>
                  </a:lnTo>
                  <a:lnTo>
                    <a:pt x="36599" y="94113"/>
                  </a:lnTo>
                  <a:lnTo>
                    <a:pt x="37010" y="92131"/>
                  </a:lnTo>
                  <a:lnTo>
                    <a:pt x="37591" y="90252"/>
                  </a:lnTo>
                  <a:lnTo>
                    <a:pt x="38342" y="88406"/>
                  </a:lnTo>
                  <a:lnTo>
                    <a:pt x="39299" y="86698"/>
                  </a:lnTo>
                  <a:lnTo>
                    <a:pt x="40393" y="85091"/>
                  </a:lnTo>
                  <a:lnTo>
                    <a:pt x="41623" y="83588"/>
                  </a:lnTo>
                  <a:lnTo>
                    <a:pt x="42990" y="82221"/>
                  </a:lnTo>
                  <a:lnTo>
                    <a:pt x="44493" y="80957"/>
                  </a:lnTo>
                  <a:lnTo>
                    <a:pt x="46134" y="79863"/>
                  </a:lnTo>
                  <a:lnTo>
                    <a:pt x="47842" y="78940"/>
                  </a:lnTo>
                  <a:lnTo>
                    <a:pt x="49654" y="78154"/>
                  </a:lnTo>
                  <a:lnTo>
                    <a:pt x="51567" y="77573"/>
                  </a:lnTo>
                  <a:lnTo>
                    <a:pt x="53549" y="77163"/>
                  </a:lnTo>
                  <a:lnTo>
                    <a:pt x="55566" y="76958"/>
                  </a:lnTo>
                  <a:lnTo>
                    <a:pt x="90286" y="76958"/>
                  </a:lnTo>
                  <a:lnTo>
                    <a:pt x="91140" y="76992"/>
                  </a:lnTo>
                  <a:lnTo>
                    <a:pt x="93259" y="76582"/>
                  </a:lnTo>
                  <a:lnTo>
                    <a:pt x="97154" y="75250"/>
                  </a:lnTo>
                  <a:lnTo>
                    <a:pt x="105595" y="71320"/>
                  </a:lnTo>
                  <a:lnTo>
                    <a:pt x="109354" y="69577"/>
                  </a:lnTo>
                  <a:lnTo>
                    <a:pt x="110892" y="68859"/>
                  </a:lnTo>
                  <a:lnTo>
                    <a:pt x="113968" y="67629"/>
                  </a:lnTo>
                  <a:lnTo>
                    <a:pt x="117111" y="66604"/>
                  </a:lnTo>
                  <a:lnTo>
                    <a:pt x="120290" y="65749"/>
                  </a:lnTo>
                  <a:lnTo>
                    <a:pt x="123468" y="65066"/>
                  </a:lnTo>
                  <a:lnTo>
                    <a:pt x="126680" y="64553"/>
                  </a:lnTo>
                  <a:lnTo>
                    <a:pt x="129926" y="64246"/>
                  </a:lnTo>
                  <a:lnTo>
                    <a:pt x="133139" y="64109"/>
                  </a:lnTo>
                  <a:lnTo>
                    <a:pt x="136385" y="64177"/>
                  </a:lnTo>
                  <a:lnTo>
                    <a:pt x="139632" y="64417"/>
                  </a:lnTo>
                  <a:lnTo>
                    <a:pt x="142844" y="64827"/>
                  </a:lnTo>
                  <a:lnTo>
                    <a:pt x="146022" y="65408"/>
                  </a:lnTo>
                  <a:lnTo>
                    <a:pt x="149200" y="66194"/>
                  </a:lnTo>
                  <a:lnTo>
                    <a:pt x="152344" y="67151"/>
                  </a:lnTo>
                  <a:lnTo>
                    <a:pt x="155420" y="68312"/>
                  </a:lnTo>
                  <a:lnTo>
                    <a:pt x="158495" y="69645"/>
                  </a:lnTo>
                  <a:lnTo>
                    <a:pt x="159999" y="70363"/>
                  </a:lnTo>
                  <a:lnTo>
                    <a:pt x="169704" y="75318"/>
                  </a:lnTo>
                  <a:lnTo>
                    <a:pt x="170251" y="73678"/>
                  </a:lnTo>
                  <a:lnTo>
                    <a:pt x="171720" y="70670"/>
                  </a:lnTo>
                  <a:lnTo>
                    <a:pt x="173600" y="67937"/>
                  </a:lnTo>
                  <a:lnTo>
                    <a:pt x="175855" y="65544"/>
                  </a:lnTo>
                  <a:lnTo>
                    <a:pt x="178418" y="63528"/>
                  </a:lnTo>
                  <a:lnTo>
                    <a:pt x="181289" y="61956"/>
                  </a:lnTo>
                  <a:lnTo>
                    <a:pt x="184398" y="60863"/>
                  </a:lnTo>
                  <a:lnTo>
                    <a:pt x="187679" y="60316"/>
                  </a:lnTo>
                  <a:lnTo>
                    <a:pt x="189388" y="60248"/>
                  </a:lnTo>
                  <a:lnTo>
                    <a:pt x="195129" y="60248"/>
                  </a:lnTo>
                  <a:lnTo>
                    <a:pt x="195129" y="0"/>
                  </a:lnTo>
                  <a:lnTo>
                    <a:pt x="127432" y="0"/>
                  </a:lnTo>
                  <a:lnTo>
                    <a:pt x="127432" y="26689"/>
                  </a:lnTo>
                  <a:lnTo>
                    <a:pt x="127398" y="27441"/>
                  </a:lnTo>
                  <a:lnTo>
                    <a:pt x="127090" y="28877"/>
                  </a:lnTo>
                  <a:lnTo>
                    <a:pt x="126543" y="30175"/>
                  </a:lnTo>
                  <a:lnTo>
                    <a:pt x="125757" y="31337"/>
                  </a:lnTo>
                  <a:lnTo>
                    <a:pt x="124766" y="32328"/>
                  </a:lnTo>
                  <a:lnTo>
                    <a:pt x="123604" y="33114"/>
                  </a:lnTo>
                  <a:lnTo>
                    <a:pt x="122306" y="33661"/>
                  </a:lnTo>
                  <a:lnTo>
                    <a:pt x="120870" y="33934"/>
                  </a:lnTo>
                  <a:lnTo>
                    <a:pt x="120119" y="33968"/>
                  </a:lnTo>
                  <a:lnTo>
                    <a:pt x="74156" y="33968"/>
                  </a:lnTo>
                  <a:lnTo>
                    <a:pt x="73438" y="33934"/>
                  </a:lnTo>
                  <a:lnTo>
                    <a:pt x="72003" y="33661"/>
                  </a:lnTo>
                  <a:lnTo>
                    <a:pt x="70704" y="33114"/>
                  </a:lnTo>
                  <a:lnTo>
                    <a:pt x="69542" y="32328"/>
                  </a:lnTo>
                  <a:lnTo>
                    <a:pt x="68551" y="31337"/>
                  </a:lnTo>
                  <a:lnTo>
                    <a:pt x="67765" y="30175"/>
                  </a:lnTo>
                  <a:lnTo>
                    <a:pt x="67219" y="28877"/>
                  </a:lnTo>
                  <a:lnTo>
                    <a:pt x="66911" y="27441"/>
                  </a:lnTo>
                  <a:lnTo>
                    <a:pt x="66877" y="26689"/>
                  </a:lnTo>
                  <a:lnTo>
                    <a:pt x="668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4553675" y="245800"/>
              <a:ext cx="1692450" cy="945775"/>
            </a:xfrm>
            <a:custGeom>
              <a:avLst/>
              <a:gdLst/>
              <a:ahLst/>
              <a:cxnLst/>
              <a:rect l="l" t="t" r="r" b="b"/>
              <a:pathLst>
                <a:path w="67698" h="37831" extrusionOk="0">
                  <a:moveTo>
                    <a:pt x="1" y="1"/>
                  </a:moveTo>
                  <a:lnTo>
                    <a:pt x="1" y="37830"/>
                  </a:lnTo>
                  <a:lnTo>
                    <a:pt x="67698" y="37830"/>
                  </a:lnTo>
                  <a:lnTo>
                    <a:pt x="67698" y="10116"/>
                  </a:lnTo>
                  <a:lnTo>
                    <a:pt x="67698" y="9056"/>
                  </a:lnTo>
                  <a:lnTo>
                    <a:pt x="67356" y="7074"/>
                  </a:lnTo>
                  <a:lnTo>
                    <a:pt x="66707" y="5263"/>
                  </a:lnTo>
                  <a:lnTo>
                    <a:pt x="65818" y="3657"/>
                  </a:lnTo>
                  <a:lnTo>
                    <a:pt x="64656" y="2290"/>
                  </a:lnTo>
                  <a:lnTo>
                    <a:pt x="63324" y="1197"/>
                  </a:lnTo>
                  <a:lnTo>
                    <a:pt x="61820" y="445"/>
                  </a:lnTo>
                  <a:lnTo>
                    <a:pt x="60180" y="35"/>
                  </a:lnTo>
                  <a:lnTo>
                    <a:pt x="59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5948800" y="3427325"/>
              <a:ext cx="595500" cy="1991475"/>
            </a:xfrm>
            <a:custGeom>
              <a:avLst/>
              <a:gdLst/>
              <a:ahLst/>
              <a:cxnLst/>
              <a:rect l="l" t="t" r="r" b="b"/>
              <a:pathLst>
                <a:path w="23820" h="79659" extrusionOk="0">
                  <a:moveTo>
                    <a:pt x="5502" y="1"/>
                  </a:moveTo>
                  <a:lnTo>
                    <a:pt x="4306" y="308"/>
                  </a:lnTo>
                  <a:lnTo>
                    <a:pt x="3213" y="855"/>
                  </a:lnTo>
                  <a:lnTo>
                    <a:pt x="2222" y="1641"/>
                  </a:lnTo>
                  <a:lnTo>
                    <a:pt x="1402" y="2632"/>
                  </a:lnTo>
                  <a:lnTo>
                    <a:pt x="718" y="3794"/>
                  </a:lnTo>
                  <a:lnTo>
                    <a:pt x="240" y="5092"/>
                  </a:lnTo>
                  <a:lnTo>
                    <a:pt x="0" y="6528"/>
                  </a:lnTo>
                  <a:lnTo>
                    <a:pt x="0" y="7245"/>
                  </a:lnTo>
                  <a:lnTo>
                    <a:pt x="0" y="72379"/>
                  </a:lnTo>
                  <a:lnTo>
                    <a:pt x="0" y="73131"/>
                  </a:lnTo>
                  <a:lnTo>
                    <a:pt x="240" y="74532"/>
                  </a:lnTo>
                  <a:lnTo>
                    <a:pt x="718" y="75831"/>
                  </a:lnTo>
                  <a:lnTo>
                    <a:pt x="1402" y="76993"/>
                  </a:lnTo>
                  <a:lnTo>
                    <a:pt x="2222" y="77984"/>
                  </a:lnTo>
                  <a:lnTo>
                    <a:pt x="3213" y="78770"/>
                  </a:lnTo>
                  <a:lnTo>
                    <a:pt x="4306" y="79316"/>
                  </a:lnTo>
                  <a:lnTo>
                    <a:pt x="5502" y="79624"/>
                  </a:lnTo>
                  <a:lnTo>
                    <a:pt x="6152" y="79658"/>
                  </a:lnTo>
                  <a:lnTo>
                    <a:pt x="17668" y="79658"/>
                  </a:lnTo>
                  <a:lnTo>
                    <a:pt x="18283" y="79624"/>
                  </a:lnTo>
                  <a:lnTo>
                    <a:pt x="19479" y="79316"/>
                  </a:lnTo>
                  <a:lnTo>
                    <a:pt x="20607" y="78770"/>
                  </a:lnTo>
                  <a:lnTo>
                    <a:pt x="21564" y="77984"/>
                  </a:lnTo>
                  <a:lnTo>
                    <a:pt x="22418" y="76993"/>
                  </a:lnTo>
                  <a:lnTo>
                    <a:pt x="23067" y="75831"/>
                  </a:lnTo>
                  <a:lnTo>
                    <a:pt x="23546" y="74532"/>
                  </a:lnTo>
                  <a:lnTo>
                    <a:pt x="23785" y="73131"/>
                  </a:lnTo>
                  <a:lnTo>
                    <a:pt x="23819" y="72379"/>
                  </a:lnTo>
                  <a:lnTo>
                    <a:pt x="23819" y="7245"/>
                  </a:lnTo>
                  <a:lnTo>
                    <a:pt x="23785" y="6528"/>
                  </a:lnTo>
                  <a:lnTo>
                    <a:pt x="23546" y="5092"/>
                  </a:lnTo>
                  <a:lnTo>
                    <a:pt x="23067" y="3794"/>
                  </a:lnTo>
                  <a:lnTo>
                    <a:pt x="22418" y="2632"/>
                  </a:lnTo>
                  <a:lnTo>
                    <a:pt x="21564" y="1641"/>
                  </a:lnTo>
                  <a:lnTo>
                    <a:pt x="20607" y="855"/>
                  </a:lnTo>
                  <a:lnTo>
                    <a:pt x="19479" y="308"/>
                  </a:lnTo>
                  <a:lnTo>
                    <a:pt x="18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1367900" y="245800"/>
              <a:ext cx="1671925" cy="945775"/>
            </a:xfrm>
            <a:custGeom>
              <a:avLst/>
              <a:gdLst/>
              <a:ahLst/>
              <a:cxnLst/>
              <a:rect l="l" t="t" r="r" b="b"/>
              <a:pathLst>
                <a:path w="66877" h="37831" extrusionOk="0">
                  <a:moveTo>
                    <a:pt x="6971" y="1"/>
                  </a:moveTo>
                  <a:lnTo>
                    <a:pt x="6254" y="35"/>
                  </a:lnTo>
                  <a:lnTo>
                    <a:pt x="4887" y="376"/>
                  </a:lnTo>
                  <a:lnTo>
                    <a:pt x="3657" y="992"/>
                  </a:lnTo>
                  <a:lnTo>
                    <a:pt x="2529" y="1914"/>
                  </a:lnTo>
                  <a:lnTo>
                    <a:pt x="1572" y="3042"/>
                  </a:lnTo>
                  <a:lnTo>
                    <a:pt x="820" y="4375"/>
                  </a:lnTo>
                  <a:lnTo>
                    <a:pt x="308" y="5878"/>
                  </a:lnTo>
                  <a:lnTo>
                    <a:pt x="34" y="7519"/>
                  </a:lnTo>
                  <a:lnTo>
                    <a:pt x="0" y="8407"/>
                  </a:lnTo>
                  <a:lnTo>
                    <a:pt x="0" y="37830"/>
                  </a:lnTo>
                  <a:lnTo>
                    <a:pt x="66877" y="37830"/>
                  </a:lnTo>
                  <a:lnTo>
                    <a:pt x="668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1076575" y="3523875"/>
              <a:ext cx="4507450" cy="1946175"/>
            </a:xfrm>
            <a:custGeom>
              <a:avLst/>
              <a:gdLst/>
              <a:ahLst/>
              <a:cxnLst/>
              <a:rect l="l" t="t" r="r" b="b"/>
              <a:pathLst>
                <a:path w="180298" h="77847" extrusionOk="0">
                  <a:moveTo>
                    <a:pt x="143766" y="0"/>
                  </a:moveTo>
                  <a:lnTo>
                    <a:pt x="138914" y="479"/>
                  </a:lnTo>
                  <a:lnTo>
                    <a:pt x="134130" y="1504"/>
                  </a:lnTo>
                  <a:lnTo>
                    <a:pt x="129448" y="3042"/>
                  </a:lnTo>
                  <a:lnTo>
                    <a:pt x="127158" y="4067"/>
                  </a:lnTo>
                  <a:lnTo>
                    <a:pt x="114207" y="10115"/>
                  </a:lnTo>
                  <a:lnTo>
                    <a:pt x="112737" y="10730"/>
                  </a:lnTo>
                  <a:lnTo>
                    <a:pt x="109764" y="11756"/>
                  </a:lnTo>
                  <a:lnTo>
                    <a:pt x="106654" y="12439"/>
                  </a:lnTo>
                  <a:lnTo>
                    <a:pt x="103510" y="12781"/>
                  </a:lnTo>
                  <a:lnTo>
                    <a:pt x="101939" y="12815"/>
                  </a:lnTo>
                  <a:lnTo>
                    <a:pt x="67697" y="12815"/>
                  </a:lnTo>
                  <a:lnTo>
                    <a:pt x="66569" y="13054"/>
                  </a:lnTo>
                  <a:lnTo>
                    <a:pt x="65578" y="13499"/>
                  </a:lnTo>
                  <a:lnTo>
                    <a:pt x="64656" y="14114"/>
                  </a:lnTo>
                  <a:lnTo>
                    <a:pt x="63870" y="14865"/>
                  </a:lnTo>
                  <a:lnTo>
                    <a:pt x="63255" y="15788"/>
                  </a:lnTo>
                  <a:lnTo>
                    <a:pt x="62844" y="16813"/>
                  </a:lnTo>
                  <a:lnTo>
                    <a:pt x="62605" y="17907"/>
                  </a:lnTo>
                  <a:lnTo>
                    <a:pt x="62571" y="18488"/>
                  </a:lnTo>
                  <a:lnTo>
                    <a:pt x="62571" y="29526"/>
                  </a:lnTo>
                  <a:lnTo>
                    <a:pt x="128013" y="29526"/>
                  </a:lnTo>
                  <a:lnTo>
                    <a:pt x="128730" y="29560"/>
                  </a:lnTo>
                  <a:lnTo>
                    <a:pt x="130166" y="29833"/>
                  </a:lnTo>
                  <a:lnTo>
                    <a:pt x="131464" y="30414"/>
                  </a:lnTo>
                  <a:lnTo>
                    <a:pt x="132626" y="31200"/>
                  </a:lnTo>
                  <a:lnTo>
                    <a:pt x="133617" y="32191"/>
                  </a:lnTo>
                  <a:lnTo>
                    <a:pt x="134403" y="33353"/>
                  </a:lnTo>
                  <a:lnTo>
                    <a:pt x="134950" y="34652"/>
                  </a:lnTo>
                  <a:lnTo>
                    <a:pt x="135257" y="36053"/>
                  </a:lnTo>
                  <a:lnTo>
                    <a:pt x="135292" y="36805"/>
                  </a:lnTo>
                  <a:lnTo>
                    <a:pt x="135257" y="37556"/>
                  </a:lnTo>
                  <a:lnTo>
                    <a:pt x="134950" y="38992"/>
                  </a:lnTo>
                  <a:lnTo>
                    <a:pt x="134403" y="40290"/>
                  </a:lnTo>
                  <a:lnTo>
                    <a:pt x="133617" y="41452"/>
                  </a:lnTo>
                  <a:lnTo>
                    <a:pt x="132626" y="42443"/>
                  </a:lnTo>
                  <a:lnTo>
                    <a:pt x="131464" y="43229"/>
                  </a:lnTo>
                  <a:lnTo>
                    <a:pt x="130166" y="43776"/>
                  </a:lnTo>
                  <a:lnTo>
                    <a:pt x="128730" y="44084"/>
                  </a:lnTo>
                  <a:lnTo>
                    <a:pt x="59735" y="44084"/>
                  </a:lnTo>
                  <a:lnTo>
                    <a:pt x="56488" y="43742"/>
                  </a:lnTo>
                  <a:lnTo>
                    <a:pt x="53173" y="43058"/>
                  </a:lnTo>
                  <a:lnTo>
                    <a:pt x="49927" y="42033"/>
                  </a:lnTo>
                  <a:lnTo>
                    <a:pt x="46749" y="40666"/>
                  </a:lnTo>
                  <a:lnTo>
                    <a:pt x="43707" y="38992"/>
                  </a:lnTo>
                  <a:lnTo>
                    <a:pt x="40871" y="37010"/>
                  </a:lnTo>
                  <a:lnTo>
                    <a:pt x="38274" y="34720"/>
                  </a:lnTo>
                  <a:lnTo>
                    <a:pt x="37112" y="33490"/>
                  </a:lnTo>
                  <a:lnTo>
                    <a:pt x="13054" y="7382"/>
                  </a:lnTo>
                  <a:lnTo>
                    <a:pt x="12439" y="6801"/>
                  </a:lnTo>
                  <a:lnTo>
                    <a:pt x="11175" y="5946"/>
                  </a:lnTo>
                  <a:lnTo>
                    <a:pt x="9808" y="5365"/>
                  </a:lnTo>
                  <a:lnTo>
                    <a:pt x="8407" y="5126"/>
                  </a:lnTo>
                  <a:lnTo>
                    <a:pt x="7040" y="5126"/>
                  </a:lnTo>
                  <a:lnTo>
                    <a:pt x="5707" y="5365"/>
                  </a:lnTo>
                  <a:lnTo>
                    <a:pt x="4443" y="5810"/>
                  </a:lnTo>
                  <a:lnTo>
                    <a:pt x="3246" y="6493"/>
                  </a:lnTo>
                  <a:lnTo>
                    <a:pt x="2221" y="7313"/>
                  </a:lnTo>
                  <a:lnTo>
                    <a:pt x="1333" y="8304"/>
                  </a:lnTo>
                  <a:lnTo>
                    <a:pt x="649" y="9432"/>
                  </a:lnTo>
                  <a:lnTo>
                    <a:pt x="205" y="10662"/>
                  </a:lnTo>
                  <a:lnTo>
                    <a:pt x="0" y="11961"/>
                  </a:lnTo>
                  <a:lnTo>
                    <a:pt x="68" y="13328"/>
                  </a:lnTo>
                  <a:lnTo>
                    <a:pt x="478" y="14729"/>
                  </a:lnTo>
                  <a:lnTo>
                    <a:pt x="1264" y="16130"/>
                  </a:lnTo>
                  <a:lnTo>
                    <a:pt x="1811" y="16847"/>
                  </a:lnTo>
                  <a:lnTo>
                    <a:pt x="34617" y="56625"/>
                  </a:lnTo>
                  <a:lnTo>
                    <a:pt x="35643" y="57855"/>
                  </a:lnTo>
                  <a:lnTo>
                    <a:pt x="37864" y="60282"/>
                  </a:lnTo>
                  <a:lnTo>
                    <a:pt x="40188" y="62537"/>
                  </a:lnTo>
                  <a:lnTo>
                    <a:pt x="42614" y="64622"/>
                  </a:lnTo>
                  <a:lnTo>
                    <a:pt x="45143" y="66604"/>
                  </a:lnTo>
                  <a:lnTo>
                    <a:pt x="47774" y="68415"/>
                  </a:lnTo>
                  <a:lnTo>
                    <a:pt x="50508" y="70089"/>
                  </a:lnTo>
                  <a:lnTo>
                    <a:pt x="53310" y="71593"/>
                  </a:lnTo>
                  <a:lnTo>
                    <a:pt x="56215" y="72960"/>
                  </a:lnTo>
                  <a:lnTo>
                    <a:pt x="59154" y="74156"/>
                  </a:lnTo>
                  <a:lnTo>
                    <a:pt x="62161" y="75215"/>
                  </a:lnTo>
                  <a:lnTo>
                    <a:pt x="65237" y="76070"/>
                  </a:lnTo>
                  <a:lnTo>
                    <a:pt x="68380" y="76787"/>
                  </a:lnTo>
                  <a:lnTo>
                    <a:pt x="71559" y="77300"/>
                  </a:lnTo>
                  <a:lnTo>
                    <a:pt x="74771" y="77676"/>
                  </a:lnTo>
                  <a:lnTo>
                    <a:pt x="78017" y="77847"/>
                  </a:lnTo>
                  <a:lnTo>
                    <a:pt x="116770" y="77847"/>
                  </a:lnTo>
                  <a:lnTo>
                    <a:pt x="121930" y="77812"/>
                  </a:lnTo>
                  <a:lnTo>
                    <a:pt x="132250" y="77197"/>
                  </a:lnTo>
                  <a:lnTo>
                    <a:pt x="142536" y="76001"/>
                  </a:lnTo>
                  <a:lnTo>
                    <a:pt x="152720" y="74190"/>
                  </a:lnTo>
                  <a:lnTo>
                    <a:pt x="157743" y="73062"/>
                  </a:lnTo>
                  <a:lnTo>
                    <a:pt x="180298" y="67663"/>
                  </a:lnTo>
                  <a:lnTo>
                    <a:pt x="180298" y="12439"/>
                  </a:lnTo>
                  <a:lnTo>
                    <a:pt x="165056" y="4682"/>
                  </a:lnTo>
                  <a:lnTo>
                    <a:pt x="162801" y="3588"/>
                  </a:lnTo>
                  <a:lnTo>
                    <a:pt x="158188" y="1880"/>
                  </a:lnTo>
                  <a:lnTo>
                    <a:pt x="153437" y="718"/>
                  </a:lnTo>
                  <a:lnTo>
                    <a:pt x="148619" y="68"/>
                  </a:lnTo>
                  <a:lnTo>
                    <a:pt x="1437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79" name="Google Shape;779;p26"/>
          <p:cNvGrpSpPr/>
          <p:nvPr/>
        </p:nvGrpSpPr>
        <p:grpSpPr>
          <a:xfrm>
            <a:off x="10134151" y="3348851"/>
            <a:ext cx="692624" cy="738431"/>
            <a:chOff x="1353125" y="238125"/>
            <a:chExt cx="4914550" cy="5239575"/>
          </a:xfrm>
        </p:grpSpPr>
        <p:sp>
          <p:nvSpPr>
            <p:cNvPr id="780" name="Google Shape;780;p26"/>
            <p:cNvSpPr/>
            <p:nvPr/>
          </p:nvSpPr>
          <p:spPr>
            <a:xfrm>
              <a:off x="2164425" y="3639750"/>
              <a:ext cx="1192850" cy="1156000"/>
            </a:xfrm>
            <a:custGeom>
              <a:avLst/>
              <a:gdLst/>
              <a:ahLst/>
              <a:cxnLst/>
              <a:rect l="l" t="t" r="r" b="b"/>
              <a:pathLst>
                <a:path w="47714" h="46240" extrusionOk="0">
                  <a:moveTo>
                    <a:pt x="1605" y="0"/>
                  </a:moveTo>
                  <a:lnTo>
                    <a:pt x="1278" y="33"/>
                  </a:lnTo>
                  <a:lnTo>
                    <a:pt x="688" y="262"/>
                  </a:lnTo>
                  <a:lnTo>
                    <a:pt x="263" y="720"/>
                  </a:lnTo>
                  <a:lnTo>
                    <a:pt x="33" y="1277"/>
                  </a:lnTo>
                  <a:lnTo>
                    <a:pt x="1" y="1605"/>
                  </a:lnTo>
                  <a:lnTo>
                    <a:pt x="1" y="46239"/>
                  </a:lnTo>
                  <a:lnTo>
                    <a:pt x="47713" y="46239"/>
                  </a:lnTo>
                  <a:lnTo>
                    <a:pt x="47713" y="1768"/>
                  </a:lnTo>
                  <a:lnTo>
                    <a:pt x="47713" y="1408"/>
                  </a:lnTo>
                  <a:lnTo>
                    <a:pt x="47419" y="786"/>
                  </a:lnTo>
                  <a:lnTo>
                    <a:pt x="46960" y="295"/>
                  </a:lnTo>
                  <a:lnTo>
                    <a:pt x="46305" y="33"/>
                  </a:lnTo>
                  <a:lnTo>
                    <a:pt x="45945" y="0"/>
                  </a:lnTo>
                  <a:lnTo>
                    <a:pt x="30390" y="0"/>
                  </a:lnTo>
                  <a:lnTo>
                    <a:pt x="30390" y="8449"/>
                  </a:lnTo>
                  <a:lnTo>
                    <a:pt x="30390" y="9104"/>
                  </a:lnTo>
                  <a:lnTo>
                    <a:pt x="30128" y="10381"/>
                  </a:lnTo>
                  <a:lnTo>
                    <a:pt x="29670" y="11527"/>
                  </a:lnTo>
                  <a:lnTo>
                    <a:pt x="29015" y="12608"/>
                  </a:lnTo>
                  <a:lnTo>
                    <a:pt x="28163" y="13525"/>
                  </a:lnTo>
                  <a:lnTo>
                    <a:pt x="27181" y="14245"/>
                  </a:lnTo>
                  <a:lnTo>
                    <a:pt x="26067" y="14802"/>
                  </a:lnTo>
                  <a:lnTo>
                    <a:pt x="24823" y="15129"/>
                  </a:lnTo>
                  <a:lnTo>
                    <a:pt x="24168" y="15162"/>
                  </a:lnTo>
                  <a:lnTo>
                    <a:pt x="23480" y="15195"/>
                  </a:lnTo>
                  <a:lnTo>
                    <a:pt x="22138" y="14966"/>
                  </a:lnTo>
                  <a:lnTo>
                    <a:pt x="20926" y="14507"/>
                  </a:lnTo>
                  <a:lnTo>
                    <a:pt x="19813" y="13787"/>
                  </a:lnTo>
                  <a:lnTo>
                    <a:pt x="18896" y="12902"/>
                  </a:lnTo>
                  <a:lnTo>
                    <a:pt x="18143" y="11855"/>
                  </a:lnTo>
                  <a:lnTo>
                    <a:pt x="17619" y="10643"/>
                  </a:lnTo>
                  <a:lnTo>
                    <a:pt x="17324" y="9333"/>
                  </a:lnTo>
                  <a:lnTo>
                    <a:pt x="17324" y="8645"/>
                  </a:lnTo>
                  <a:lnTo>
                    <a:pt x="17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1353125" y="5124825"/>
              <a:ext cx="4914550" cy="352875"/>
            </a:xfrm>
            <a:custGeom>
              <a:avLst/>
              <a:gdLst/>
              <a:ahLst/>
              <a:cxnLst/>
              <a:rect l="l" t="t" r="r" b="b"/>
              <a:pathLst>
                <a:path w="196582" h="14115" extrusionOk="0">
                  <a:moveTo>
                    <a:pt x="1998" y="1"/>
                  </a:moveTo>
                  <a:lnTo>
                    <a:pt x="1605" y="33"/>
                  </a:lnTo>
                  <a:lnTo>
                    <a:pt x="884" y="328"/>
                  </a:lnTo>
                  <a:lnTo>
                    <a:pt x="360" y="852"/>
                  </a:lnTo>
                  <a:lnTo>
                    <a:pt x="33" y="1573"/>
                  </a:lnTo>
                  <a:lnTo>
                    <a:pt x="0" y="1998"/>
                  </a:lnTo>
                  <a:lnTo>
                    <a:pt x="0" y="12117"/>
                  </a:lnTo>
                  <a:lnTo>
                    <a:pt x="33" y="12510"/>
                  </a:lnTo>
                  <a:lnTo>
                    <a:pt x="360" y="13231"/>
                  </a:lnTo>
                  <a:lnTo>
                    <a:pt x="884" y="13787"/>
                  </a:lnTo>
                  <a:lnTo>
                    <a:pt x="1605" y="14082"/>
                  </a:lnTo>
                  <a:lnTo>
                    <a:pt x="1998" y="14115"/>
                  </a:lnTo>
                  <a:lnTo>
                    <a:pt x="194584" y="14115"/>
                  </a:lnTo>
                  <a:lnTo>
                    <a:pt x="194977" y="14082"/>
                  </a:lnTo>
                  <a:lnTo>
                    <a:pt x="195697" y="13787"/>
                  </a:lnTo>
                  <a:lnTo>
                    <a:pt x="196254" y="13231"/>
                  </a:lnTo>
                  <a:lnTo>
                    <a:pt x="196549" y="12510"/>
                  </a:lnTo>
                  <a:lnTo>
                    <a:pt x="196582" y="12117"/>
                  </a:lnTo>
                  <a:lnTo>
                    <a:pt x="196582" y="1998"/>
                  </a:lnTo>
                  <a:lnTo>
                    <a:pt x="196549" y="1573"/>
                  </a:lnTo>
                  <a:lnTo>
                    <a:pt x="196254" y="852"/>
                  </a:lnTo>
                  <a:lnTo>
                    <a:pt x="195697" y="328"/>
                  </a:lnTo>
                  <a:lnTo>
                    <a:pt x="194977" y="33"/>
                  </a:lnTo>
                  <a:lnTo>
                    <a:pt x="194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2355175" y="238125"/>
              <a:ext cx="2900625" cy="4559250"/>
            </a:xfrm>
            <a:custGeom>
              <a:avLst/>
              <a:gdLst/>
              <a:ahLst/>
              <a:cxnLst/>
              <a:rect l="l" t="t" r="r" b="b"/>
              <a:pathLst>
                <a:path w="116025" h="182370" extrusionOk="0">
                  <a:moveTo>
                    <a:pt x="72241" y="32158"/>
                  </a:moveTo>
                  <a:lnTo>
                    <a:pt x="73518" y="32420"/>
                  </a:lnTo>
                  <a:lnTo>
                    <a:pt x="74697" y="32944"/>
                  </a:lnTo>
                  <a:lnTo>
                    <a:pt x="75745" y="33631"/>
                  </a:lnTo>
                  <a:lnTo>
                    <a:pt x="76629" y="34516"/>
                  </a:lnTo>
                  <a:lnTo>
                    <a:pt x="77317" y="35564"/>
                  </a:lnTo>
                  <a:lnTo>
                    <a:pt x="77841" y="36742"/>
                  </a:lnTo>
                  <a:lnTo>
                    <a:pt x="78103" y="38020"/>
                  </a:lnTo>
                  <a:lnTo>
                    <a:pt x="78103" y="38707"/>
                  </a:lnTo>
                  <a:lnTo>
                    <a:pt x="78103" y="39362"/>
                  </a:lnTo>
                  <a:lnTo>
                    <a:pt x="77841" y="40639"/>
                  </a:lnTo>
                  <a:lnTo>
                    <a:pt x="77317" y="41818"/>
                  </a:lnTo>
                  <a:lnTo>
                    <a:pt x="76629" y="42866"/>
                  </a:lnTo>
                  <a:lnTo>
                    <a:pt x="75745" y="43750"/>
                  </a:lnTo>
                  <a:lnTo>
                    <a:pt x="74697" y="44471"/>
                  </a:lnTo>
                  <a:lnTo>
                    <a:pt x="73518" y="44962"/>
                  </a:lnTo>
                  <a:lnTo>
                    <a:pt x="72241" y="45224"/>
                  </a:lnTo>
                  <a:lnTo>
                    <a:pt x="43751" y="45224"/>
                  </a:lnTo>
                  <a:lnTo>
                    <a:pt x="42474" y="44962"/>
                  </a:lnTo>
                  <a:lnTo>
                    <a:pt x="41295" y="44471"/>
                  </a:lnTo>
                  <a:lnTo>
                    <a:pt x="40247" y="43750"/>
                  </a:lnTo>
                  <a:lnTo>
                    <a:pt x="39363" y="42866"/>
                  </a:lnTo>
                  <a:lnTo>
                    <a:pt x="38675" y="41818"/>
                  </a:lnTo>
                  <a:lnTo>
                    <a:pt x="38184" y="40639"/>
                  </a:lnTo>
                  <a:lnTo>
                    <a:pt x="37922" y="39362"/>
                  </a:lnTo>
                  <a:lnTo>
                    <a:pt x="37889" y="38707"/>
                  </a:lnTo>
                  <a:lnTo>
                    <a:pt x="37922" y="38020"/>
                  </a:lnTo>
                  <a:lnTo>
                    <a:pt x="38184" y="36742"/>
                  </a:lnTo>
                  <a:lnTo>
                    <a:pt x="38675" y="35564"/>
                  </a:lnTo>
                  <a:lnTo>
                    <a:pt x="39363" y="34516"/>
                  </a:lnTo>
                  <a:lnTo>
                    <a:pt x="40247" y="33631"/>
                  </a:lnTo>
                  <a:lnTo>
                    <a:pt x="41295" y="32944"/>
                  </a:lnTo>
                  <a:lnTo>
                    <a:pt x="42474" y="32420"/>
                  </a:lnTo>
                  <a:lnTo>
                    <a:pt x="43751" y="32158"/>
                  </a:lnTo>
                  <a:close/>
                  <a:moveTo>
                    <a:pt x="90874" y="82327"/>
                  </a:moveTo>
                  <a:lnTo>
                    <a:pt x="91660" y="82359"/>
                  </a:lnTo>
                  <a:lnTo>
                    <a:pt x="93134" y="82654"/>
                  </a:lnTo>
                  <a:lnTo>
                    <a:pt x="94509" y="83244"/>
                  </a:lnTo>
                  <a:lnTo>
                    <a:pt x="95721" y="84062"/>
                  </a:lnTo>
                  <a:lnTo>
                    <a:pt x="96736" y="85078"/>
                  </a:lnTo>
                  <a:lnTo>
                    <a:pt x="97555" y="86289"/>
                  </a:lnTo>
                  <a:lnTo>
                    <a:pt x="98144" y="87632"/>
                  </a:lnTo>
                  <a:lnTo>
                    <a:pt x="98439" y="89138"/>
                  </a:lnTo>
                  <a:lnTo>
                    <a:pt x="98472" y="89891"/>
                  </a:lnTo>
                  <a:lnTo>
                    <a:pt x="98439" y="90677"/>
                  </a:lnTo>
                  <a:lnTo>
                    <a:pt x="98144" y="92151"/>
                  </a:lnTo>
                  <a:lnTo>
                    <a:pt x="97555" y="93526"/>
                  </a:lnTo>
                  <a:lnTo>
                    <a:pt x="96736" y="94738"/>
                  </a:lnTo>
                  <a:lnTo>
                    <a:pt x="95721" y="95753"/>
                  </a:lnTo>
                  <a:lnTo>
                    <a:pt x="94509" y="96572"/>
                  </a:lnTo>
                  <a:lnTo>
                    <a:pt x="93134" y="97129"/>
                  </a:lnTo>
                  <a:lnTo>
                    <a:pt x="91660" y="97456"/>
                  </a:lnTo>
                  <a:lnTo>
                    <a:pt x="90874" y="97489"/>
                  </a:lnTo>
                  <a:lnTo>
                    <a:pt x="90121" y="97456"/>
                  </a:lnTo>
                  <a:lnTo>
                    <a:pt x="88615" y="97129"/>
                  </a:lnTo>
                  <a:lnTo>
                    <a:pt x="87272" y="96572"/>
                  </a:lnTo>
                  <a:lnTo>
                    <a:pt x="86060" y="95753"/>
                  </a:lnTo>
                  <a:lnTo>
                    <a:pt x="85045" y="94738"/>
                  </a:lnTo>
                  <a:lnTo>
                    <a:pt x="84227" y="93526"/>
                  </a:lnTo>
                  <a:lnTo>
                    <a:pt x="83637" y="92151"/>
                  </a:lnTo>
                  <a:lnTo>
                    <a:pt x="83342" y="90677"/>
                  </a:lnTo>
                  <a:lnTo>
                    <a:pt x="83310" y="89891"/>
                  </a:lnTo>
                  <a:lnTo>
                    <a:pt x="83342" y="89138"/>
                  </a:lnTo>
                  <a:lnTo>
                    <a:pt x="83637" y="87632"/>
                  </a:lnTo>
                  <a:lnTo>
                    <a:pt x="84227" y="86289"/>
                  </a:lnTo>
                  <a:lnTo>
                    <a:pt x="85045" y="85078"/>
                  </a:lnTo>
                  <a:lnTo>
                    <a:pt x="86060" y="84062"/>
                  </a:lnTo>
                  <a:lnTo>
                    <a:pt x="87272" y="83244"/>
                  </a:lnTo>
                  <a:lnTo>
                    <a:pt x="88615" y="82654"/>
                  </a:lnTo>
                  <a:lnTo>
                    <a:pt x="90121" y="82359"/>
                  </a:lnTo>
                  <a:lnTo>
                    <a:pt x="90874" y="82327"/>
                  </a:lnTo>
                  <a:close/>
                  <a:moveTo>
                    <a:pt x="4029" y="0"/>
                  </a:moveTo>
                  <a:lnTo>
                    <a:pt x="3144" y="196"/>
                  </a:lnTo>
                  <a:lnTo>
                    <a:pt x="2326" y="524"/>
                  </a:lnTo>
                  <a:lnTo>
                    <a:pt x="1605" y="1015"/>
                  </a:lnTo>
                  <a:lnTo>
                    <a:pt x="1016" y="1637"/>
                  </a:lnTo>
                  <a:lnTo>
                    <a:pt x="525" y="2358"/>
                  </a:lnTo>
                  <a:lnTo>
                    <a:pt x="197" y="3176"/>
                  </a:lnTo>
                  <a:lnTo>
                    <a:pt x="1" y="4028"/>
                  </a:lnTo>
                  <a:lnTo>
                    <a:pt x="1" y="4519"/>
                  </a:lnTo>
                  <a:lnTo>
                    <a:pt x="1" y="122966"/>
                  </a:lnTo>
                  <a:lnTo>
                    <a:pt x="47844" y="122966"/>
                  </a:lnTo>
                  <a:lnTo>
                    <a:pt x="48401" y="122999"/>
                  </a:lnTo>
                  <a:lnTo>
                    <a:pt x="49449" y="123195"/>
                  </a:lnTo>
                  <a:lnTo>
                    <a:pt x="50399" y="123621"/>
                  </a:lnTo>
                  <a:lnTo>
                    <a:pt x="51250" y="124178"/>
                  </a:lnTo>
                  <a:lnTo>
                    <a:pt x="51971" y="124898"/>
                  </a:lnTo>
                  <a:lnTo>
                    <a:pt x="52560" y="125750"/>
                  </a:lnTo>
                  <a:lnTo>
                    <a:pt x="52953" y="126732"/>
                  </a:lnTo>
                  <a:lnTo>
                    <a:pt x="53149" y="127747"/>
                  </a:lnTo>
                  <a:lnTo>
                    <a:pt x="53182" y="128304"/>
                  </a:lnTo>
                  <a:lnTo>
                    <a:pt x="53182" y="182370"/>
                  </a:lnTo>
                  <a:lnTo>
                    <a:pt x="116024" y="182370"/>
                  </a:lnTo>
                  <a:lnTo>
                    <a:pt x="116024" y="4519"/>
                  </a:lnTo>
                  <a:lnTo>
                    <a:pt x="115991" y="4028"/>
                  </a:lnTo>
                  <a:lnTo>
                    <a:pt x="115828" y="3176"/>
                  </a:lnTo>
                  <a:lnTo>
                    <a:pt x="115467" y="2358"/>
                  </a:lnTo>
                  <a:lnTo>
                    <a:pt x="114976" y="1637"/>
                  </a:lnTo>
                  <a:lnTo>
                    <a:pt x="114387" y="1015"/>
                  </a:lnTo>
                  <a:lnTo>
                    <a:pt x="113666" y="524"/>
                  </a:lnTo>
                  <a:lnTo>
                    <a:pt x="112848" y="196"/>
                  </a:lnTo>
                  <a:lnTo>
                    <a:pt x="111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36FFB962-1820-4017-8846-D67341417ED6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1216080" cy="501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Installing PostgreSQL 17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Creating the SQL file from </a:t>
            </a:r>
            <a:r>
              <a:rPr lang="en-SG" sz="1800" b="1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scratch (Optional)</a:t>
            </a:r>
            <a:endParaRPr kumimoji="0" lang="en-SG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Getting and preprocessing the </a:t>
            </a:r>
            <a:r>
              <a:rPr kumimoji="0" lang="en-SG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Supply Chain Dataset 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Creating the </a:t>
            </a:r>
            <a:r>
              <a:rPr kumimoji="0" lang="en-SG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sql</a:t>
            </a: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file in PostgreSQL 17 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Backing up the </a:t>
            </a:r>
            <a:r>
              <a:rPr lang="en-SG" sz="18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sql</a:t>
            </a: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file into PostgreSQL 17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Loading the </a:t>
            </a:r>
            <a:r>
              <a:rPr kumimoji="0" lang="en-SG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sql</a:t>
            </a: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file into PostgreSQL 17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800" b="1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Connecting the PostgreSQL database to </a:t>
            </a:r>
            <a:r>
              <a:rPr lang="en-SG" sz="1800" b="1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PowerBI</a:t>
            </a:r>
            <a:endParaRPr lang="en-SG" sz="1800" b="1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1F57D-CB86-B2CB-ED3F-10F6029D7E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F71D858F-3200-4E8C-AEFC-16416B539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5">
            <a:extLst>
              <a:ext uri="{FF2B5EF4-FFF2-40B4-BE49-F238E27FC236}">
                <a16:creationId xmlns:a16="http://schemas.microsoft.com/office/drawing/2014/main" id="{85A8DDB8-6285-4418-C07D-A631B68002D8}"/>
              </a:ext>
            </a:extLst>
          </p:cNvPr>
          <p:cNvSpPr/>
          <p:nvPr/>
        </p:nvSpPr>
        <p:spPr>
          <a:xfrm>
            <a:off x="666948" y="591595"/>
            <a:ext cx="4496680" cy="5723876"/>
          </a:xfrm>
          <a:custGeom>
            <a:avLst/>
            <a:gdLst/>
            <a:ahLst/>
            <a:cxnLst/>
            <a:rect l="l" t="t" r="r" b="b"/>
            <a:pathLst>
              <a:path w="108984" h="138727" fill="none" extrusionOk="0">
                <a:moveTo>
                  <a:pt x="96333" y="138727"/>
                </a:moveTo>
                <a:cubicBezTo>
                  <a:pt x="105897" y="132946"/>
                  <a:pt x="108984" y="120491"/>
                  <a:pt x="103203" y="110928"/>
                </a:cubicBezTo>
                <a:cubicBezTo>
                  <a:pt x="97440" y="101346"/>
                  <a:pt x="85449" y="100436"/>
                  <a:pt x="75404" y="104040"/>
                </a:cubicBezTo>
                <a:cubicBezTo>
                  <a:pt x="65359" y="107645"/>
                  <a:pt x="53386" y="106735"/>
                  <a:pt x="47605" y="97153"/>
                </a:cubicBezTo>
                <a:cubicBezTo>
                  <a:pt x="41842" y="87572"/>
                  <a:pt x="44929" y="75135"/>
                  <a:pt x="54510" y="69354"/>
                </a:cubicBezTo>
                <a:lnTo>
                  <a:pt x="54510" y="69354"/>
                </a:lnTo>
                <a:cubicBezTo>
                  <a:pt x="64074" y="63591"/>
                  <a:pt x="67161" y="51137"/>
                  <a:pt x="61380" y="41556"/>
                </a:cubicBezTo>
                <a:cubicBezTo>
                  <a:pt x="55599" y="31992"/>
                  <a:pt x="43626" y="31082"/>
                  <a:pt x="33581" y="34686"/>
                </a:cubicBezTo>
                <a:cubicBezTo>
                  <a:pt x="23535" y="38290"/>
                  <a:pt x="11563" y="37380"/>
                  <a:pt x="5782" y="27799"/>
                </a:cubicBezTo>
                <a:cubicBezTo>
                  <a:pt x="1" y="18235"/>
                  <a:pt x="3088" y="5781"/>
                  <a:pt x="12651" y="0"/>
                </a:cubicBezTo>
              </a:path>
            </a:pathLst>
          </a:custGeom>
          <a:noFill/>
          <a:ln w="11150" cap="rnd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5">
            <a:extLst>
              <a:ext uri="{FF2B5EF4-FFF2-40B4-BE49-F238E27FC236}">
                <a16:creationId xmlns:a16="http://schemas.microsoft.com/office/drawing/2014/main" id="{008B5053-D62A-40FF-5E1A-18ADE240F54C}"/>
              </a:ext>
            </a:extLst>
          </p:cNvPr>
          <p:cNvSpPr/>
          <p:nvPr/>
        </p:nvSpPr>
        <p:spPr>
          <a:xfrm>
            <a:off x="980562" y="766040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900" y="1"/>
                </a:moveTo>
                <a:cubicBezTo>
                  <a:pt x="8690" y="1"/>
                  <a:pt x="3998" y="3141"/>
                  <a:pt x="1999" y="7941"/>
                </a:cubicBezTo>
                <a:cubicBezTo>
                  <a:pt x="1" y="12758"/>
                  <a:pt x="1107" y="18290"/>
                  <a:pt x="4783" y="21983"/>
                </a:cubicBezTo>
                <a:cubicBezTo>
                  <a:pt x="7252" y="24441"/>
                  <a:pt x="10544" y="25750"/>
                  <a:pt x="13894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5" y="22768"/>
                  <a:pt x="26765" y="18075"/>
                  <a:pt x="26765" y="12865"/>
                </a:cubicBezTo>
                <a:lnTo>
                  <a:pt x="25587" y="12865"/>
                </a:lnTo>
                <a:cubicBezTo>
                  <a:pt x="25587" y="19324"/>
                  <a:pt x="20359" y="24570"/>
                  <a:pt x="13900" y="24570"/>
                </a:cubicBezTo>
                <a:cubicBezTo>
                  <a:pt x="13846" y="24571"/>
                  <a:pt x="13791" y="24571"/>
                  <a:pt x="13737" y="24571"/>
                </a:cubicBezTo>
                <a:cubicBezTo>
                  <a:pt x="7281" y="24571"/>
                  <a:pt x="2035" y="19341"/>
                  <a:pt x="2035" y="12865"/>
                </a:cubicBezTo>
                <a:cubicBezTo>
                  <a:pt x="2035" y="6407"/>
                  <a:pt x="7281" y="1177"/>
                  <a:pt x="13737" y="1177"/>
                </a:cubicBezTo>
                <a:cubicBezTo>
                  <a:pt x="13791" y="1177"/>
                  <a:pt x="13846" y="1178"/>
                  <a:pt x="13900" y="1178"/>
                </a:cubicBezTo>
                <a:lnTo>
                  <a:pt x="13900" y="1"/>
                </a:ln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5">
            <a:extLst>
              <a:ext uri="{FF2B5EF4-FFF2-40B4-BE49-F238E27FC236}">
                <a16:creationId xmlns:a16="http://schemas.microsoft.com/office/drawing/2014/main" id="{F24080C6-BFAF-FA4D-4E11-D2476B12DFF6}"/>
              </a:ext>
            </a:extLst>
          </p:cNvPr>
          <p:cNvSpPr/>
          <p:nvPr/>
        </p:nvSpPr>
        <p:spPr>
          <a:xfrm>
            <a:off x="1554070" y="766040"/>
            <a:ext cx="530809" cy="530851"/>
          </a:xfrm>
          <a:custGeom>
            <a:avLst/>
            <a:gdLst/>
            <a:ahLst/>
            <a:cxnLst/>
            <a:rect l="l" t="t" r="r" b="b"/>
            <a:pathLst>
              <a:path w="12865" h="12866" extrusionOk="0">
                <a:moveTo>
                  <a:pt x="0" y="1"/>
                </a:moveTo>
                <a:lnTo>
                  <a:pt x="0" y="1178"/>
                </a:lnTo>
                <a:cubicBezTo>
                  <a:pt x="6459" y="1178"/>
                  <a:pt x="11687" y="6406"/>
                  <a:pt x="11687" y="12865"/>
                </a:cubicBezTo>
                <a:lnTo>
                  <a:pt x="12865" y="12865"/>
                </a:lnTo>
                <a:cubicBezTo>
                  <a:pt x="12847" y="5764"/>
                  <a:pt x="7102" y="1"/>
                  <a:pt x="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5">
            <a:extLst>
              <a:ext uri="{FF2B5EF4-FFF2-40B4-BE49-F238E27FC236}">
                <a16:creationId xmlns:a16="http://schemas.microsoft.com/office/drawing/2014/main" id="{6B296B96-892D-8EAE-A324-D3DF07828537}"/>
              </a:ext>
            </a:extLst>
          </p:cNvPr>
          <p:cNvSpPr/>
          <p:nvPr/>
        </p:nvSpPr>
        <p:spPr>
          <a:xfrm>
            <a:off x="1177866" y="921381"/>
            <a:ext cx="750973" cy="751675"/>
          </a:xfrm>
          <a:custGeom>
            <a:avLst/>
            <a:gdLst/>
            <a:ahLst/>
            <a:cxnLst/>
            <a:rect l="l" t="t" r="r" b="b"/>
            <a:pathLst>
              <a:path w="18201" h="18218" extrusionOk="0">
                <a:moveTo>
                  <a:pt x="9100" y="1"/>
                </a:moveTo>
                <a:cubicBezTo>
                  <a:pt x="4069" y="1"/>
                  <a:pt x="1" y="4087"/>
                  <a:pt x="1" y="9100"/>
                </a:cubicBezTo>
                <a:cubicBezTo>
                  <a:pt x="1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7"/>
                  <a:pt x="14132" y="1"/>
                  <a:pt x="91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6" name="Google Shape;676;p25">
            <a:extLst>
              <a:ext uri="{FF2B5EF4-FFF2-40B4-BE49-F238E27FC236}">
                <a16:creationId xmlns:a16="http://schemas.microsoft.com/office/drawing/2014/main" id="{B7B4EFC3-4C35-E15F-E5FC-8DAD475A7C5F}"/>
              </a:ext>
            </a:extLst>
          </p:cNvPr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5">
            <a:extLst>
              <a:ext uri="{FF2B5EF4-FFF2-40B4-BE49-F238E27FC236}">
                <a16:creationId xmlns:a16="http://schemas.microsoft.com/office/drawing/2014/main" id="{F5DBB35E-6E84-CA92-B5CF-BDED1E93CEA2}"/>
              </a:ext>
            </a:extLst>
          </p:cNvPr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5">
            <a:extLst>
              <a:ext uri="{FF2B5EF4-FFF2-40B4-BE49-F238E27FC236}">
                <a16:creationId xmlns:a16="http://schemas.microsoft.com/office/drawing/2014/main" id="{775AB6BF-466F-7093-4A3F-F4A5D3CA8A7F}"/>
              </a:ext>
            </a:extLst>
          </p:cNvPr>
          <p:cNvSpPr/>
          <p:nvPr/>
        </p:nvSpPr>
        <p:spPr>
          <a:xfrm>
            <a:off x="2175398" y="2359152"/>
            <a:ext cx="750932" cy="751675"/>
          </a:xfrm>
          <a:custGeom>
            <a:avLst/>
            <a:gdLst/>
            <a:ahLst/>
            <a:cxnLst/>
            <a:rect l="l" t="t" r="r" b="b"/>
            <a:pathLst>
              <a:path w="18200" h="18218" extrusionOk="0">
                <a:moveTo>
                  <a:pt x="9100" y="0"/>
                </a:moveTo>
                <a:cubicBezTo>
                  <a:pt x="4069" y="0"/>
                  <a:pt x="0" y="4086"/>
                  <a:pt x="0" y="9100"/>
                </a:cubicBezTo>
                <a:cubicBezTo>
                  <a:pt x="0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6"/>
                  <a:pt x="14132" y="0"/>
                  <a:pt x="9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9" name="Google Shape;679;p25">
            <a:extLst>
              <a:ext uri="{FF2B5EF4-FFF2-40B4-BE49-F238E27FC236}">
                <a16:creationId xmlns:a16="http://schemas.microsoft.com/office/drawing/2014/main" id="{9EBFB5AF-BE4C-FAE9-9A01-702F02FACD6B}"/>
              </a:ext>
            </a:extLst>
          </p:cNvPr>
          <p:cNvSpPr/>
          <p:nvPr/>
        </p:nvSpPr>
        <p:spPr>
          <a:xfrm>
            <a:off x="3075765" y="2731645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5">
            <a:extLst>
              <a:ext uri="{FF2B5EF4-FFF2-40B4-BE49-F238E27FC236}">
                <a16:creationId xmlns:a16="http://schemas.microsoft.com/office/drawing/2014/main" id="{5F84FF6A-DFEE-43AA-AC3E-6A317AC14478}"/>
              </a:ext>
            </a:extLst>
          </p:cNvPr>
          <p:cNvSpPr/>
          <p:nvPr/>
        </p:nvSpPr>
        <p:spPr>
          <a:xfrm>
            <a:off x="3496116" y="2676439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3"/>
                  <a:pt x="643" y="0"/>
                  <a:pt x="1428" y="0"/>
                </a:cubicBezTo>
                <a:cubicBezTo>
                  <a:pt x="2195" y="0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5">
            <a:extLst>
              <a:ext uri="{FF2B5EF4-FFF2-40B4-BE49-F238E27FC236}">
                <a16:creationId xmlns:a16="http://schemas.microsoft.com/office/drawing/2014/main" id="{9EB73B0D-7F8F-92A2-019D-CC984CCD49D1}"/>
              </a:ext>
            </a:extLst>
          </p:cNvPr>
          <p:cNvSpPr/>
          <p:nvPr/>
        </p:nvSpPr>
        <p:spPr>
          <a:xfrm>
            <a:off x="2012711" y="2203770"/>
            <a:ext cx="538196" cy="1062445"/>
          </a:xfrm>
          <a:custGeom>
            <a:avLst/>
            <a:gdLst/>
            <a:ahLst/>
            <a:cxnLst/>
            <a:rect l="l" t="t" r="r" b="b"/>
            <a:pathLst>
              <a:path w="13044" h="25750" extrusionOk="0">
                <a:moveTo>
                  <a:pt x="12879" y="0"/>
                </a:moveTo>
                <a:cubicBezTo>
                  <a:pt x="5781" y="0"/>
                  <a:pt x="0" y="5748"/>
                  <a:pt x="0" y="12884"/>
                </a:cubicBezTo>
                <a:cubicBezTo>
                  <a:pt x="0" y="20002"/>
                  <a:pt x="5781" y="25749"/>
                  <a:pt x="12879" y="25749"/>
                </a:cubicBezTo>
                <a:cubicBezTo>
                  <a:pt x="12934" y="25749"/>
                  <a:pt x="12989" y="25749"/>
                  <a:pt x="13043" y="25748"/>
                </a:cubicBezTo>
                <a:lnTo>
                  <a:pt x="13043" y="24571"/>
                </a:lnTo>
                <a:cubicBezTo>
                  <a:pt x="6584" y="24571"/>
                  <a:pt x="1338" y="19343"/>
                  <a:pt x="1338" y="12884"/>
                </a:cubicBezTo>
                <a:cubicBezTo>
                  <a:pt x="1338" y="6407"/>
                  <a:pt x="6584" y="1179"/>
                  <a:pt x="13043" y="1179"/>
                </a:cubicBezTo>
                <a:lnTo>
                  <a:pt x="13043" y="1"/>
                </a:lnTo>
                <a:cubicBezTo>
                  <a:pt x="12989" y="1"/>
                  <a:pt x="12934" y="0"/>
                  <a:pt x="12879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5">
            <a:extLst>
              <a:ext uri="{FF2B5EF4-FFF2-40B4-BE49-F238E27FC236}">
                <a16:creationId xmlns:a16="http://schemas.microsoft.com/office/drawing/2014/main" id="{76D55788-CCA6-4356-3071-FE847CF7697E}"/>
              </a:ext>
            </a:extLst>
          </p:cNvPr>
          <p:cNvSpPr/>
          <p:nvPr/>
        </p:nvSpPr>
        <p:spPr>
          <a:xfrm>
            <a:off x="2550860" y="2203811"/>
            <a:ext cx="524208" cy="1062363"/>
          </a:xfrm>
          <a:custGeom>
            <a:avLst/>
            <a:gdLst/>
            <a:ahLst/>
            <a:cxnLst/>
            <a:rect l="l" t="t" r="r" b="b"/>
            <a:pathLst>
              <a:path w="12705" h="25748" extrusionOk="0">
                <a:moveTo>
                  <a:pt x="0" y="0"/>
                </a:moveTo>
                <a:lnTo>
                  <a:pt x="0" y="1178"/>
                </a:lnTo>
                <a:cubicBezTo>
                  <a:pt x="6406" y="1267"/>
                  <a:pt x="11544" y="6477"/>
                  <a:pt x="11544" y="12883"/>
                </a:cubicBezTo>
                <a:cubicBezTo>
                  <a:pt x="11544" y="19271"/>
                  <a:pt x="6406" y="24481"/>
                  <a:pt x="0" y="24570"/>
                </a:cubicBezTo>
                <a:lnTo>
                  <a:pt x="0" y="25747"/>
                </a:lnTo>
                <a:cubicBezTo>
                  <a:pt x="7048" y="25658"/>
                  <a:pt x="12704" y="19913"/>
                  <a:pt x="12704" y="12883"/>
                </a:cubicBezTo>
                <a:cubicBezTo>
                  <a:pt x="12704" y="5835"/>
                  <a:pt x="7048" y="90"/>
                  <a:pt x="0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5">
            <a:extLst>
              <a:ext uri="{FF2B5EF4-FFF2-40B4-BE49-F238E27FC236}">
                <a16:creationId xmlns:a16="http://schemas.microsoft.com/office/drawing/2014/main" id="{D256A917-2E4B-9F65-618F-E174E5238A11}"/>
              </a:ext>
            </a:extLst>
          </p:cNvPr>
          <p:cNvSpPr/>
          <p:nvPr/>
        </p:nvSpPr>
        <p:spPr>
          <a:xfrm>
            <a:off x="2748163" y="3627512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0" y="0"/>
                </a:moveTo>
                <a:cubicBezTo>
                  <a:pt x="11220" y="0"/>
                  <a:pt x="9548" y="321"/>
                  <a:pt x="7958" y="983"/>
                </a:cubicBezTo>
                <a:cubicBezTo>
                  <a:pt x="3140" y="2982"/>
                  <a:pt x="0" y="7674"/>
                  <a:pt x="0" y="12885"/>
                </a:cubicBezTo>
                <a:lnTo>
                  <a:pt x="1178" y="12885"/>
                </a:lnTo>
                <a:cubicBezTo>
                  <a:pt x="1178" y="6408"/>
                  <a:pt x="6423" y="1180"/>
                  <a:pt x="12882" y="1180"/>
                </a:cubicBezTo>
                <a:cubicBezTo>
                  <a:pt x="12937" y="1179"/>
                  <a:pt x="12991" y="1179"/>
                  <a:pt x="13046" y="1179"/>
                </a:cubicBezTo>
                <a:cubicBezTo>
                  <a:pt x="19484" y="1179"/>
                  <a:pt x="24748" y="6409"/>
                  <a:pt x="24748" y="12885"/>
                </a:cubicBezTo>
                <a:cubicBezTo>
                  <a:pt x="24748" y="19343"/>
                  <a:pt x="19484" y="24573"/>
                  <a:pt x="13046" y="24573"/>
                </a:cubicBezTo>
                <a:cubicBezTo>
                  <a:pt x="12991" y="24573"/>
                  <a:pt x="12937" y="24572"/>
                  <a:pt x="12882" y="24571"/>
                </a:cubicBezTo>
                <a:lnTo>
                  <a:pt x="12882" y="25749"/>
                </a:lnTo>
                <a:cubicBezTo>
                  <a:pt x="18093" y="25749"/>
                  <a:pt x="22785" y="22609"/>
                  <a:pt x="24766" y="17809"/>
                </a:cubicBezTo>
                <a:cubicBezTo>
                  <a:pt x="26764" y="12992"/>
                  <a:pt x="25658" y="7460"/>
                  <a:pt x="21982" y="3767"/>
                </a:cubicBezTo>
                <a:cubicBezTo>
                  <a:pt x="19524" y="1309"/>
                  <a:pt x="16229" y="0"/>
                  <a:pt x="12880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5">
            <a:extLst>
              <a:ext uri="{FF2B5EF4-FFF2-40B4-BE49-F238E27FC236}">
                <a16:creationId xmlns:a16="http://schemas.microsoft.com/office/drawing/2014/main" id="{6B4E26A3-76DF-1650-1ADB-91D96C511963}"/>
              </a:ext>
            </a:extLst>
          </p:cNvPr>
          <p:cNvSpPr/>
          <p:nvPr/>
        </p:nvSpPr>
        <p:spPr>
          <a:xfrm>
            <a:off x="2748163" y="3627595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2" y="0"/>
                </a:moveTo>
                <a:lnTo>
                  <a:pt x="12882" y="1178"/>
                </a:lnTo>
                <a:cubicBezTo>
                  <a:pt x="17611" y="1178"/>
                  <a:pt x="21875" y="4015"/>
                  <a:pt x="23695" y="8404"/>
                </a:cubicBezTo>
                <a:cubicBezTo>
                  <a:pt x="25497" y="12775"/>
                  <a:pt x="24498" y="17807"/>
                  <a:pt x="21161" y="21144"/>
                </a:cubicBezTo>
                <a:cubicBezTo>
                  <a:pt x="18915" y="23390"/>
                  <a:pt x="15917" y="24580"/>
                  <a:pt x="12868" y="24580"/>
                </a:cubicBezTo>
                <a:cubicBezTo>
                  <a:pt x="11364" y="24580"/>
                  <a:pt x="9848" y="24290"/>
                  <a:pt x="8404" y="23695"/>
                </a:cubicBezTo>
                <a:cubicBezTo>
                  <a:pt x="4033" y="21875"/>
                  <a:pt x="1178" y="17611"/>
                  <a:pt x="1178" y="12883"/>
                </a:cubicBezTo>
                <a:lnTo>
                  <a:pt x="0" y="12883"/>
                </a:lnTo>
                <a:cubicBezTo>
                  <a:pt x="0" y="18075"/>
                  <a:pt x="3140" y="22767"/>
                  <a:pt x="7958" y="24766"/>
                </a:cubicBezTo>
                <a:cubicBezTo>
                  <a:pt x="9548" y="25428"/>
                  <a:pt x="11220" y="25749"/>
                  <a:pt x="12880" y="25749"/>
                </a:cubicBezTo>
                <a:cubicBezTo>
                  <a:pt x="16229" y="25749"/>
                  <a:pt x="19524" y="24440"/>
                  <a:pt x="21982" y="21982"/>
                </a:cubicBezTo>
                <a:cubicBezTo>
                  <a:pt x="25658" y="18289"/>
                  <a:pt x="26764" y="12758"/>
                  <a:pt x="24766" y="7940"/>
                </a:cubicBezTo>
                <a:cubicBezTo>
                  <a:pt x="22785" y="3140"/>
                  <a:pt x="18093" y="0"/>
                  <a:pt x="12882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5">
            <a:extLst>
              <a:ext uri="{FF2B5EF4-FFF2-40B4-BE49-F238E27FC236}">
                <a16:creationId xmlns:a16="http://schemas.microsoft.com/office/drawing/2014/main" id="{7CA7146F-48B2-2F63-5AEF-24BEA46527D0}"/>
              </a:ext>
            </a:extLst>
          </p:cNvPr>
          <p:cNvSpPr/>
          <p:nvPr/>
        </p:nvSpPr>
        <p:spPr>
          <a:xfrm>
            <a:off x="2903465" y="3782895"/>
            <a:ext cx="751716" cy="751716"/>
          </a:xfrm>
          <a:custGeom>
            <a:avLst/>
            <a:gdLst/>
            <a:ahLst/>
            <a:cxnLst/>
            <a:rect l="l" t="t" r="r" b="b"/>
            <a:pathLst>
              <a:path w="18219" h="18219" extrusionOk="0">
                <a:moveTo>
                  <a:pt x="9118" y="1"/>
                </a:moveTo>
                <a:cubicBezTo>
                  <a:pt x="4087" y="1"/>
                  <a:pt x="1" y="4087"/>
                  <a:pt x="1" y="9101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50" y="18218"/>
                  <a:pt x="18218" y="14132"/>
                  <a:pt x="18218" y="9101"/>
                </a:cubicBezTo>
                <a:cubicBezTo>
                  <a:pt x="18218" y="4087"/>
                  <a:pt x="14150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6" name="Google Shape;686;p25">
            <a:extLst>
              <a:ext uri="{FF2B5EF4-FFF2-40B4-BE49-F238E27FC236}">
                <a16:creationId xmlns:a16="http://schemas.microsoft.com/office/drawing/2014/main" id="{C12D809D-5136-57BD-E281-F002E2B3C9CC}"/>
              </a:ext>
            </a:extLst>
          </p:cNvPr>
          <p:cNvSpPr/>
          <p:nvPr/>
        </p:nvSpPr>
        <p:spPr>
          <a:xfrm>
            <a:off x="3804574" y="4155428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5">
            <a:extLst>
              <a:ext uri="{FF2B5EF4-FFF2-40B4-BE49-F238E27FC236}">
                <a16:creationId xmlns:a16="http://schemas.microsoft.com/office/drawing/2014/main" id="{6499D789-1BEC-AA49-9C88-3CA9D7EC821D}"/>
              </a:ext>
            </a:extLst>
          </p:cNvPr>
          <p:cNvSpPr/>
          <p:nvPr/>
        </p:nvSpPr>
        <p:spPr>
          <a:xfrm>
            <a:off x="4224925" y="4100221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2"/>
                  <a:pt x="643" y="0"/>
                  <a:pt x="1428" y="0"/>
                </a:cubicBezTo>
                <a:cubicBezTo>
                  <a:pt x="2195" y="0"/>
                  <a:pt x="2837" y="642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5">
            <a:extLst>
              <a:ext uri="{FF2B5EF4-FFF2-40B4-BE49-F238E27FC236}">
                <a16:creationId xmlns:a16="http://schemas.microsoft.com/office/drawing/2014/main" id="{EB771A37-4644-BAF6-9919-A00827C796E9}"/>
              </a:ext>
            </a:extLst>
          </p:cNvPr>
          <p:cNvSpPr/>
          <p:nvPr/>
        </p:nvSpPr>
        <p:spPr>
          <a:xfrm>
            <a:off x="3900997" y="5220665"/>
            <a:ext cx="751675" cy="751675"/>
          </a:xfrm>
          <a:custGeom>
            <a:avLst/>
            <a:gdLst/>
            <a:ahLst/>
            <a:cxnLst/>
            <a:rect l="l" t="t" r="r" b="b"/>
            <a:pathLst>
              <a:path w="18218" h="18218" extrusionOk="0">
                <a:moveTo>
                  <a:pt x="9118" y="1"/>
                </a:moveTo>
                <a:cubicBezTo>
                  <a:pt x="4087" y="1"/>
                  <a:pt x="1" y="4087"/>
                  <a:pt x="1" y="9118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32" y="18218"/>
                  <a:pt x="18218" y="14132"/>
                  <a:pt x="18218" y="9118"/>
                </a:cubicBezTo>
                <a:cubicBezTo>
                  <a:pt x="18218" y="4087"/>
                  <a:pt x="14132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9" name="Google Shape;689;p25">
            <a:extLst>
              <a:ext uri="{FF2B5EF4-FFF2-40B4-BE49-F238E27FC236}">
                <a16:creationId xmlns:a16="http://schemas.microsoft.com/office/drawing/2014/main" id="{1AF6C4E1-70A4-2D71-3C61-A19208A5A94A}"/>
              </a:ext>
            </a:extLst>
          </p:cNvPr>
          <p:cNvSpPr/>
          <p:nvPr/>
        </p:nvSpPr>
        <p:spPr>
          <a:xfrm>
            <a:off x="4802106" y="5593157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5">
            <a:extLst>
              <a:ext uri="{FF2B5EF4-FFF2-40B4-BE49-F238E27FC236}">
                <a16:creationId xmlns:a16="http://schemas.microsoft.com/office/drawing/2014/main" id="{D9BEF6E7-A0C4-FF24-9A71-0B087033C61C}"/>
              </a:ext>
            </a:extLst>
          </p:cNvPr>
          <p:cNvSpPr/>
          <p:nvPr/>
        </p:nvSpPr>
        <p:spPr>
          <a:xfrm>
            <a:off x="5222459" y="5538696"/>
            <a:ext cx="117096" cy="116353"/>
          </a:xfrm>
          <a:custGeom>
            <a:avLst/>
            <a:gdLst/>
            <a:ahLst/>
            <a:cxnLst/>
            <a:rect l="l" t="t" r="r" b="b"/>
            <a:pathLst>
              <a:path w="2838" h="2820" fill="none" extrusionOk="0">
                <a:moveTo>
                  <a:pt x="2837" y="1410"/>
                </a:moveTo>
                <a:cubicBezTo>
                  <a:pt x="2837" y="2177"/>
                  <a:pt x="2195" y="2820"/>
                  <a:pt x="1410" y="2820"/>
                </a:cubicBezTo>
                <a:cubicBezTo>
                  <a:pt x="643" y="2820"/>
                  <a:pt x="0" y="2177"/>
                  <a:pt x="0" y="1410"/>
                </a:cubicBezTo>
                <a:cubicBezTo>
                  <a:pt x="0" y="625"/>
                  <a:pt x="643" y="1"/>
                  <a:pt x="1410" y="1"/>
                </a:cubicBezTo>
                <a:cubicBezTo>
                  <a:pt x="2195" y="1"/>
                  <a:pt x="2837" y="625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5">
            <a:extLst>
              <a:ext uri="{FF2B5EF4-FFF2-40B4-BE49-F238E27FC236}">
                <a16:creationId xmlns:a16="http://schemas.microsoft.com/office/drawing/2014/main" id="{2CF6E9D4-C2FF-8CEC-7D2E-4D8A70DD0810}"/>
              </a:ext>
            </a:extLst>
          </p:cNvPr>
          <p:cNvSpPr/>
          <p:nvPr/>
        </p:nvSpPr>
        <p:spPr>
          <a:xfrm>
            <a:off x="3703694" y="5065324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890" y="1173"/>
                </a:moveTo>
                <a:cubicBezTo>
                  <a:pt x="15403" y="1173"/>
                  <a:pt x="16928" y="1467"/>
                  <a:pt x="18379" y="2071"/>
                </a:cubicBezTo>
                <a:cubicBezTo>
                  <a:pt x="22750" y="3873"/>
                  <a:pt x="25605" y="8137"/>
                  <a:pt x="25605" y="12883"/>
                </a:cubicBezTo>
                <a:cubicBezTo>
                  <a:pt x="25587" y="19342"/>
                  <a:pt x="20359" y="24570"/>
                  <a:pt x="13900" y="24570"/>
                </a:cubicBezTo>
                <a:cubicBezTo>
                  <a:pt x="9154" y="24570"/>
                  <a:pt x="4890" y="21733"/>
                  <a:pt x="3088" y="17362"/>
                </a:cubicBezTo>
                <a:cubicBezTo>
                  <a:pt x="1268" y="12990"/>
                  <a:pt x="2267" y="7941"/>
                  <a:pt x="5621" y="4604"/>
                </a:cubicBezTo>
                <a:cubicBezTo>
                  <a:pt x="7851" y="2363"/>
                  <a:pt x="10845" y="1173"/>
                  <a:pt x="13890" y="1173"/>
                </a:cubicBezTo>
                <a:close/>
                <a:moveTo>
                  <a:pt x="13900" y="1"/>
                </a:moveTo>
                <a:cubicBezTo>
                  <a:pt x="8690" y="1"/>
                  <a:pt x="3998" y="3141"/>
                  <a:pt x="1999" y="7959"/>
                </a:cubicBezTo>
                <a:cubicBezTo>
                  <a:pt x="1" y="12758"/>
                  <a:pt x="1107" y="18307"/>
                  <a:pt x="4801" y="21983"/>
                </a:cubicBezTo>
                <a:cubicBezTo>
                  <a:pt x="7258" y="24441"/>
                  <a:pt x="10546" y="25750"/>
                  <a:pt x="13895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4" y="22786"/>
                  <a:pt x="26765" y="18075"/>
                  <a:pt x="26765" y="12883"/>
                </a:cubicBezTo>
                <a:cubicBezTo>
                  <a:pt x="26765" y="5764"/>
                  <a:pt x="21002" y="19"/>
                  <a:pt x="1390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5">
            <a:extLst>
              <a:ext uri="{FF2B5EF4-FFF2-40B4-BE49-F238E27FC236}">
                <a16:creationId xmlns:a16="http://schemas.microsoft.com/office/drawing/2014/main" id="{4EE7B98A-B387-DB0C-3135-8FE8F1D2DE2A}"/>
              </a:ext>
            </a:extLst>
          </p:cNvPr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5">
            <a:extLst>
              <a:ext uri="{FF2B5EF4-FFF2-40B4-BE49-F238E27FC236}">
                <a16:creationId xmlns:a16="http://schemas.microsoft.com/office/drawing/2014/main" id="{1043EF7C-758B-BC4D-0A8E-A6069E472B5E}"/>
              </a:ext>
            </a:extLst>
          </p:cNvPr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5">
            <a:extLst>
              <a:ext uri="{FF2B5EF4-FFF2-40B4-BE49-F238E27FC236}">
                <a16:creationId xmlns:a16="http://schemas.microsoft.com/office/drawing/2014/main" id="{3121A7A7-B14C-617E-EB2F-FD45D07CD7BA}"/>
              </a:ext>
            </a:extLst>
          </p:cNvPr>
          <p:cNvSpPr/>
          <p:nvPr/>
        </p:nvSpPr>
        <p:spPr>
          <a:xfrm>
            <a:off x="2759900" y="759434"/>
            <a:ext cx="2877256" cy="1075607"/>
          </a:xfrm>
          <a:custGeom>
            <a:avLst/>
            <a:gdLst/>
            <a:ahLst/>
            <a:cxnLst/>
            <a:rect l="l" t="t" r="r" b="b"/>
            <a:pathLst>
              <a:path w="58936" h="26069" extrusionOk="0">
                <a:moveTo>
                  <a:pt x="822" y="0"/>
                </a:moveTo>
                <a:cubicBezTo>
                  <a:pt x="376" y="0"/>
                  <a:pt x="1" y="357"/>
                  <a:pt x="1" y="803"/>
                </a:cubicBezTo>
                <a:lnTo>
                  <a:pt x="1" y="25248"/>
                </a:lnTo>
                <a:cubicBezTo>
                  <a:pt x="1" y="25711"/>
                  <a:pt x="376" y="26068"/>
                  <a:pt x="822" y="26068"/>
                </a:cubicBezTo>
                <a:lnTo>
                  <a:pt x="58132" y="26068"/>
                </a:lnTo>
                <a:cubicBezTo>
                  <a:pt x="58578" y="26068"/>
                  <a:pt x="58935" y="25711"/>
                  <a:pt x="58935" y="25248"/>
                </a:cubicBezTo>
                <a:lnTo>
                  <a:pt x="58935" y="803"/>
                </a:lnTo>
                <a:cubicBezTo>
                  <a:pt x="58935" y="357"/>
                  <a:pt x="58578" y="0"/>
                  <a:pt x="581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85725" dist="9525" dir="1739999" algn="bl" rotWithShape="0">
              <a:srgbClr val="000000">
                <a:alpha val="80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95" name="Google Shape;695;p25">
            <a:extLst>
              <a:ext uri="{FF2B5EF4-FFF2-40B4-BE49-F238E27FC236}">
                <a16:creationId xmlns:a16="http://schemas.microsoft.com/office/drawing/2014/main" id="{B2D3C584-10F2-095B-2FDA-6870D4A0E38A}"/>
              </a:ext>
            </a:extLst>
          </p:cNvPr>
          <p:cNvGrpSpPr/>
          <p:nvPr/>
        </p:nvGrpSpPr>
        <p:grpSpPr>
          <a:xfrm>
            <a:off x="5061251" y="543734"/>
            <a:ext cx="443957" cy="443957"/>
            <a:chOff x="5319938" y="407800"/>
            <a:chExt cx="332968" cy="332968"/>
          </a:xfrm>
        </p:grpSpPr>
        <p:sp>
          <p:nvSpPr>
            <p:cNvPr id="696" name="Google Shape;696;p25">
              <a:extLst>
                <a:ext uri="{FF2B5EF4-FFF2-40B4-BE49-F238E27FC236}">
                  <a16:creationId xmlns:a16="http://schemas.microsoft.com/office/drawing/2014/main" id="{161F3244-FC8A-665D-E21C-42242760568F}"/>
                </a:ext>
              </a:extLst>
            </p:cNvPr>
            <p:cNvSpPr/>
            <p:nvPr/>
          </p:nvSpPr>
          <p:spPr>
            <a:xfrm>
              <a:off x="5319938" y="407800"/>
              <a:ext cx="332968" cy="332968"/>
            </a:xfrm>
            <a:custGeom>
              <a:avLst/>
              <a:gdLst/>
              <a:ahLst/>
              <a:cxnLst/>
              <a:rect l="l" t="t" r="r" b="b"/>
              <a:pathLst>
                <a:path w="10760" h="10760" extrusionOk="0">
                  <a:moveTo>
                    <a:pt x="5389" y="0"/>
                  </a:moveTo>
                  <a:cubicBezTo>
                    <a:pt x="2409" y="0"/>
                    <a:pt x="1" y="2409"/>
                    <a:pt x="1" y="5389"/>
                  </a:cubicBezTo>
                  <a:cubicBezTo>
                    <a:pt x="1" y="8351"/>
                    <a:pt x="2409" y="10759"/>
                    <a:pt x="5389" y="10759"/>
                  </a:cubicBezTo>
                  <a:cubicBezTo>
                    <a:pt x="8351" y="10759"/>
                    <a:pt x="10760" y="8351"/>
                    <a:pt x="10760" y="5389"/>
                  </a:cubicBezTo>
                  <a:cubicBezTo>
                    <a:pt x="10760" y="2409"/>
                    <a:pt x="8351" y="0"/>
                    <a:pt x="5389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25">
              <a:extLst>
                <a:ext uri="{FF2B5EF4-FFF2-40B4-BE49-F238E27FC236}">
                  <a16:creationId xmlns:a16="http://schemas.microsoft.com/office/drawing/2014/main" id="{FFB63E12-9129-AF26-B6CC-C289BCAA90A3}"/>
                </a:ext>
              </a:extLst>
            </p:cNvPr>
            <p:cNvSpPr/>
            <p:nvPr/>
          </p:nvSpPr>
          <p:spPr>
            <a:xfrm>
              <a:off x="5374215" y="509391"/>
              <a:ext cx="177098" cy="151785"/>
            </a:xfrm>
            <a:custGeom>
              <a:avLst/>
              <a:gdLst/>
              <a:ahLst/>
              <a:cxnLst/>
              <a:rect l="l" t="t" r="r" b="b"/>
              <a:pathLst>
                <a:path w="5723" h="4905" extrusionOk="0">
                  <a:moveTo>
                    <a:pt x="3274" y="0"/>
                  </a:moveTo>
                  <a:cubicBezTo>
                    <a:pt x="1094" y="0"/>
                    <a:pt x="0" y="2629"/>
                    <a:pt x="1530" y="4176"/>
                  </a:cubicBezTo>
                  <a:cubicBezTo>
                    <a:pt x="2033" y="4679"/>
                    <a:pt x="2652" y="4905"/>
                    <a:pt x="3257" y="4905"/>
                  </a:cubicBezTo>
                  <a:cubicBezTo>
                    <a:pt x="4518" y="4905"/>
                    <a:pt x="5723" y="3927"/>
                    <a:pt x="5723" y="2445"/>
                  </a:cubicBezTo>
                  <a:lnTo>
                    <a:pt x="3296" y="2445"/>
                  </a:lnTo>
                  <a:lnTo>
                    <a:pt x="3296" y="0"/>
                  </a:lnTo>
                  <a:cubicBezTo>
                    <a:pt x="3289" y="0"/>
                    <a:pt x="3281" y="0"/>
                    <a:pt x="3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98" name="Google Shape;698;p25">
            <a:extLst>
              <a:ext uri="{FF2B5EF4-FFF2-40B4-BE49-F238E27FC236}">
                <a16:creationId xmlns:a16="http://schemas.microsoft.com/office/drawing/2014/main" id="{32B44E03-BD0C-076C-72BF-87B19D201BA4}"/>
              </a:ext>
            </a:extLst>
          </p:cNvPr>
          <p:cNvSpPr/>
          <p:nvPr/>
        </p:nvSpPr>
        <p:spPr>
          <a:xfrm>
            <a:off x="6008786" y="651215"/>
            <a:ext cx="100881" cy="100139"/>
          </a:xfrm>
          <a:custGeom>
            <a:avLst/>
            <a:gdLst/>
            <a:ahLst/>
            <a:cxnLst/>
            <a:rect l="l" t="t" r="r" b="b"/>
            <a:pathLst>
              <a:path w="2445" h="2427" extrusionOk="0">
                <a:moveTo>
                  <a:pt x="0" y="0"/>
                </a:moveTo>
                <a:lnTo>
                  <a:pt x="0" y="2427"/>
                </a:lnTo>
                <a:lnTo>
                  <a:pt x="2444" y="2427"/>
                </a:lnTo>
                <a:cubicBezTo>
                  <a:pt x="2444" y="1089"/>
                  <a:pt x="1338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9" name="Google Shape;699;p25">
            <a:extLst>
              <a:ext uri="{FF2B5EF4-FFF2-40B4-BE49-F238E27FC236}">
                <a16:creationId xmlns:a16="http://schemas.microsoft.com/office/drawing/2014/main" id="{3795E373-52A8-3C34-8CF2-CF76132A9E72}"/>
              </a:ext>
            </a:extLst>
          </p:cNvPr>
          <p:cNvSpPr/>
          <p:nvPr/>
        </p:nvSpPr>
        <p:spPr>
          <a:xfrm>
            <a:off x="3808091" y="2207482"/>
            <a:ext cx="2877207" cy="1076349"/>
          </a:xfrm>
          <a:custGeom>
            <a:avLst/>
            <a:gdLst/>
            <a:ahLst/>
            <a:cxnLst/>
            <a:rect l="l" t="t" r="r" b="b"/>
            <a:pathLst>
              <a:path w="58935" h="26087" extrusionOk="0">
                <a:moveTo>
                  <a:pt x="803" y="1"/>
                </a:moveTo>
                <a:cubicBezTo>
                  <a:pt x="357" y="1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57" y="26087"/>
                  <a:pt x="803" y="26087"/>
                </a:cubicBezTo>
                <a:lnTo>
                  <a:pt x="58114" y="26087"/>
                </a:lnTo>
                <a:cubicBezTo>
                  <a:pt x="58560" y="26087"/>
                  <a:pt x="58934" y="25712"/>
                  <a:pt x="58934" y="25266"/>
                </a:cubicBezTo>
                <a:lnTo>
                  <a:pt x="58934" y="821"/>
                </a:lnTo>
                <a:cubicBezTo>
                  <a:pt x="58934" y="375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0" name="Google Shape;700;p25">
            <a:extLst>
              <a:ext uri="{FF2B5EF4-FFF2-40B4-BE49-F238E27FC236}">
                <a16:creationId xmlns:a16="http://schemas.microsoft.com/office/drawing/2014/main" id="{ABE07814-A11C-5AB4-DC84-E757ED3C56AA}"/>
              </a:ext>
            </a:extLst>
          </p:cNvPr>
          <p:cNvGrpSpPr/>
          <p:nvPr/>
        </p:nvGrpSpPr>
        <p:grpSpPr>
          <a:xfrm>
            <a:off x="6133854" y="1992520"/>
            <a:ext cx="444700" cy="443957"/>
            <a:chOff x="6048190" y="1494390"/>
            <a:chExt cx="333525" cy="332968"/>
          </a:xfrm>
        </p:grpSpPr>
        <p:sp>
          <p:nvSpPr>
            <p:cNvPr id="701" name="Google Shape;701;p25">
              <a:extLst>
                <a:ext uri="{FF2B5EF4-FFF2-40B4-BE49-F238E27FC236}">
                  <a16:creationId xmlns:a16="http://schemas.microsoft.com/office/drawing/2014/main" id="{A2E3A813-460F-293C-B031-FC266DD08507}"/>
                </a:ext>
              </a:extLst>
            </p:cNvPr>
            <p:cNvSpPr/>
            <p:nvPr/>
          </p:nvSpPr>
          <p:spPr>
            <a:xfrm>
              <a:off x="6048190" y="1494390"/>
              <a:ext cx="333525" cy="332968"/>
            </a:xfrm>
            <a:custGeom>
              <a:avLst/>
              <a:gdLst/>
              <a:ahLst/>
              <a:cxnLst/>
              <a:rect l="l" t="t" r="r" b="b"/>
              <a:pathLst>
                <a:path w="10778" h="10760" extrusionOk="0">
                  <a:moveTo>
                    <a:pt x="5389" y="1"/>
                  </a:moveTo>
                  <a:cubicBezTo>
                    <a:pt x="2410" y="1"/>
                    <a:pt x="1" y="2409"/>
                    <a:pt x="1" y="5371"/>
                  </a:cubicBezTo>
                  <a:cubicBezTo>
                    <a:pt x="1" y="8351"/>
                    <a:pt x="2410" y="10760"/>
                    <a:pt x="5389" y="10760"/>
                  </a:cubicBezTo>
                  <a:cubicBezTo>
                    <a:pt x="8369" y="10760"/>
                    <a:pt x="10778" y="8351"/>
                    <a:pt x="10778" y="5371"/>
                  </a:cubicBezTo>
                  <a:cubicBezTo>
                    <a:pt x="10778" y="2409"/>
                    <a:pt x="8369" y="1"/>
                    <a:pt x="538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25">
              <a:extLst>
                <a:ext uri="{FF2B5EF4-FFF2-40B4-BE49-F238E27FC236}">
                  <a16:creationId xmlns:a16="http://schemas.microsoft.com/office/drawing/2014/main" id="{37B1354C-57B0-F89E-02D4-616F67B8D9A4}"/>
                </a:ext>
              </a:extLst>
            </p:cNvPr>
            <p:cNvSpPr/>
            <p:nvPr/>
          </p:nvSpPr>
          <p:spPr>
            <a:xfrm>
              <a:off x="6126047" y="1571690"/>
              <a:ext cx="176727" cy="177284"/>
            </a:xfrm>
            <a:custGeom>
              <a:avLst/>
              <a:gdLst/>
              <a:ahLst/>
              <a:cxnLst/>
              <a:rect l="l" t="t" r="r" b="b"/>
              <a:pathLst>
                <a:path w="5711" h="5729" extrusionOk="0">
                  <a:moveTo>
                    <a:pt x="2851" y="1739"/>
                  </a:moveTo>
                  <a:cubicBezTo>
                    <a:pt x="3439" y="1739"/>
                    <a:pt x="3998" y="2195"/>
                    <a:pt x="3998" y="2873"/>
                  </a:cubicBezTo>
                  <a:cubicBezTo>
                    <a:pt x="3998" y="3498"/>
                    <a:pt x="3498" y="3997"/>
                    <a:pt x="2873" y="4015"/>
                  </a:cubicBezTo>
                  <a:lnTo>
                    <a:pt x="2856" y="4015"/>
                  </a:lnTo>
                  <a:cubicBezTo>
                    <a:pt x="1856" y="4015"/>
                    <a:pt x="1339" y="2784"/>
                    <a:pt x="2053" y="2070"/>
                  </a:cubicBezTo>
                  <a:cubicBezTo>
                    <a:pt x="2288" y="1841"/>
                    <a:pt x="2572" y="1739"/>
                    <a:pt x="2851" y="1739"/>
                  </a:cubicBezTo>
                  <a:close/>
                  <a:moveTo>
                    <a:pt x="2285" y="1"/>
                  </a:moveTo>
                  <a:cubicBezTo>
                    <a:pt x="2124" y="1"/>
                    <a:pt x="1999" y="143"/>
                    <a:pt x="1999" y="304"/>
                  </a:cubicBezTo>
                  <a:lnTo>
                    <a:pt x="1999" y="643"/>
                  </a:lnTo>
                  <a:cubicBezTo>
                    <a:pt x="1999" y="679"/>
                    <a:pt x="1981" y="696"/>
                    <a:pt x="1946" y="714"/>
                  </a:cubicBezTo>
                  <a:cubicBezTo>
                    <a:pt x="1696" y="804"/>
                    <a:pt x="1482" y="946"/>
                    <a:pt x="1285" y="1107"/>
                  </a:cubicBezTo>
                  <a:cubicBezTo>
                    <a:pt x="1268" y="1116"/>
                    <a:pt x="1250" y="1120"/>
                    <a:pt x="1234" y="1120"/>
                  </a:cubicBezTo>
                  <a:cubicBezTo>
                    <a:pt x="1219" y="1120"/>
                    <a:pt x="1205" y="1116"/>
                    <a:pt x="1196" y="1107"/>
                  </a:cubicBezTo>
                  <a:lnTo>
                    <a:pt x="964" y="982"/>
                  </a:lnTo>
                  <a:cubicBezTo>
                    <a:pt x="918" y="959"/>
                    <a:pt x="868" y="947"/>
                    <a:pt x="818" y="947"/>
                  </a:cubicBezTo>
                  <a:cubicBezTo>
                    <a:pt x="715" y="947"/>
                    <a:pt x="614" y="998"/>
                    <a:pt x="554" y="1107"/>
                  </a:cubicBezTo>
                  <a:lnTo>
                    <a:pt x="90" y="1928"/>
                  </a:lnTo>
                  <a:cubicBezTo>
                    <a:pt x="1" y="2070"/>
                    <a:pt x="54" y="2249"/>
                    <a:pt x="197" y="2338"/>
                  </a:cubicBezTo>
                  <a:lnTo>
                    <a:pt x="429" y="2481"/>
                  </a:lnTo>
                  <a:cubicBezTo>
                    <a:pt x="465" y="2499"/>
                    <a:pt x="483" y="2516"/>
                    <a:pt x="465" y="2552"/>
                  </a:cubicBezTo>
                  <a:cubicBezTo>
                    <a:pt x="447" y="2659"/>
                    <a:pt x="447" y="2766"/>
                    <a:pt x="447" y="2873"/>
                  </a:cubicBezTo>
                  <a:cubicBezTo>
                    <a:pt x="447" y="3034"/>
                    <a:pt x="465" y="3212"/>
                    <a:pt x="500" y="3373"/>
                  </a:cubicBezTo>
                  <a:cubicBezTo>
                    <a:pt x="518" y="3409"/>
                    <a:pt x="500" y="3444"/>
                    <a:pt x="465" y="3462"/>
                  </a:cubicBezTo>
                  <a:lnTo>
                    <a:pt x="286" y="3569"/>
                  </a:lnTo>
                  <a:cubicBezTo>
                    <a:pt x="144" y="3641"/>
                    <a:pt x="90" y="3819"/>
                    <a:pt x="179" y="3962"/>
                  </a:cubicBezTo>
                  <a:lnTo>
                    <a:pt x="661" y="4800"/>
                  </a:lnTo>
                  <a:cubicBezTo>
                    <a:pt x="709" y="4895"/>
                    <a:pt x="804" y="4951"/>
                    <a:pt x="909" y="4951"/>
                  </a:cubicBezTo>
                  <a:cubicBezTo>
                    <a:pt x="962" y="4951"/>
                    <a:pt x="1018" y="4937"/>
                    <a:pt x="1071" y="4907"/>
                  </a:cubicBezTo>
                  <a:lnTo>
                    <a:pt x="1339" y="4747"/>
                  </a:lnTo>
                  <a:cubicBezTo>
                    <a:pt x="1348" y="4738"/>
                    <a:pt x="1361" y="4733"/>
                    <a:pt x="1377" y="4733"/>
                  </a:cubicBezTo>
                  <a:cubicBezTo>
                    <a:pt x="1393" y="4733"/>
                    <a:pt x="1410" y="4738"/>
                    <a:pt x="1428" y="4747"/>
                  </a:cubicBezTo>
                  <a:cubicBezTo>
                    <a:pt x="1624" y="4890"/>
                    <a:pt x="1874" y="5014"/>
                    <a:pt x="2124" y="5086"/>
                  </a:cubicBezTo>
                  <a:cubicBezTo>
                    <a:pt x="2142" y="5086"/>
                    <a:pt x="2178" y="5121"/>
                    <a:pt x="2178" y="5157"/>
                  </a:cubicBezTo>
                  <a:lnTo>
                    <a:pt x="2178" y="5443"/>
                  </a:lnTo>
                  <a:cubicBezTo>
                    <a:pt x="2178" y="5603"/>
                    <a:pt x="2303" y="5728"/>
                    <a:pt x="2463" y="5728"/>
                  </a:cubicBezTo>
                  <a:lnTo>
                    <a:pt x="3427" y="5728"/>
                  </a:lnTo>
                  <a:cubicBezTo>
                    <a:pt x="3587" y="5728"/>
                    <a:pt x="3730" y="5603"/>
                    <a:pt x="3730" y="5443"/>
                  </a:cubicBezTo>
                  <a:lnTo>
                    <a:pt x="3730" y="5014"/>
                  </a:lnTo>
                  <a:cubicBezTo>
                    <a:pt x="3730" y="4979"/>
                    <a:pt x="3748" y="4961"/>
                    <a:pt x="3766" y="4943"/>
                  </a:cubicBezTo>
                  <a:cubicBezTo>
                    <a:pt x="3980" y="4854"/>
                    <a:pt x="4158" y="4729"/>
                    <a:pt x="4337" y="4568"/>
                  </a:cubicBezTo>
                  <a:cubicBezTo>
                    <a:pt x="4345" y="4559"/>
                    <a:pt x="4359" y="4555"/>
                    <a:pt x="4372" y="4555"/>
                  </a:cubicBezTo>
                  <a:cubicBezTo>
                    <a:pt x="4386" y="4555"/>
                    <a:pt x="4399" y="4559"/>
                    <a:pt x="4408" y="4568"/>
                  </a:cubicBezTo>
                  <a:lnTo>
                    <a:pt x="4747" y="4765"/>
                  </a:lnTo>
                  <a:cubicBezTo>
                    <a:pt x="4790" y="4786"/>
                    <a:pt x="4835" y="4796"/>
                    <a:pt x="4881" y="4796"/>
                  </a:cubicBezTo>
                  <a:cubicBezTo>
                    <a:pt x="4988" y="4796"/>
                    <a:pt x="5095" y="4740"/>
                    <a:pt x="5157" y="4640"/>
                  </a:cubicBezTo>
                  <a:lnTo>
                    <a:pt x="5639" y="3819"/>
                  </a:lnTo>
                  <a:cubicBezTo>
                    <a:pt x="5710" y="3676"/>
                    <a:pt x="5675" y="3498"/>
                    <a:pt x="5532" y="3409"/>
                  </a:cubicBezTo>
                  <a:lnTo>
                    <a:pt x="5122" y="3159"/>
                  </a:lnTo>
                  <a:cubicBezTo>
                    <a:pt x="5104" y="3159"/>
                    <a:pt x="5086" y="3123"/>
                    <a:pt x="5086" y="3105"/>
                  </a:cubicBezTo>
                  <a:lnTo>
                    <a:pt x="5086" y="2873"/>
                  </a:lnTo>
                  <a:cubicBezTo>
                    <a:pt x="5086" y="2731"/>
                    <a:pt x="5068" y="2588"/>
                    <a:pt x="5050" y="2463"/>
                  </a:cubicBezTo>
                  <a:cubicBezTo>
                    <a:pt x="5050" y="2427"/>
                    <a:pt x="5050" y="2392"/>
                    <a:pt x="5086" y="2392"/>
                  </a:cubicBezTo>
                  <a:lnTo>
                    <a:pt x="5443" y="2177"/>
                  </a:lnTo>
                  <a:cubicBezTo>
                    <a:pt x="5586" y="2106"/>
                    <a:pt x="5621" y="1910"/>
                    <a:pt x="5550" y="1767"/>
                  </a:cubicBezTo>
                  <a:lnTo>
                    <a:pt x="5068" y="946"/>
                  </a:lnTo>
                  <a:cubicBezTo>
                    <a:pt x="5009" y="851"/>
                    <a:pt x="4910" y="796"/>
                    <a:pt x="4808" y="796"/>
                  </a:cubicBezTo>
                  <a:cubicBezTo>
                    <a:pt x="4757" y="796"/>
                    <a:pt x="4705" y="809"/>
                    <a:pt x="4658" y="839"/>
                  </a:cubicBezTo>
                  <a:lnTo>
                    <a:pt x="4283" y="1053"/>
                  </a:lnTo>
                  <a:cubicBezTo>
                    <a:pt x="4265" y="1062"/>
                    <a:pt x="4247" y="1067"/>
                    <a:pt x="4232" y="1067"/>
                  </a:cubicBezTo>
                  <a:cubicBezTo>
                    <a:pt x="4216" y="1067"/>
                    <a:pt x="4203" y="1062"/>
                    <a:pt x="4194" y="1053"/>
                  </a:cubicBezTo>
                  <a:cubicBezTo>
                    <a:pt x="4015" y="911"/>
                    <a:pt x="3819" y="804"/>
                    <a:pt x="3605" y="714"/>
                  </a:cubicBezTo>
                  <a:cubicBezTo>
                    <a:pt x="3569" y="714"/>
                    <a:pt x="3551" y="679"/>
                    <a:pt x="3551" y="643"/>
                  </a:cubicBezTo>
                  <a:lnTo>
                    <a:pt x="3551" y="304"/>
                  </a:lnTo>
                  <a:cubicBezTo>
                    <a:pt x="3551" y="143"/>
                    <a:pt x="3409" y="1"/>
                    <a:pt x="3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3" name="Google Shape;703;p25">
            <a:extLst>
              <a:ext uri="{FF2B5EF4-FFF2-40B4-BE49-F238E27FC236}">
                <a16:creationId xmlns:a16="http://schemas.microsoft.com/office/drawing/2014/main" id="{2C30C3CC-70A0-0AE0-97D4-9D1B27DECDE4}"/>
              </a:ext>
            </a:extLst>
          </p:cNvPr>
          <p:cNvSpPr/>
          <p:nvPr/>
        </p:nvSpPr>
        <p:spPr>
          <a:xfrm>
            <a:off x="4515964" y="3681628"/>
            <a:ext cx="2876328" cy="1075648"/>
          </a:xfrm>
          <a:custGeom>
            <a:avLst/>
            <a:gdLst/>
            <a:ahLst/>
            <a:cxnLst/>
            <a:rect l="l" t="t" r="r" b="b"/>
            <a:pathLst>
              <a:path w="58917" h="26070" extrusionOk="0">
                <a:moveTo>
                  <a:pt x="803" y="1"/>
                </a:moveTo>
                <a:cubicBezTo>
                  <a:pt x="357" y="1"/>
                  <a:pt x="1" y="358"/>
                  <a:pt x="1" y="804"/>
                </a:cubicBezTo>
                <a:lnTo>
                  <a:pt x="1" y="25266"/>
                </a:lnTo>
                <a:cubicBezTo>
                  <a:pt x="1" y="25712"/>
                  <a:pt x="357" y="26069"/>
                  <a:pt x="803" y="26069"/>
                </a:cubicBezTo>
                <a:lnTo>
                  <a:pt x="58114" y="26069"/>
                </a:lnTo>
                <a:cubicBezTo>
                  <a:pt x="58560" y="26069"/>
                  <a:pt x="58917" y="25712"/>
                  <a:pt x="58917" y="25266"/>
                </a:cubicBezTo>
                <a:lnTo>
                  <a:pt x="58917" y="804"/>
                </a:lnTo>
                <a:cubicBezTo>
                  <a:pt x="58917" y="358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4" name="Google Shape;704;p25">
            <a:extLst>
              <a:ext uri="{FF2B5EF4-FFF2-40B4-BE49-F238E27FC236}">
                <a16:creationId xmlns:a16="http://schemas.microsoft.com/office/drawing/2014/main" id="{DBF32D8E-404E-4CDD-4D8C-5F8ECB67B9CE}"/>
              </a:ext>
            </a:extLst>
          </p:cNvPr>
          <p:cNvGrpSpPr/>
          <p:nvPr/>
        </p:nvGrpSpPr>
        <p:grpSpPr>
          <a:xfrm>
            <a:off x="6772120" y="3440977"/>
            <a:ext cx="504363" cy="444659"/>
            <a:chOff x="6603090" y="2580733"/>
            <a:chExt cx="378272" cy="333494"/>
          </a:xfrm>
        </p:grpSpPr>
        <p:sp>
          <p:nvSpPr>
            <p:cNvPr id="705" name="Google Shape;705;p25">
              <a:extLst>
                <a:ext uri="{FF2B5EF4-FFF2-40B4-BE49-F238E27FC236}">
                  <a16:creationId xmlns:a16="http://schemas.microsoft.com/office/drawing/2014/main" id="{B8B28BE2-306E-125F-7709-E44D3725E9C3}"/>
                </a:ext>
              </a:extLst>
            </p:cNvPr>
            <p:cNvSpPr/>
            <p:nvPr/>
          </p:nvSpPr>
          <p:spPr>
            <a:xfrm>
              <a:off x="6603090" y="2580733"/>
              <a:ext cx="378272" cy="333494"/>
            </a:xfrm>
            <a:custGeom>
              <a:avLst/>
              <a:gdLst/>
              <a:ahLst/>
              <a:cxnLst/>
              <a:rect l="l" t="t" r="r" b="b"/>
              <a:pathLst>
                <a:path w="12224" h="10777" extrusionOk="0">
                  <a:moveTo>
                    <a:pt x="6118" y="0"/>
                  </a:moveTo>
                  <a:cubicBezTo>
                    <a:pt x="5440" y="0"/>
                    <a:pt x="4752" y="129"/>
                    <a:pt x="4087" y="401"/>
                  </a:cubicBezTo>
                  <a:cubicBezTo>
                    <a:pt x="1321" y="1543"/>
                    <a:pt x="1" y="4684"/>
                    <a:pt x="1143" y="7431"/>
                  </a:cubicBezTo>
                  <a:cubicBezTo>
                    <a:pt x="1995" y="9514"/>
                    <a:pt x="4005" y="10777"/>
                    <a:pt x="6124" y="10777"/>
                  </a:cubicBezTo>
                  <a:cubicBezTo>
                    <a:pt x="6801" y="10777"/>
                    <a:pt x="7490" y="10648"/>
                    <a:pt x="8155" y="10376"/>
                  </a:cubicBezTo>
                  <a:cubicBezTo>
                    <a:pt x="10903" y="9251"/>
                    <a:pt x="12223" y="6111"/>
                    <a:pt x="11099" y="3346"/>
                  </a:cubicBezTo>
                  <a:cubicBezTo>
                    <a:pt x="10247" y="1263"/>
                    <a:pt x="8237" y="0"/>
                    <a:pt x="6118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25">
              <a:extLst>
                <a:ext uri="{FF2B5EF4-FFF2-40B4-BE49-F238E27FC236}">
                  <a16:creationId xmlns:a16="http://schemas.microsoft.com/office/drawing/2014/main" id="{60435064-03D9-67FF-372B-68AF4B52ADE8}"/>
                </a:ext>
              </a:extLst>
            </p:cNvPr>
            <p:cNvSpPr/>
            <p:nvPr/>
          </p:nvSpPr>
          <p:spPr>
            <a:xfrm>
              <a:off x="6683701" y="2638971"/>
              <a:ext cx="217048" cy="216460"/>
            </a:xfrm>
            <a:custGeom>
              <a:avLst/>
              <a:gdLst/>
              <a:ahLst/>
              <a:cxnLst/>
              <a:rect l="l" t="t" r="r" b="b"/>
              <a:pathLst>
                <a:path w="7014" h="6995" extrusionOk="0">
                  <a:moveTo>
                    <a:pt x="5282" y="0"/>
                  </a:moveTo>
                  <a:cubicBezTo>
                    <a:pt x="4158" y="18"/>
                    <a:pt x="3355" y="1142"/>
                    <a:pt x="3730" y="2213"/>
                  </a:cubicBezTo>
                  <a:cubicBezTo>
                    <a:pt x="3748" y="2284"/>
                    <a:pt x="3730" y="2373"/>
                    <a:pt x="3676" y="2427"/>
                  </a:cubicBezTo>
                  <a:lnTo>
                    <a:pt x="2445" y="3676"/>
                  </a:lnTo>
                  <a:cubicBezTo>
                    <a:pt x="2399" y="3711"/>
                    <a:pt x="2346" y="3730"/>
                    <a:pt x="2294" y="3730"/>
                  </a:cubicBezTo>
                  <a:cubicBezTo>
                    <a:pt x="2266" y="3730"/>
                    <a:pt x="2239" y="3724"/>
                    <a:pt x="2213" y="3712"/>
                  </a:cubicBezTo>
                  <a:cubicBezTo>
                    <a:pt x="2040" y="3659"/>
                    <a:pt x="1862" y="3633"/>
                    <a:pt x="1686" y="3633"/>
                  </a:cubicBezTo>
                  <a:cubicBezTo>
                    <a:pt x="1264" y="3633"/>
                    <a:pt x="851" y="3784"/>
                    <a:pt x="536" y="4086"/>
                  </a:cubicBezTo>
                  <a:cubicBezTo>
                    <a:pt x="197" y="4390"/>
                    <a:pt x="19" y="4818"/>
                    <a:pt x="1" y="5264"/>
                  </a:cubicBezTo>
                  <a:cubicBezTo>
                    <a:pt x="1" y="5398"/>
                    <a:pt x="101" y="5482"/>
                    <a:pt x="210" y="5482"/>
                  </a:cubicBezTo>
                  <a:cubicBezTo>
                    <a:pt x="260" y="5482"/>
                    <a:pt x="313" y="5464"/>
                    <a:pt x="358" y="5425"/>
                  </a:cubicBezTo>
                  <a:lnTo>
                    <a:pt x="982" y="4800"/>
                  </a:lnTo>
                  <a:cubicBezTo>
                    <a:pt x="1018" y="4755"/>
                    <a:pt x="1067" y="4733"/>
                    <a:pt x="1118" y="4733"/>
                  </a:cubicBezTo>
                  <a:cubicBezTo>
                    <a:pt x="1170" y="4733"/>
                    <a:pt x="1223" y="4755"/>
                    <a:pt x="1268" y="4800"/>
                  </a:cubicBezTo>
                  <a:lnTo>
                    <a:pt x="2196" y="5728"/>
                  </a:lnTo>
                  <a:cubicBezTo>
                    <a:pt x="2285" y="5799"/>
                    <a:pt x="2285" y="5942"/>
                    <a:pt x="2196" y="6013"/>
                  </a:cubicBezTo>
                  <a:lnTo>
                    <a:pt x="1571" y="6638"/>
                  </a:lnTo>
                  <a:cubicBezTo>
                    <a:pt x="1446" y="6781"/>
                    <a:pt x="1535" y="6995"/>
                    <a:pt x="1732" y="6995"/>
                  </a:cubicBezTo>
                  <a:cubicBezTo>
                    <a:pt x="2160" y="6977"/>
                    <a:pt x="2570" y="6798"/>
                    <a:pt x="2874" y="6495"/>
                  </a:cubicBezTo>
                  <a:cubicBezTo>
                    <a:pt x="3320" y="6049"/>
                    <a:pt x="3480" y="5389"/>
                    <a:pt x="3284" y="4782"/>
                  </a:cubicBezTo>
                  <a:cubicBezTo>
                    <a:pt x="3248" y="4693"/>
                    <a:pt x="3284" y="4622"/>
                    <a:pt x="3337" y="4568"/>
                  </a:cubicBezTo>
                  <a:lnTo>
                    <a:pt x="4586" y="3319"/>
                  </a:lnTo>
                  <a:cubicBezTo>
                    <a:pt x="4627" y="3279"/>
                    <a:pt x="4677" y="3259"/>
                    <a:pt x="4737" y="3259"/>
                  </a:cubicBezTo>
                  <a:cubicBezTo>
                    <a:pt x="4757" y="3259"/>
                    <a:pt x="4778" y="3261"/>
                    <a:pt x="4801" y="3266"/>
                  </a:cubicBezTo>
                  <a:cubicBezTo>
                    <a:pt x="4971" y="3324"/>
                    <a:pt x="5150" y="3353"/>
                    <a:pt x="5328" y="3353"/>
                  </a:cubicBezTo>
                  <a:cubicBezTo>
                    <a:pt x="5747" y="3353"/>
                    <a:pt x="6165" y="3197"/>
                    <a:pt x="6478" y="2909"/>
                  </a:cubicBezTo>
                  <a:cubicBezTo>
                    <a:pt x="6799" y="2605"/>
                    <a:pt x="6995" y="2177"/>
                    <a:pt x="7013" y="1731"/>
                  </a:cubicBezTo>
                  <a:cubicBezTo>
                    <a:pt x="7013" y="1597"/>
                    <a:pt x="6905" y="1513"/>
                    <a:pt x="6796" y="1513"/>
                  </a:cubicBezTo>
                  <a:cubicBezTo>
                    <a:pt x="6746" y="1513"/>
                    <a:pt x="6696" y="1531"/>
                    <a:pt x="6656" y="1571"/>
                  </a:cubicBezTo>
                  <a:lnTo>
                    <a:pt x="6103" y="2124"/>
                  </a:lnTo>
                  <a:cubicBezTo>
                    <a:pt x="6019" y="2207"/>
                    <a:pt x="5936" y="2242"/>
                    <a:pt x="5867" y="2242"/>
                  </a:cubicBezTo>
                  <a:cubicBezTo>
                    <a:pt x="5818" y="2242"/>
                    <a:pt x="5776" y="2225"/>
                    <a:pt x="5746" y="2195"/>
                  </a:cubicBezTo>
                  <a:lnTo>
                    <a:pt x="4818" y="1267"/>
                  </a:lnTo>
                  <a:cubicBezTo>
                    <a:pt x="4729" y="1178"/>
                    <a:pt x="4729" y="1053"/>
                    <a:pt x="4818" y="964"/>
                  </a:cubicBezTo>
                  <a:lnTo>
                    <a:pt x="5443" y="339"/>
                  </a:lnTo>
                  <a:cubicBezTo>
                    <a:pt x="5568" y="215"/>
                    <a:pt x="5461" y="0"/>
                    <a:pt x="5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7" name="Google Shape;707;p25">
            <a:extLst>
              <a:ext uri="{FF2B5EF4-FFF2-40B4-BE49-F238E27FC236}">
                <a16:creationId xmlns:a16="http://schemas.microsoft.com/office/drawing/2014/main" id="{715FC8FB-779B-4EFC-9B76-E7BE5261A07A}"/>
              </a:ext>
            </a:extLst>
          </p:cNvPr>
          <p:cNvSpPr/>
          <p:nvPr/>
        </p:nvSpPr>
        <p:spPr>
          <a:xfrm>
            <a:off x="5593738" y="5104361"/>
            <a:ext cx="2877207" cy="1075607"/>
          </a:xfrm>
          <a:custGeom>
            <a:avLst/>
            <a:gdLst/>
            <a:ahLst/>
            <a:cxnLst/>
            <a:rect l="l" t="t" r="r" b="b"/>
            <a:pathLst>
              <a:path w="58935" h="26069" extrusionOk="0">
                <a:moveTo>
                  <a:pt x="821" y="0"/>
                </a:moveTo>
                <a:cubicBezTo>
                  <a:pt x="375" y="0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75" y="26069"/>
                  <a:pt x="821" y="26069"/>
                </a:cubicBezTo>
                <a:lnTo>
                  <a:pt x="58114" y="26069"/>
                </a:lnTo>
                <a:cubicBezTo>
                  <a:pt x="58578" y="26069"/>
                  <a:pt x="58935" y="25712"/>
                  <a:pt x="58935" y="25266"/>
                </a:cubicBezTo>
                <a:lnTo>
                  <a:pt x="58935" y="821"/>
                </a:lnTo>
                <a:cubicBezTo>
                  <a:pt x="58935" y="375"/>
                  <a:pt x="58578" y="0"/>
                  <a:pt x="58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8" name="Google Shape;708;p25">
            <a:extLst>
              <a:ext uri="{FF2B5EF4-FFF2-40B4-BE49-F238E27FC236}">
                <a16:creationId xmlns:a16="http://schemas.microsoft.com/office/drawing/2014/main" id="{1ABFB62C-A996-FAB3-2CE9-5DFE91D169A2}"/>
              </a:ext>
            </a:extLst>
          </p:cNvPr>
          <p:cNvGrpSpPr/>
          <p:nvPr/>
        </p:nvGrpSpPr>
        <p:grpSpPr>
          <a:xfrm>
            <a:off x="7878640" y="4888651"/>
            <a:ext cx="488105" cy="443999"/>
            <a:chOff x="7356779" y="3666488"/>
            <a:chExt cx="366079" cy="332999"/>
          </a:xfrm>
        </p:grpSpPr>
        <p:sp>
          <p:nvSpPr>
            <p:cNvPr id="709" name="Google Shape;709;p25">
              <a:extLst>
                <a:ext uri="{FF2B5EF4-FFF2-40B4-BE49-F238E27FC236}">
                  <a16:creationId xmlns:a16="http://schemas.microsoft.com/office/drawing/2014/main" id="{0D34293E-BB36-CCFD-002E-41AC3A1B6D95}"/>
                </a:ext>
              </a:extLst>
            </p:cNvPr>
            <p:cNvSpPr/>
            <p:nvPr/>
          </p:nvSpPr>
          <p:spPr>
            <a:xfrm>
              <a:off x="7356779" y="3666488"/>
              <a:ext cx="366079" cy="332999"/>
            </a:xfrm>
            <a:custGeom>
              <a:avLst/>
              <a:gdLst/>
              <a:ahLst/>
              <a:cxnLst/>
              <a:rect l="l" t="t" r="r" b="b"/>
              <a:pathLst>
                <a:path w="11830" h="10761" extrusionOk="0">
                  <a:moveTo>
                    <a:pt x="5909" y="1"/>
                  </a:moveTo>
                  <a:cubicBezTo>
                    <a:pt x="3468" y="1"/>
                    <a:pt x="1260" y="1679"/>
                    <a:pt x="678" y="4158"/>
                  </a:cubicBezTo>
                  <a:cubicBezTo>
                    <a:pt x="0" y="7048"/>
                    <a:pt x="1784" y="9939"/>
                    <a:pt x="4693" y="10617"/>
                  </a:cubicBezTo>
                  <a:cubicBezTo>
                    <a:pt x="5107" y="10714"/>
                    <a:pt x="5521" y="10761"/>
                    <a:pt x="5928" y="10761"/>
                  </a:cubicBezTo>
                  <a:cubicBezTo>
                    <a:pt x="8366" y="10761"/>
                    <a:pt x="10571" y="9094"/>
                    <a:pt x="11152" y="6602"/>
                  </a:cubicBezTo>
                  <a:cubicBezTo>
                    <a:pt x="11830" y="3712"/>
                    <a:pt x="10028" y="821"/>
                    <a:pt x="7137" y="143"/>
                  </a:cubicBezTo>
                  <a:cubicBezTo>
                    <a:pt x="6726" y="47"/>
                    <a:pt x="6314" y="1"/>
                    <a:pt x="590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25">
              <a:extLst>
                <a:ext uri="{FF2B5EF4-FFF2-40B4-BE49-F238E27FC236}">
                  <a16:creationId xmlns:a16="http://schemas.microsoft.com/office/drawing/2014/main" id="{9962E082-81BF-A9AB-D5FB-9ED105AA5B6F}"/>
                </a:ext>
              </a:extLst>
            </p:cNvPr>
            <p:cNvSpPr/>
            <p:nvPr/>
          </p:nvSpPr>
          <p:spPr>
            <a:xfrm>
              <a:off x="7484302" y="3753721"/>
              <a:ext cx="97755" cy="84232"/>
            </a:xfrm>
            <a:custGeom>
              <a:avLst/>
              <a:gdLst/>
              <a:ahLst/>
              <a:cxnLst/>
              <a:rect l="l" t="t" r="r" b="b"/>
              <a:pathLst>
                <a:path w="3159" h="2722" extrusionOk="0">
                  <a:moveTo>
                    <a:pt x="1803" y="1"/>
                  </a:moveTo>
                  <a:cubicBezTo>
                    <a:pt x="607" y="1"/>
                    <a:pt x="1" y="1464"/>
                    <a:pt x="857" y="2320"/>
                  </a:cubicBezTo>
                  <a:cubicBezTo>
                    <a:pt x="1128" y="2597"/>
                    <a:pt x="1465" y="2721"/>
                    <a:pt x="1796" y="2721"/>
                  </a:cubicBezTo>
                  <a:cubicBezTo>
                    <a:pt x="2489" y="2721"/>
                    <a:pt x="3159" y="2178"/>
                    <a:pt x="3159" y="1357"/>
                  </a:cubicBezTo>
                  <a:cubicBezTo>
                    <a:pt x="3159" y="607"/>
                    <a:pt x="2552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25">
              <a:extLst>
                <a:ext uri="{FF2B5EF4-FFF2-40B4-BE49-F238E27FC236}">
                  <a16:creationId xmlns:a16="http://schemas.microsoft.com/office/drawing/2014/main" id="{7895EDF2-2C4C-4A99-6981-AF798AB06EDD}"/>
                </a:ext>
              </a:extLst>
            </p:cNvPr>
            <p:cNvSpPr/>
            <p:nvPr/>
          </p:nvSpPr>
          <p:spPr>
            <a:xfrm>
              <a:off x="7470500" y="3838199"/>
              <a:ext cx="139717" cy="64644"/>
            </a:xfrm>
            <a:custGeom>
              <a:avLst/>
              <a:gdLst/>
              <a:ahLst/>
              <a:cxnLst/>
              <a:rect l="l" t="t" r="r" b="b"/>
              <a:pathLst>
                <a:path w="4515" h="2089" extrusionOk="0">
                  <a:moveTo>
                    <a:pt x="2249" y="1"/>
                  </a:moveTo>
                  <a:cubicBezTo>
                    <a:pt x="1071" y="1"/>
                    <a:pt x="90" y="911"/>
                    <a:pt x="1" y="2088"/>
                  </a:cubicBezTo>
                  <a:lnTo>
                    <a:pt x="4515" y="2088"/>
                  </a:lnTo>
                  <a:cubicBezTo>
                    <a:pt x="4426" y="911"/>
                    <a:pt x="3444" y="1"/>
                    <a:pt x="2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2" name="Google Shape;712;p25">
            <a:extLst>
              <a:ext uri="{FF2B5EF4-FFF2-40B4-BE49-F238E27FC236}">
                <a16:creationId xmlns:a16="http://schemas.microsoft.com/office/drawing/2014/main" id="{DA584D86-5E67-2E75-E85F-2197990A41AB}"/>
              </a:ext>
            </a:extLst>
          </p:cNvPr>
          <p:cNvSpPr txBox="1"/>
          <p:nvPr/>
        </p:nvSpPr>
        <p:spPr>
          <a:xfrm>
            <a:off x="6775793" y="332969"/>
            <a:ext cx="4773680" cy="1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767" rIns="0" bIns="0" anchor="t" anchorCtr="0">
            <a:noAutofit/>
          </a:bodyPr>
          <a:lstStyle/>
          <a:p>
            <a:pPr marL="16933" algn="r" defTabSz="1219170">
              <a:buClr>
                <a:srgbClr val="000000"/>
              </a:buClr>
            </a:pPr>
            <a:r>
              <a:rPr lang="en-SG" sz="48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SQL File creation</a:t>
            </a:r>
            <a:endParaRPr lang="en-SG" sz="20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7" name="Google Shape;717;p25">
            <a:extLst>
              <a:ext uri="{FF2B5EF4-FFF2-40B4-BE49-F238E27FC236}">
                <a16:creationId xmlns:a16="http://schemas.microsoft.com/office/drawing/2014/main" id="{F269CE25-5993-A000-4BC4-D5F689E1ABB3}"/>
              </a:ext>
            </a:extLst>
          </p:cNvPr>
          <p:cNvSpPr txBox="1"/>
          <p:nvPr/>
        </p:nvSpPr>
        <p:spPr>
          <a:xfrm>
            <a:off x="4034233" y="2320967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Creating </a:t>
            </a:r>
          </a:p>
          <a:p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PostgreSQL</a:t>
            </a:r>
          </a:p>
          <a:p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File (Optional)</a:t>
            </a:r>
          </a:p>
        </p:txBody>
      </p:sp>
      <p:sp>
        <p:nvSpPr>
          <p:cNvPr id="718" name="Google Shape;718;p25">
            <a:extLst>
              <a:ext uri="{FF2B5EF4-FFF2-40B4-BE49-F238E27FC236}">
                <a16:creationId xmlns:a16="http://schemas.microsoft.com/office/drawing/2014/main" id="{0BD927D4-B399-35DD-F579-88F87925217C}"/>
              </a:ext>
            </a:extLst>
          </p:cNvPr>
          <p:cNvSpPr txBox="1"/>
          <p:nvPr/>
        </p:nvSpPr>
        <p:spPr>
          <a:xfrm>
            <a:off x="3029367" y="8506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Installing</a:t>
            </a:r>
          </a:p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PostgreSQL 17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9" name="Google Shape;719;p25">
            <a:extLst>
              <a:ext uri="{FF2B5EF4-FFF2-40B4-BE49-F238E27FC236}">
                <a16:creationId xmlns:a16="http://schemas.microsoft.com/office/drawing/2014/main" id="{55C1DADA-AB11-5B2F-097D-DA280B0EF3E0}"/>
              </a:ext>
            </a:extLst>
          </p:cNvPr>
          <p:cNvSpPr txBox="1"/>
          <p:nvPr/>
        </p:nvSpPr>
        <p:spPr>
          <a:xfrm>
            <a:off x="4749433" y="37928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Load SQL file</a:t>
            </a:r>
          </a:p>
          <a:p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I</a:t>
            </a:r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nto PostgreSQL 17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0" name="Google Shape;720;p25">
            <a:extLst>
              <a:ext uri="{FF2B5EF4-FFF2-40B4-BE49-F238E27FC236}">
                <a16:creationId xmlns:a16="http://schemas.microsoft.com/office/drawing/2014/main" id="{91F0006F-1083-A518-32AA-2CC90ABEC40F}"/>
              </a:ext>
            </a:extLst>
          </p:cNvPr>
          <p:cNvSpPr txBox="1"/>
          <p:nvPr/>
        </p:nvSpPr>
        <p:spPr>
          <a:xfrm>
            <a:off x="5769665" y="5342792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PostgreSQL 17 to </a:t>
            </a:r>
          </a:p>
          <a:p>
            <a:r>
              <a:rPr lang="en-SG" sz="2000" b="1" dirty="0" err="1">
                <a:latin typeface="Fira Sans"/>
                <a:ea typeface="Fira Sans"/>
                <a:cs typeface="Fira Sans"/>
                <a:sym typeface="Fira Sans"/>
              </a:rPr>
              <a:t>PowerBI</a:t>
            </a:r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 connection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721;p25">
            <a:extLst>
              <a:ext uri="{FF2B5EF4-FFF2-40B4-BE49-F238E27FC236}">
                <a16:creationId xmlns:a16="http://schemas.microsoft.com/office/drawing/2014/main" id="{4644EC9A-17F2-4F03-A462-9280E82DD3CA}"/>
              </a:ext>
            </a:extLst>
          </p:cNvPr>
          <p:cNvSpPr txBox="1"/>
          <p:nvPr/>
        </p:nvSpPr>
        <p:spPr>
          <a:xfrm>
            <a:off x="8545800" y="1437733"/>
            <a:ext cx="3000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Creating the SQL Database</a:t>
            </a:r>
            <a:endParaRPr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AEA958-B5AB-8CBC-A798-802740B20E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815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63793495-0547-3041-67CD-4A7B60BE8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D07CD3CD-32E0-CF01-E98C-97920FF7D988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73BD4C46-00C4-1E43-6D2E-9E268BB4D0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SG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PostgreSQL.exe installation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645AAAD8-70A5-0ABF-AE51-05C5B13A47DD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2573178" cy="18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“Finish”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0E346-6766-0766-5959-445EFA30E5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DFA092-D429-533F-5D59-B974DBFD5FFE}"/>
              </a:ext>
            </a:extLst>
          </p:cNvPr>
          <p:cNvSpPr txBox="1"/>
          <p:nvPr/>
        </p:nvSpPr>
        <p:spPr>
          <a:xfrm>
            <a:off x="8001001" y="5899759"/>
            <a:ext cx="1176108" cy="38861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2141A-6639-D226-AEB0-23C1E5849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77" y="1354858"/>
            <a:ext cx="6573167" cy="512516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44DE8E-A999-A4A7-3C25-A01CBAB89C83}"/>
              </a:ext>
            </a:extLst>
          </p:cNvPr>
          <p:cNvCxnSpPr>
            <a:cxnSpLocks/>
          </p:cNvCxnSpPr>
          <p:nvPr/>
        </p:nvCxnSpPr>
        <p:spPr>
          <a:xfrm>
            <a:off x="2067382" y="1704368"/>
            <a:ext cx="5933619" cy="43896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91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B310C521-EF51-04B0-25D1-411387AEC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49C6B0B3-850E-D2BF-C5E9-04AB1E0151A7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93014BA3-1514-1D78-BFCE-9666F51553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Creating the Database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707E1FE1-55CF-4929-0CA1-FF379D6877E5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4136550" cy="144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Right click on “Databases”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“Create”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Then click on “Database”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A Create-Database window will appear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1ABA6F-E5E0-9DDF-1008-C101FA1FF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5CE59-DF8B-A6AF-5956-7049BA035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960" y="351746"/>
            <a:ext cx="5144218" cy="2019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ECECC4-AF74-F892-AFA5-25B2E23A7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960" y="2639292"/>
            <a:ext cx="5144218" cy="4027814"/>
          </a:xfrm>
          <a:prstGeom prst="rect">
            <a:avLst/>
          </a:prstGeom>
        </p:spPr>
      </p:pic>
      <p:sp>
        <p:nvSpPr>
          <p:cNvPr id="9" name="Google Shape;821;p27">
            <a:extLst>
              <a:ext uri="{FF2B5EF4-FFF2-40B4-BE49-F238E27FC236}">
                <a16:creationId xmlns:a16="http://schemas.microsoft.com/office/drawing/2014/main" id="{714652FD-1E8D-ABCA-3A35-25B1A6EABF3E}"/>
              </a:ext>
            </a:extLst>
          </p:cNvPr>
          <p:cNvSpPr txBox="1">
            <a:spLocks/>
          </p:cNvSpPr>
          <p:nvPr/>
        </p:nvSpPr>
        <p:spPr>
          <a:xfrm>
            <a:off x="482584" y="2622733"/>
            <a:ext cx="2890481" cy="144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Type in “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-Supply-Chain”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“Save”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26E31F-CCD9-1A8E-56F7-12DF72FD3DB8}"/>
              </a:ext>
            </a:extLst>
          </p:cNvPr>
          <p:cNvSpPr txBox="1"/>
          <p:nvPr/>
        </p:nvSpPr>
        <p:spPr>
          <a:xfrm>
            <a:off x="9382431" y="6297803"/>
            <a:ext cx="910309" cy="36443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120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CB2C0888-367D-5477-412E-0BA26A505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B4C131DE-8ED3-880B-31E8-E1553EB1DE20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5A3C6147-2709-AAF7-206F-D1FFFCD38C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Creating the Dimension and Fact Tables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E1437542-F075-B5C9-E3C9-3515D5E039C8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4136550" cy="473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-Supply-Chain arrow to expand the list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Right click on Schemas and then click on Query Tool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629FA-0C1C-6990-B975-E6E0B05DCA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32EBE-C9D4-5FD8-0078-E4B37AE9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75" y="1219833"/>
            <a:ext cx="2495898" cy="472505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6FB933-91AB-277D-F65B-69248B990B07}"/>
              </a:ext>
            </a:extLst>
          </p:cNvPr>
          <p:cNvCxnSpPr>
            <a:cxnSpLocks/>
          </p:cNvCxnSpPr>
          <p:nvPr/>
        </p:nvCxnSpPr>
        <p:spPr>
          <a:xfrm>
            <a:off x="3928275" y="1734532"/>
            <a:ext cx="1416723" cy="1150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5C3E286-A5D2-2E23-3590-76CE926E6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207" y="1229454"/>
            <a:ext cx="2715004" cy="47345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91F04F-C366-3850-CE54-A2313841D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954" y="1980704"/>
            <a:ext cx="2533572" cy="28965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3658C6-40A6-7D70-1951-9B92C238C22E}"/>
              </a:ext>
            </a:extLst>
          </p:cNvPr>
          <p:cNvSpPr txBox="1"/>
          <p:nvPr/>
        </p:nvSpPr>
        <p:spPr>
          <a:xfrm>
            <a:off x="10489997" y="5609222"/>
            <a:ext cx="910309" cy="36443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1D609E-0090-55AE-BCF3-6FE3167B0B36}"/>
              </a:ext>
            </a:extLst>
          </p:cNvPr>
          <p:cNvCxnSpPr>
            <a:cxnSpLocks/>
          </p:cNvCxnSpPr>
          <p:nvPr/>
        </p:nvCxnSpPr>
        <p:spPr>
          <a:xfrm>
            <a:off x="2487474" y="2193882"/>
            <a:ext cx="5185803" cy="2557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64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27528A8D-F88C-5F49-1992-141AFD926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312C0BED-735C-AB9B-D707-6BD0C6EBAFD8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CB70A0CD-4EC2-FF4E-8371-B19F2DCFD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Creating the Dimension and Fact tables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749431E7-CA3A-FDE9-BBE4-F24FE23847C9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7021152" cy="136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Open File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Navigate to 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-Supply-Chain/Scripts/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Sql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Create_Table.sql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file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the play button to execute the script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DECF0-75AD-0ED1-41D8-D3ADE32387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00D504-B772-E80F-DF74-6D46CA375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84" y="2569596"/>
            <a:ext cx="3191320" cy="3648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781796-DFF0-0D77-9CF2-1658154AD368}"/>
              </a:ext>
            </a:extLst>
          </p:cNvPr>
          <p:cNvSpPr txBox="1"/>
          <p:nvPr/>
        </p:nvSpPr>
        <p:spPr>
          <a:xfrm>
            <a:off x="2978870" y="3674598"/>
            <a:ext cx="358219" cy="36443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A5A49-C1EC-6801-2BCF-9CB8BA2AE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100" y="2612460"/>
            <a:ext cx="7745690" cy="29304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6559A3-B9CC-AEDB-86CB-25EAF8EAA38F}"/>
              </a:ext>
            </a:extLst>
          </p:cNvPr>
          <p:cNvSpPr txBox="1"/>
          <p:nvPr/>
        </p:nvSpPr>
        <p:spPr>
          <a:xfrm>
            <a:off x="7587008" y="3246780"/>
            <a:ext cx="395925" cy="36443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648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2971EACE-5CA0-7632-92D5-81596BBEB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0EF76CE2-D5F0-1FE4-491C-6663B8934D87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7F5C663A-0744-E445-A80D-094583E2B3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Creating the Dimension and Fact tables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4B655AB9-763C-FD8E-82B1-7C9792FE60DE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7021152" cy="136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Schemas arrow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Expand the Tables (6) button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You will see 6 dimension and fact tables present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DA61AE-005D-16E1-EBC5-04CE3754B0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29951-041A-E084-E7C5-07DB73131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005" y="950128"/>
            <a:ext cx="2602130" cy="5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20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6518DBC1-2693-C71E-D63E-A976C602C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81DB2ADF-3FF2-AC97-2563-329588C76361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2D07181D-EA17-6A81-8DC6-A3244B31A9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Loading the Dimension and Fact data into the tables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12EA1EC0-C551-2D3E-A856-D2724702E7F7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4513622" cy="136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Right click on each dim and Fact table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Right click on Import/Export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Type in the following file name for Dimension/Fact tables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Dim_customer</a:t>
            </a: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Yourpath</a:t>
            </a: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\</a:t>
            </a:r>
            <a:r>
              <a:rPr lang="en-SG" sz="12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-Supply-Chain\data\processed\dim_customer.csv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Dim_date</a:t>
            </a: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Yourpath</a:t>
            </a: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\</a:t>
            </a:r>
            <a:r>
              <a:rPr lang="en-SG" sz="12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-Supply-Chain\data\processed\dim_date.csv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Dim_product</a:t>
            </a: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Yourpath</a:t>
            </a: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\</a:t>
            </a:r>
            <a:r>
              <a:rPr lang="en-SG" sz="12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-Supply-Chain\data\processed\dim_product.csv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Dim_region</a:t>
            </a: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Yourpath</a:t>
            </a: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\</a:t>
            </a:r>
            <a:r>
              <a:rPr lang="en-SG" sz="12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-Supply-Chain\data\processed\dim_region.csv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Dim_shipping</a:t>
            </a: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Yourpath</a:t>
            </a: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\</a:t>
            </a:r>
            <a:r>
              <a:rPr lang="en-SG" sz="12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-Supply-Chain\data\processed\dim_shipping.csv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Fact_sales</a:t>
            </a: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Yourpath</a:t>
            </a: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\</a:t>
            </a:r>
            <a:r>
              <a:rPr lang="en-SG" sz="12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-Supply-Chain\data\processed\FactSales.csv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B2684-0CA1-9206-1A2E-8F4849DBE8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11134-EDED-AF75-5C5F-AFF4AFAE3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255" y="1223029"/>
            <a:ext cx="2798172" cy="5519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6DEF26-21BD-0A57-3A24-B83967A32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973" y="1265805"/>
            <a:ext cx="4198246" cy="241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7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8BD313F4-0569-20C8-2C2C-2FF62E5CA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E0108A3F-3111-9599-F059-F9F6AC1C0718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D425A555-309B-424B-42E4-0EC99D8A8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Loading the Dimension and Fact data into the tables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5238A2DA-4062-4D09-1884-DB9423F17A73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0980410" cy="89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You should be able see double green status with the process completed for the 6 tables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If red status, check if the loaded data columns match with the dimension table columns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2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A2B77F-E6B0-0AC6-57BC-FA5C50C90E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16D92-A352-3584-1DE9-33BDF01DE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73" y="2020308"/>
            <a:ext cx="4423877" cy="1913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53DCE5-DCBC-964C-0971-28C103BFB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963" y="3993562"/>
            <a:ext cx="4793412" cy="2748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080E34-496F-B0BB-ACB6-932E2A208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001" y="2020308"/>
            <a:ext cx="4663993" cy="20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88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D436EB9F-3903-5B1E-7DD0-597E41D83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5">
            <a:extLst>
              <a:ext uri="{FF2B5EF4-FFF2-40B4-BE49-F238E27FC236}">
                <a16:creationId xmlns:a16="http://schemas.microsoft.com/office/drawing/2014/main" id="{06EDFEA2-3814-3C99-43BB-B26C5E317564}"/>
              </a:ext>
            </a:extLst>
          </p:cNvPr>
          <p:cNvSpPr/>
          <p:nvPr/>
        </p:nvSpPr>
        <p:spPr>
          <a:xfrm>
            <a:off x="666948" y="591595"/>
            <a:ext cx="4496680" cy="5723876"/>
          </a:xfrm>
          <a:custGeom>
            <a:avLst/>
            <a:gdLst/>
            <a:ahLst/>
            <a:cxnLst/>
            <a:rect l="l" t="t" r="r" b="b"/>
            <a:pathLst>
              <a:path w="108984" h="138727" fill="none" extrusionOk="0">
                <a:moveTo>
                  <a:pt x="96333" y="138727"/>
                </a:moveTo>
                <a:cubicBezTo>
                  <a:pt x="105897" y="132946"/>
                  <a:pt x="108984" y="120491"/>
                  <a:pt x="103203" y="110928"/>
                </a:cubicBezTo>
                <a:cubicBezTo>
                  <a:pt x="97440" y="101346"/>
                  <a:pt x="85449" y="100436"/>
                  <a:pt x="75404" y="104040"/>
                </a:cubicBezTo>
                <a:cubicBezTo>
                  <a:pt x="65359" y="107645"/>
                  <a:pt x="53386" y="106735"/>
                  <a:pt x="47605" y="97153"/>
                </a:cubicBezTo>
                <a:cubicBezTo>
                  <a:pt x="41842" y="87572"/>
                  <a:pt x="44929" y="75135"/>
                  <a:pt x="54510" y="69354"/>
                </a:cubicBezTo>
                <a:lnTo>
                  <a:pt x="54510" y="69354"/>
                </a:lnTo>
                <a:cubicBezTo>
                  <a:pt x="64074" y="63591"/>
                  <a:pt x="67161" y="51137"/>
                  <a:pt x="61380" y="41556"/>
                </a:cubicBezTo>
                <a:cubicBezTo>
                  <a:pt x="55599" y="31992"/>
                  <a:pt x="43626" y="31082"/>
                  <a:pt x="33581" y="34686"/>
                </a:cubicBezTo>
                <a:cubicBezTo>
                  <a:pt x="23535" y="38290"/>
                  <a:pt x="11563" y="37380"/>
                  <a:pt x="5782" y="27799"/>
                </a:cubicBezTo>
                <a:cubicBezTo>
                  <a:pt x="1" y="18235"/>
                  <a:pt x="3088" y="5781"/>
                  <a:pt x="12651" y="0"/>
                </a:cubicBezTo>
              </a:path>
            </a:pathLst>
          </a:custGeom>
          <a:noFill/>
          <a:ln w="11150" cap="rnd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5">
            <a:extLst>
              <a:ext uri="{FF2B5EF4-FFF2-40B4-BE49-F238E27FC236}">
                <a16:creationId xmlns:a16="http://schemas.microsoft.com/office/drawing/2014/main" id="{3AC6E39D-F785-3A51-4900-5DCE0FAAC69F}"/>
              </a:ext>
            </a:extLst>
          </p:cNvPr>
          <p:cNvSpPr/>
          <p:nvPr/>
        </p:nvSpPr>
        <p:spPr>
          <a:xfrm>
            <a:off x="980562" y="766040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900" y="1"/>
                </a:moveTo>
                <a:cubicBezTo>
                  <a:pt x="8690" y="1"/>
                  <a:pt x="3998" y="3141"/>
                  <a:pt x="1999" y="7941"/>
                </a:cubicBezTo>
                <a:cubicBezTo>
                  <a:pt x="1" y="12758"/>
                  <a:pt x="1107" y="18290"/>
                  <a:pt x="4783" y="21983"/>
                </a:cubicBezTo>
                <a:cubicBezTo>
                  <a:pt x="7252" y="24441"/>
                  <a:pt x="10544" y="25750"/>
                  <a:pt x="13894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5" y="22768"/>
                  <a:pt x="26765" y="18075"/>
                  <a:pt x="26765" y="12865"/>
                </a:cubicBezTo>
                <a:lnTo>
                  <a:pt x="25587" y="12865"/>
                </a:lnTo>
                <a:cubicBezTo>
                  <a:pt x="25587" y="19324"/>
                  <a:pt x="20359" y="24570"/>
                  <a:pt x="13900" y="24570"/>
                </a:cubicBezTo>
                <a:cubicBezTo>
                  <a:pt x="13846" y="24571"/>
                  <a:pt x="13791" y="24571"/>
                  <a:pt x="13737" y="24571"/>
                </a:cubicBezTo>
                <a:cubicBezTo>
                  <a:pt x="7281" y="24571"/>
                  <a:pt x="2035" y="19341"/>
                  <a:pt x="2035" y="12865"/>
                </a:cubicBezTo>
                <a:cubicBezTo>
                  <a:pt x="2035" y="6407"/>
                  <a:pt x="7281" y="1177"/>
                  <a:pt x="13737" y="1177"/>
                </a:cubicBezTo>
                <a:cubicBezTo>
                  <a:pt x="13791" y="1177"/>
                  <a:pt x="13846" y="1178"/>
                  <a:pt x="13900" y="1178"/>
                </a:cubicBezTo>
                <a:lnTo>
                  <a:pt x="13900" y="1"/>
                </a:ln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5">
            <a:extLst>
              <a:ext uri="{FF2B5EF4-FFF2-40B4-BE49-F238E27FC236}">
                <a16:creationId xmlns:a16="http://schemas.microsoft.com/office/drawing/2014/main" id="{4EA2B6C0-F971-8B7B-5E58-D1FC1A53BE1E}"/>
              </a:ext>
            </a:extLst>
          </p:cNvPr>
          <p:cNvSpPr/>
          <p:nvPr/>
        </p:nvSpPr>
        <p:spPr>
          <a:xfrm>
            <a:off x="1554070" y="766040"/>
            <a:ext cx="530809" cy="530851"/>
          </a:xfrm>
          <a:custGeom>
            <a:avLst/>
            <a:gdLst/>
            <a:ahLst/>
            <a:cxnLst/>
            <a:rect l="l" t="t" r="r" b="b"/>
            <a:pathLst>
              <a:path w="12865" h="12866" extrusionOk="0">
                <a:moveTo>
                  <a:pt x="0" y="1"/>
                </a:moveTo>
                <a:lnTo>
                  <a:pt x="0" y="1178"/>
                </a:lnTo>
                <a:cubicBezTo>
                  <a:pt x="6459" y="1178"/>
                  <a:pt x="11687" y="6406"/>
                  <a:pt x="11687" y="12865"/>
                </a:cubicBezTo>
                <a:lnTo>
                  <a:pt x="12865" y="12865"/>
                </a:lnTo>
                <a:cubicBezTo>
                  <a:pt x="12847" y="5764"/>
                  <a:pt x="7102" y="1"/>
                  <a:pt x="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5">
            <a:extLst>
              <a:ext uri="{FF2B5EF4-FFF2-40B4-BE49-F238E27FC236}">
                <a16:creationId xmlns:a16="http://schemas.microsoft.com/office/drawing/2014/main" id="{40E20326-DB75-2FE7-AB7E-80CD9B7484B3}"/>
              </a:ext>
            </a:extLst>
          </p:cNvPr>
          <p:cNvSpPr/>
          <p:nvPr/>
        </p:nvSpPr>
        <p:spPr>
          <a:xfrm>
            <a:off x="1177866" y="921381"/>
            <a:ext cx="750973" cy="751675"/>
          </a:xfrm>
          <a:custGeom>
            <a:avLst/>
            <a:gdLst/>
            <a:ahLst/>
            <a:cxnLst/>
            <a:rect l="l" t="t" r="r" b="b"/>
            <a:pathLst>
              <a:path w="18201" h="18218" extrusionOk="0">
                <a:moveTo>
                  <a:pt x="9100" y="1"/>
                </a:moveTo>
                <a:cubicBezTo>
                  <a:pt x="4069" y="1"/>
                  <a:pt x="1" y="4087"/>
                  <a:pt x="1" y="9100"/>
                </a:cubicBezTo>
                <a:cubicBezTo>
                  <a:pt x="1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7"/>
                  <a:pt x="14132" y="1"/>
                  <a:pt x="91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6" name="Google Shape;676;p25">
            <a:extLst>
              <a:ext uri="{FF2B5EF4-FFF2-40B4-BE49-F238E27FC236}">
                <a16:creationId xmlns:a16="http://schemas.microsoft.com/office/drawing/2014/main" id="{F4D44743-DA98-DB8D-3CE1-534AE22E685F}"/>
              </a:ext>
            </a:extLst>
          </p:cNvPr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5">
            <a:extLst>
              <a:ext uri="{FF2B5EF4-FFF2-40B4-BE49-F238E27FC236}">
                <a16:creationId xmlns:a16="http://schemas.microsoft.com/office/drawing/2014/main" id="{8592198B-273D-2F14-1DEE-AFEBBE18CFA9}"/>
              </a:ext>
            </a:extLst>
          </p:cNvPr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5">
            <a:extLst>
              <a:ext uri="{FF2B5EF4-FFF2-40B4-BE49-F238E27FC236}">
                <a16:creationId xmlns:a16="http://schemas.microsoft.com/office/drawing/2014/main" id="{116B0401-17E4-E746-C934-9B9913D1E060}"/>
              </a:ext>
            </a:extLst>
          </p:cNvPr>
          <p:cNvSpPr/>
          <p:nvPr/>
        </p:nvSpPr>
        <p:spPr>
          <a:xfrm>
            <a:off x="2175398" y="2359152"/>
            <a:ext cx="750932" cy="751675"/>
          </a:xfrm>
          <a:custGeom>
            <a:avLst/>
            <a:gdLst/>
            <a:ahLst/>
            <a:cxnLst/>
            <a:rect l="l" t="t" r="r" b="b"/>
            <a:pathLst>
              <a:path w="18200" h="18218" extrusionOk="0">
                <a:moveTo>
                  <a:pt x="9100" y="0"/>
                </a:moveTo>
                <a:cubicBezTo>
                  <a:pt x="4069" y="0"/>
                  <a:pt x="0" y="4086"/>
                  <a:pt x="0" y="9100"/>
                </a:cubicBezTo>
                <a:cubicBezTo>
                  <a:pt x="0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6"/>
                  <a:pt x="14132" y="0"/>
                  <a:pt x="9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9" name="Google Shape;679;p25">
            <a:extLst>
              <a:ext uri="{FF2B5EF4-FFF2-40B4-BE49-F238E27FC236}">
                <a16:creationId xmlns:a16="http://schemas.microsoft.com/office/drawing/2014/main" id="{47B91FE8-7F5B-892F-B507-A0C54A4C7B31}"/>
              </a:ext>
            </a:extLst>
          </p:cNvPr>
          <p:cNvSpPr/>
          <p:nvPr/>
        </p:nvSpPr>
        <p:spPr>
          <a:xfrm>
            <a:off x="3075765" y="2731645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5">
            <a:extLst>
              <a:ext uri="{FF2B5EF4-FFF2-40B4-BE49-F238E27FC236}">
                <a16:creationId xmlns:a16="http://schemas.microsoft.com/office/drawing/2014/main" id="{87189A10-0C95-FA71-F49F-5E3B6EEBCAE8}"/>
              </a:ext>
            </a:extLst>
          </p:cNvPr>
          <p:cNvSpPr/>
          <p:nvPr/>
        </p:nvSpPr>
        <p:spPr>
          <a:xfrm>
            <a:off x="3496116" y="2676439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3"/>
                  <a:pt x="643" y="0"/>
                  <a:pt x="1428" y="0"/>
                </a:cubicBezTo>
                <a:cubicBezTo>
                  <a:pt x="2195" y="0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5">
            <a:extLst>
              <a:ext uri="{FF2B5EF4-FFF2-40B4-BE49-F238E27FC236}">
                <a16:creationId xmlns:a16="http://schemas.microsoft.com/office/drawing/2014/main" id="{3FDD2086-E38C-3AB3-D571-5F479F210CB6}"/>
              </a:ext>
            </a:extLst>
          </p:cNvPr>
          <p:cNvSpPr/>
          <p:nvPr/>
        </p:nvSpPr>
        <p:spPr>
          <a:xfrm>
            <a:off x="2012711" y="2203770"/>
            <a:ext cx="538196" cy="1062445"/>
          </a:xfrm>
          <a:custGeom>
            <a:avLst/>
            <a:gdLst/>
            <a:ahLst/>
            <a:cxnLst/>
            <a:rect l="l" t="t" r="r" b="b"/>
            <a:pathLst>
              <a:path w="13044" h="25750" extrusionOk="0">
                <a:moveTo>
                  <a:pt x="12879" y="0"/>
                </a:moveTo>
                <a:cubicBezTo>
                  <a:pt x="5781" y="0"/>
                  <a:pt x="0" y="5748"/>
                  <a:pt x="0" y="12884"/>
                </a:cubicBezTo>
                <a:cubicBezTo>
                  <a:pt x="0" y="20002"/>
                  <a:pt x="5781" y="25749"/>
                  <a:pt x="12879" y="25749"/>
                </a:cubicBezTo>
                <a:cubicBezTo>
                  <a:pt x="12934" y="25749"/>
                  <a:pt x="12989" y="25749"/>
                  <a:pt x="13043" y="25748"/>
                </a:cubicBezTo>
                <a:lnTo>
                  <a:pt x="13043" y="24571"/>
                </a:lnTo>
                <a:cubicBezTo>
                  <a:pt x="6584" y="24571"/>
                  <a:pt x="1338" y="19343"/>
                  <a:pt x="1338" y="12884"/>
                </a:cubicBezTo>
                <a:cubicBezTo>
                  <a:pt x="1338" y="6407"/>
                  <a:pt x="6584" y="1179"/>
                  <a:pt x="13043" y="1179"/>
                </a:cubicBezTo>
                <a:lnTo>
                  <a:pt x="13043" y="1"/>
                </a:lnTo>
                <a:cubicBezTo>
                  <a:pt x="12989" y="1"/>
                  <a:pt x="12934" y="0"/>
                  <a:pt x="12879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5">
            <a:extLst>
              <a:ext uri="{FF2B5EF4-FFF2-40B4-BE49-F238E27FC236}">
                <a16:creationId xmlns:a16="http://schemas.microsoft.com/office/drawing/2014/main" id="{BD15CA56-C9DA-EB80-25AE-7CD286BDD51F}"/>
              </a:ext>
            </a:extLst>
          </p:cNvPr>
          <p:cNvSpPr/>
          <p:nvPr/>
        </p:nvSpPr>
        <p:spPr>
          <a:xfrm>
            <a:off x="2550860" y="2203811"/>
            <a:ext cx="524208" cy="1062363"/>
          </a:xfrm>
          <a:custGeom>
            <a:avLst/>
            <a:gdLst/>
            <a:ahLst/>
            <a:cxnLst/>
            <a:rect l="l" t="t" r="r" b="b"/>
            <a:pathLst>
              <a:path w="12705" h="25748" extrusionOk="0">
                <a:moveTo>
                  <a:pt x="0" y="0"/>
                </a:moveTo>
                <a:lnTo>
                  <a:pt x="0" y="1178"/>
                </a:lnTo>
                <a:cubicBezTo>
                  <a:pt x="6406" y="1267"/>
                  <a:pt x="11544" y="6477"/>
                  <a:pt x="11544" y="12883"/>
                </a:cubicBezTo>
                <a:cubicBezTo>
                  <a:pt x="11544" y="19271"/>
                  <a:pt x="6406" y="24481"/>
                  <a:pt x="0" y="24570"/>
                </a:cubicBezTo>
                <a:lnTo>
                  <a:pt x="0" y="25747"/>
                </a:lnTo>
                <a:cubicBezTo>
                  <a:pt x="7048" y="25658"/>
                  <a:pt x="12704" y="19913"/>
                  <a:pt x="12704" y="12883"/>
                </a:cubicBezTo>
                <a:cubicBezTo>
                  <a:pt x="12704" y="5835"/>
                  <a:pt x="7048" y="90"/>
                  <a:pt x="0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5">
            <a:extLst>
              <a:ext uri="{FF2B5EF4-FFF2-40B4-BE49-F238E27FC236}">
                <a16:creationId xmlns:a16="http://schemas.microsoft.com/office/drawing/2014/main" id="{446751B7-FC9C-6802-FC66-E69BF3D75C8A}"/>
              </a:ext>
            </a:extLst>
          </p:cNvPr>
          <p:cNvSpPr/>
          <p:nvPr/>
        </p:nvSpPr>
        <p:spPr>
          <a:xfrm>
            <a:off x="2748163" y="3627512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0" y="0"/>
                </a:moveTo>
                <a:cubicBezTo>
                  <a:pt x="11220" y="0"/>
                  <a:pt x="9548" y="321"/>
                  <a:pt x="7958" y="983"/>
                </a:cubicBezTo>
                <a:cubicBezTo>
                  <a:pt x="3140" y="2982"/>
                  <a:pt x="0" y="7674"/>
                  <a:pt x="0" y="12885"/>
                </a:cubicBezTo>
                <a:lnTo>
                  <a:pt x="1178" y="12885"/>
                </a:lnTo>
                <a:cubicBezTo>
                  <a:pt x="1178" y="6408"/>
                  <a:pt x="6423" y="1180"/>
                  <a:pt x="12882" y="1180"/>
                </a:cubicBezTo>
                <a:cubicBezTo>
                  <a:pt x="12937" y="1179"/>
                  <a:pt x="12991" y="1179"/>
                  <a:pt x="13046" y="1179"/>
                </a:cubicBezTo>
                <a:cubicBezTo>
                  <a:pt x="19484" y="1179"/>
                  <a:pt x="24748" y="6409"/>
                  <a:pt x="24748" y="12885"/>
                </a:cubicBezTo>
                <a:cubicBezTo>
                  <a:pt x="24748" y="19343"/>
                  <a:pt x="19484" y="24573"/>
                  <a:pt x="13046" y="24573"/>
                </a:cubicBezTo>
                <a:cubicBezTo>
                  <a:pt x="12991" y="24573"/>
                  <a:pt x="12937" y="24572"/>
                  <a:pt x="12882" y="24571"/>
                </a:cubicBezTo>
                <a:lnTo>
                  <a:pt x="12882" y="25749"/>
                </a:lnTo>
                <a:cubicBezTo>
                  <a:pt x="18093" y="25749"/>
                  <a:pt x="22785" y="22609"/>
                  <a:pt x="24766" y="17809"/>
                </a:cubicBezTo>
                <a:cubicBezTo>
                  <a:pt x="26764" y="12992"/>
                  <a:pt x="25658" y="7460"/>
                  <a:pt x="21982" y="3767"/>
                </a:cubicBezTo>
                <a:cubicBezTo>
                  <a:pt x="19524" y="1309"/>
                  <a:pt x="16229" y="0"/>
                  <a:pt x="12880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5">
            <a:extLst>
              <a:ext uri="{FF2B5EF4-FFF2-40B4-BE49-F238E27FC236}">
                <a16:creationId xmlns:a16="http://schemas.microsoft.com/office/drawing/2014/main" id="{F9018032-9334-898A-0EF3-8434A130C4B6}"/>
              </a:ext>
            </a:extLst>
          </p:cNvPr>
          <p:cNvSpPr/>
          <p:nvPr/>
        </p:nvSpPr>
        <p:spPr>
          <a:xfrm>
            <a:off x="2748163" y="3627595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2" y="0"/>
                </a:moveTo>
                <a:lnTo>
                  <a:pt x="12882" y="1178"/>
                </a:lnTo>
                <a:cubicBezTo>
                  <a:pt x="17611" y="1178"/>
                  <a:pt x="21875" y="4015"/>
                  <a:pt x="23695" y="8404"/>
                </a:cubicBezTo>
                <a:cubicBezTo>
                  <a:pt x="25497" y="12775"/>
                  <a:pt x="24498" y="17807"/>
                  <a:pt x="21161" y="21144"/>
                </a:cubicBezTo>
                <a:cubicBezTo>
                  <a:pt x="18915" y="23390"/>
                  <a:pt x="15917" y="24580"/>
                  <a:pt x="12868" y="24580"/>
                </a:cubicBezTo>
                <a:cubicBezTo>
                  <a:pt x="11364" y="24580"/>
                  <a:pt x="9848" y="24290"/>
                  <a:pt x="8404" y="23695"/>
                </a:cubicBezTo>
                <a:cubicBezTo>
                  <a:pt x="4033" y="21875"/>
                  <a:pt x="1178" y="17611"/>
                  <a:pt x="1178" y="12883"/>
                </a:cubicBezTo>
                <a:lnTo>
                  <a:pt x="0" y="12883"/>
                </a:lnTo>
                <a:cubicBezTo>
                  <a:pt x="0" y="18075"/>
                  <a:pt x="3140" y="22767"/>
                  <a:pt x="7958" y="24766"/>
                </a:cubicBezTo>
                <a:cubicBezTo>
                  <a:pt x="9548" y="25428"/>
                  <a:pt x="11220" y="25749"/>
                  <a:pt x="12880" y="25749"/>
                </a:cubicBezTo>
                <a:cubicBezTo>
                  <a:pt x="16229" y="25749"/>
                  <a:pt x="19524" y="24440"/>
                  <a:pt x="21982" y="21982"/>
                </a:cubicBezTo>
                <a:cubicBezTo>
                  <a:pt x="25658" y="18289"/>
                  <a:pt x="26764" y="12758"/>
                  <a:pt x="24766" y="7940"/>
                </a:cubicBezTo>
                <a:cubicBezTo>
                  <a:pt x="22785" y="3140"/>
                  <a:pt x="18093" y="0"/>
                  <a:pt x="12882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5">
            <a:extLst>
              <a:ext uri="{FF2B5EF4-FFF2-40B4-BE49-F238E27FC236}">
                <a16:creationId xmlns:a16="http://schemas.microsoft.com/office/drawing/2014/main" id="{27CABFD3-C29D-4145-7773-34E7D7A1A787}"/>
              </a:ext>
            </a:extLst>
          </p:cNvPr>
          <p:cNvSpPr/>
          <p:nvPr/>
        </p:nvSpPr>
        <p:spPr>
          <a:xfrm>
            <a:off x="2903465" y="3782895"/>
            <a:ext cx="751716" cy="751716"/>
          </a:xfrm>
          <a:custGeom>
            <a:avLst/>
            <a:gdLst/>
            <a:ahLst/>
            <a:cxnLst/>
            <a:rect l="l" t="t" r="r" b="b"/>
            <a:pathLst>
              <a:path w="18219" h="18219" extrusionOk="0">
                <a:moveTo>
                  <a:pt x="9118" y="1"/>
                </a:moveTo>
                <a:cubicBezTo>
                  <a:pt x="4087" y="1"/>
                  <a:pt x="1" y="4087"/>
                  <a:pt x="1" y="9101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50" y="18218"/>
                  <a:pt x="18218" y="14132"/>
                  <a:pt x="18218" y="9101"/>
                </a:cubicBezTo>
                <a:cubicBezTo>
                  <a:pt x="18218" y="4087"/>
                  <a:pt x="14150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6" name="Google Shape;686;p25">
            <a:extLst>
              <a:ext uri="{FF2B5EF4-FFF2-40B4-BE49-F238E27FC236}">
                <a16:creationId xmlns:a16="http://schemas.microsoft.com/office/drawing/2014/main" id="{8A0A9AE7-7011-0534-0AE5-B369EBD7F87A}"/>
              </a:ext>
            </a:extLst>
          </p:cNvPr>
          <p:cNvSpPr/>
          <p:nvPr/>
        </p:nvSpPr>
        <p:spPr>
          <a:xfrm>
            <a:off x="3804574" y="4155428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5">
            <a:extLst>
              <a:ext uri="{FF2B5EF4-FFF2-40B4-BE49-F238E27FC236}">
                <a16:creationId xmlns:a16="http://schemas.microsoft.com/office/drawing/2014/main" id="{EC373746-3623-0E4A-C2CA-A746988452A1}"/>
              </a:ext>
            </a:extLst>
          </p:cNvPr>
          <p:cNvSpPr/>
          <p:nvPr/>
        </p:nvSpPr>
        <p:spPr>
          <a:xfrm>
            <a:off x="4224925" y="4100221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2"/>
                  <a:pt x="643" y="0"/>
                  <a:pt x="1428" y="0"/>
                </a:cubicBezTo>
                <a:cubicBezTo>
                  <a:pt x="2195" y="0"/>
                  <a:pt x="2837" y="642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5">
            <a:extLst>
              <a:ext uri="{FF2B5EF4-FFF2-40B4-BE49-F238E27FC236}">
                <a16:creationId xmlns:a16="http://schemas.microsoft.com/office/drawing/2014/main" id="{6C3DABC9-EB23-873E-46F4-C307892DAE27}"/>
              </a:ext>
            </a:extLst>
          </p:cNvPr>
          <p:cNvSpPr/>
          <p:nvPr/>
        </p:nvSpPr>
        <p:spPr>
          <a:xfrm>
            <a:off x="3900997" y="5220665"/>
            <a:ext cx="751675" cy="751675"/>
          </a:xfrm>
          <a:custGeom>
            <a:avLst/>
            <a:gdLst/>
            <a:ahLst/>
            <a:cxnLst/>
            <a:rect l="l" t="t" r="r" b="b"/>
            <a:pathLst>
              <a:path w="18218" h="18218" extrusionOk="0">
                <a:moveTo>
                  <a:pt x="9118" y="1"/>
                </a:moveTo>
                <a:cubicBezTo>
                  <a:pt x="4087" y="1"/>
                  <a:pt x="1" y="4087"/>
                  <a:pt x="1" y="9118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32" y="18218"/>
                  <a:pt x="18218" y="14132"/>
                  <a:pt x="18218" y="9118"/>
                </a:cubicBezTo>
                <a:cubicBezTo>
                  <a:pt x="18218" y="4087"/>
                  <a:pt x="14132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9" name="Google Shape;689;p25">
            <a:extLst>
              <a:ext uri="{FF2B5EF4-FFF2-40B4-BE49-F238E27FC236}">
                <a16:creationId xmlns:a16="http://schemas.microsoft.com/office/drawing/2014/main" id="{228D8F69-12B5-4314-A325-3BD2AD809CC3}"/>
              </a:ext>
            </a:extLst>
          </p:cNvPr>
          <p:cNvSpPr/>
          <p:nvPr/>
        </p:nvSpPr>
        <p:spPr>
          <a:xfrm>
            <a:off x="4802106" y="5593157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5">
            <a:extLst>
              <a:ext uri="{FF2B5EF4-FFF2-40B4-BE49-F238E27FC236}">
                <a16:creationId xmlns:a16="http://schemas.microsoft.com/office/drawing/2014/main" id="{11A53C7B-5476-099C-5503-3C137A05C782}"/>
              </a:ext>
            </a:extLst>
          </p:cNvPr>
          <p:cNvSpPr/>
          <p:nvPr/>
        </p:nvSpPr>
        <p:spPr>
          <a:xfrm>
            <a:off x="5222459" y="5538696"/>
            <a:ext cx="117096" cy="116353"/>
          </a:xfrm>
          <a:custGeom>
            <a:avLst/>
            <a:gdLst/>
            <a:ahLst/>
            <a:cxnLst/>
            <a:rect l="l" t="t" r="r" b="b"/>
            <a:pathLst>
              <a:path w="2838" h="2820" fill="none" extrusionOk="0">
                <a:moveTo>
                  <a:pt x="2837" y="1410"/>
                </a:moveTo>
                <a:cubicBezTo>
                  <a:pt x="2837" y="2177"/>
                  <a:pt x="2195" y="2820"/>
                  <a:pt x="1410" y="2820"/>
                </a:cubicBezTo>
                <a:cubicBezTo>
                  <a:pt x="643" y="2820"/>
                  <a:pt x="0" y="2177"/>
                  <a:pt x="0" y="1410"/>
                </a:cubicBezTo>
                <a:cubicBezTo>
                  <a:pt x="0" y="625"/>
                  <a:pt x="643" y="1"/>
                  <a:pt x="1410" y="1"/>
                </a:cubicBezTo>
                <a:cubicBezTo>
                  <a:pt x="2195" y="1"/>
                  <a:pt x="2837" y="625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5">
            <a:extLst>
              <a:ext uri="{FF2B5EF4-FFF2-40B4-BE49-F238E27FC236}">
                <a16:creationId xmlns:a16="http://schemas.microsoft.com/office/drawing/2014/main" id="{BF39E34A-344C-B30D-E963-528B9D1E2B3A}"/>
              </a:ext>
            </a:extLst>
          </p:cNvPr>
          <p:cNvSpPr/>
          <p:nvPr/>
        </p:nvSpPr>
        <p:spPr>
          <a:xfrm>
            <a:off x="3703694" y="5065324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890" y="1173"/>
                </a:moveTo>
                <a:cubicBezTo>
                  <a:pt x="15403" y="1173"/>
                  <a:pt x="16928" y="1467"/>
                  <a:pt x="18379" y="2071"/>
                </a:cubicBezTo>
                <a:cubicBezTo>
                  <a:pt x="22750" y="3873"/>
                  <a:pt x="25605" y="8137"/>
                  <a:pt x="25605" y="12883"/>
                </a:cubicBezTo>
                <a:cubicBezTo>
                  <a:pt x="25587" y="19342"/>
                  <a:pt x="20359" y="24570"/>
                  <a:pt x="13900" y="24570"/>
                </a:cubicBezTo>
                <a:cubicBezTo>
                  <a:pt x="9154" y="24570"/>
                  <a:pt x="4890" y="21733"/>
                  <a:pt x="3088" y="17362"/>
                </a:cubicBezTo>
                <a:cubicBezTo>
                  <a:pt x="1268" y="12990"/>
                  <a:pt x="2267" y="7941"/>
                  <a:pt x="5621" y="4604"/>
                </a:cubicBezTo>
                <a:cubicBezTo>
                  <a:pt x="7851" y="2363"/>
                  <a:pt x="10845" y="1173"/>
                  <a:pt x="13890" y="1173"/>
                </a:cubicBezTo>
                <a:close/>
                <a:moveTo>
                  <a:pt x="13900" y="1"/>
                </a:moveTo>
                <a:cubicBezTo>
                  <a:pt x="8690" y="1"/>
                  <a:pt x="3998" y="3141"/>
                  <a:pt x="1999" y="7959"/>
                </a:cubicBezTo>
                <a:cubicBezTo>
                  <a:pt x="1" y="12758"/>
                  <a:pt x="1107" y="18307"/>
                  <a:pt x="4801" y="21983"/>
                </a:cubicBezTo>
                <a:cubicBezTo>
                  <a:pt x="7258" y="24441"/>
                  <a:pt x="10546" y="25750"/>
                  <a:pt x="13895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4" y="22786"/>
                  <a:pt x="26765" y="18075"/>
                  <a:pt x="26765" y="12883"/>
                </a:cubicBezTo>
                <a:cubicBezTo>
                  <a:pt x="26765" y="5764"/>
                  <a:pt x="21002" y="19"/>
                  <a:pt x="1390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5">
            <a:extLst>
              <a:ext uri="{FF2B5EF4-FFF2-40B4-BE49-F238E27FC236}">
                <a16:creationId xmlns:a16="http://schemas.microsoft.com/office/drawing/2014/main" id="{2C5199B5-29F7-EB4B-C8BE-8A3A710A2495}"/>
              </a:ext>
            </a:extLst>
          </p:cNvPr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5">
            <a:extLst>
              <a:ext uri="{FF2B5EF4-FFF2-40B4-BE49-F238E27FC236}">
                <a16:creationId xmlns:a16="http://schemas.microsoft.com/office/drawing/2014/main" id="{83E5133E-61F3-29E3-7A08-8F3E34B85F52}"/>
              </a:ext>
            </a:extLst>
          </p:cNvPr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5">
            <a:extLst>
              <a:ext uri="{FF2B5EF4-FFF2-40B4-BE49-F238E27FC236}">
                <a16:creationId xmlns:a16="http://schemas.microsoft.com/office/drawing/2014/main" id="{6809E5ED-0494-7FCD-FBB0-4936F2E9600A}"/>
              </a:ext>
            </a:extLst>
          </p:cNvPr>
          <p:cNvSpPr/>
          <p:nvPr/>
        </p:nvSpPr>
        <p:spPr>
          <a:xfrm>
            <a:off x="2759900" y="759434"/>
            <a:ext cx="2877256" cy="1075607"/>
          </a:xfrm>
          <a:custGeom>
            <a:avLst/>
            <a:gdLst/>
            <a:ahLst/>
            <a:cxnLst/>
            <a:rect l="l" t="t" r="r" b="b"/>
            <a:pathLst>
              <a:path w="58936" h="26069" extrusionOk="0">
                <a:moveTo>
                  <a:pt x="822" y="0"/>
                </a:moveTo>
                <a:cubicBezTo>
                  <a:pt x="376" y="0"/>
                  <a:pt x="1" y="357"/>
                  <a:pt x="1" y="803"/>
                </a:cubicBezTo>
                <a:lnTo>
                  <a:pt x="1" y="25248"/>
                </a:lnTo>
                <a:cubicBezTo>
                  <a:pt x="1" y="25711"/>
                  <a:pt x="376" y="26068"/>
                  <a:pt x="822" y="26068"/>
                </a:cubicBezTo>
                <a:lnTo>
                  <a:pt x="58132" y="26068"/>
                </a:lnTo>
                <a:cubicBezTo>
                  <a:pt x="58578" y="26068"/>
                  <a:pt x="58935" y="25711"/>
                  <a:pt x="58935" y="25248"/>
                </a:cubicBezTo>
                <a:lnTo>
                  <a:pt x="58935" y="803"/>
                </a:lnTo>
                <a:cubicBezTo>
                  <a:pt x="58935" y="357"/>
                  <a:pt x="58578" y="0"/>
                  <a:pt x="581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85725" dist="9525" dir="1739999" algn="bl" rotWithShape="0">
              <a:srgbClr val="000000">
                <a:alpha val="80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95" name="Google Shape;695;p25">
            <a:extLst>
              <a:ext uri="{FF2B5EF4-FFF2-40B4-BE49-F238E27FC236}">
                <a16:creationId xmlns:a16="http://schemas.microsoft.com/office/drawing/2014/main" id="{035B0B3B-6B5A-A2B9-5C1C-F030CEA2C583}"/>
              </a:ext>
            </a:extLst>
          </p:cNvPr>
          <p:cNvGrpSpPr/>
          <p:nvPr/>
        </p:nvGrpSpPr>
        <p:grpSpPr>
          <a:xfrm>
            <a:off x="5061251" y="543734"/>
            <a:ext cx="443957" cy="443957"/>
            <a:chOff x="5319938" y="407800"/>
            <a:chExt cx="332968" cy="332968"/>
          </a:xfrm>
        </p:grpSpPr>
        <p:sp>
          <p:nvSpPr>
            <p:cNvPr id="696" name="Google Shape;696;p25">
              <a:extLst>
                <a:ext uri="{FF2B5EF4-FFF2-40B4-BE49-F238E27FC236}">
                  <a16:creationId xmlns:a16="http://schemas.microsoft.com/office/drawing/2014/main" id="{A7C20A1A-4E92-B294-7C1B-885E343F98B6}"/>
                </a:ext>
              </a:extLst>
            </p:cNvPr>
            <p:cNvSpPr/>
            <p:nvPr/>
          </p:nvSpPr>
          <p:spPr>
            <a:xfrm>
              <a:off x="5319938" y="407800"/>
              <a:ext cx="332968" cy="332968"/>
            </a:xfrm>
            <a:custGeom>
              <a:avLst/>
              <a:gdLst/>
              <a:ahLst/>
              <a:cxnLst/>
              <a:rect l="l" t="t" r="r" b="b"/>
              <a:pathLst>
                <a:path w="10760" h="10760" extrusionOk="0">
                  <a:moveTo>
                    <a:pt x="5389" y="0"/>
                  </a:moveTo>
                  <a:cubicBezTo>
                    <a:pt x="2409" y="0"/>
                    <a:pt x="1" y="2409"/>
                    <a:pt x="1" y="5389"/>
                  </a:cubicBezTo>
                  <a:cubicBezTo>
                    <a:pt x="1" y="8351"/>
                    <a:pt x="2409" y="10759"/>
                    <a:pt x="5389" y="10759"/>
                  </a:cubicBezTo>
                  <a:cubicBezTo>
                    <a:pt x="8351" y="10759"/>
                    <a:pt x="10760" y="8351"/>
                    <a:pt x="10760" y="5389"/>
                  </a:cubicBezTo>
                  <a:cubicBezTo>
                    <a:pt x="10760" y="2409"/>
                    <a:pt x="8351" y="0"/>
                    <a:pt x="5389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25">
              <a:extLst>
                <a:ext uri="{FF2B5EF4-FFF2-40B4-BE49-F238E27FC236}">
                  <a16:creationId xmlns:a16="http://schemas.microsoft.com/office/drawing/2014/main" id="{761CAB8C-57D2-4AD2-C4CF-F4CECD5262B9}"/>
                </a:ext>
              </a:extLst>
            </p:cNvPr>
            <p:cNvSpPr/>
            <p:nvPr/>
          </p:nvSpPr>
          <p:spPr>
            <a:xfrm>
              <a:off x="5374215" y="509391"/>
              <a:ext cx="177098" cy="151785"/>
            </a:xfrm>
            <a:custGeom>
              <a:avLst/>
              <a:gdLst/>
              <a:ahLst/>
              <a:cxnLst/>
              <a:rect l="l" t="t" r="r" b="b"/>
              <a:pathLst>
                <a:path w="5723" h="4905" extrusionOk="0">
                  <a:moveTo>
                    <a:pt x="3274" y="0"/>
                  </a:moveTo>
                  <a:cubicBezTo>
                    <a:pt x="1094" y="0"/>
                    <a:pt x="0" y="2629"/>
                    <a:pt x="1530" y="4176"/>
                  </a:cubicBezTo>
                  <a:cubicBezTo>
                    <a:pt x="2033" y="4679"/>
                    <a:pt x="2652" y="4905"/>
                    <a:pt x="3257" y="4905"/>
                  </a:cubicBezTo>
                  <a:cubicBezTo>
                    <a:pt x="4518" y="4905"/>
                    <a:pt x="5723" y="3927"/>
                    <a:pt x="5723" y="2445"/>
                  </a:cubicBezTo>
                  <a:lnTo>
                    <a:pt x="3296" y="2445"/>
                  </a:lnTo>
                  <a:lnTo>
                    <a:pt x="3296" y="0"/>
                  </a:lnTo>
                  <a:cubicBezTo>
                    <a:pt x="3289" y="0"/>
                    <a:pt x="3281" y="0"/>
                    <a:pt x="3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98" name="Google Shape;698;p25">
            <a:extLst>
              <a:ext uri="{FF2B5EF4-FFF2-40B4-BE49-F238E27FC236}">
                <a16:creationId xmlns:a16="http://schemas.microsoft.com/office/drawing/2014/main" id="{F6C7E1D9-091F-C304-5934-9718E0104944}"/>
              </a:ext>
            </a:extLst>
          </p:cNvPr>
          <p:cNvSpPr/>
          <p:nvPr/>
        </p:nvSpPr>
        <p:spPr>
          <a:xfrm>
            <a:off x="6008786" y="651215"/>
            <a:ext cx="100881" cy="100139"/>
          </a:xfrm>
          <a:custGeom>
            <a:avLst/>
            <a:gdLst/>
            <a:ahLst/>
            <a:cxnLst/>
            <a:rect l="l" t="t" r="r" b="b"/>
            <a:pathLst>
              <a:path w="2445" h="2427" extrusionOk="0">
                <a:moveTo>
                  <a:pt x="0" y="0"/>
                </a:moveTo>
                <a:lnTo>
                  <a:pt x="0" y="2427"/>
                </a:lnTo>
                <a:lnTo>
                  <a:pt x="2444" y="2427"/>
                </a:lnTo>
                <a:cubicBezTo>
                  <a:pt x="2444" y="1089"/>
                  <a:pt x="1338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9" name="Google Shape;699;p25">
            <a:extLst>
              <a:ext uri="{FF2B5EF4-FFF2-40B4-BE49-F238E27FC236}">
                <a16:creationId xmlns:a16="http://schemas.microsoft.com/office/drawing/2014/main" id="{0EBF3782-0AF1-3690-60DB-C095F13A1EC2}"/>
              </a:ext>
            </a:extLst>
          </p:cNvPr>
          <p:cNvSpPr/>
          <p:nvPr/>
        </p:nvSpPr>
        <p:spPr>
          <a:xfrm>
            <a:off x="3808091" y="2207482"/>
            <a:ext cx="2877207" cy="1076349"/>
          </a:xfrm>
          <a:custGeom>
            <a:avLst/>
            <a:gdLst/>
            <a:ahLst/>
            <a:cxnLst/>
            <a:rect l="l" t="t" r="r" b="b"/>
            <a:pathLst>
              <a:path w="58935" h="26087" extrusionOk="0">
                <a:moveTo>
                  <a:pt x="803" y="1"/>
                </a:moveTo>
                <a:cubicBezTo>
                  <a:pt x="357" y="1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57" y="26087"/>
                  <a:pt x="803" y="26087"/>
                </a:cubicBezTo>
                <a:lnTo>
                  <a:pt x="58114" y="26087"/>
                </a:lnTo>
                <a:cubicBezTo>
                  <a:pt x="58560" y="26087"/>
                  <a:pt x="58934" y="25712"/>
                  <a:pt x="58934" y="25266"/>
                </a:cubicBezTo>
                <a:lnTo>
                  <a:pt x="58934" y="821"/>
                </a:lnTo>
                <a:cubicBezTo>
                  <a:pt x="58934" y="375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0" name="Google Shape;700;p25">
            <a:extLst>
              <a:ext uri="{FF2B5EF4-FFF2-40B4-BE49-F238E27FC236}">
                <a16:creationId xmlns:a16="http://schemas.microsoft.com/office/drawing/2014/main" id="{E17B275D-6052-2A6D-301F-77CD07A96CC3}"/>
              </a:ext>
            </a:extLst>
          </p:cNvPr>
          <p:cNvGrpSpPr/>
          <p:nvPr/>
        </p:nvGrpSpPr>
        <p:grpSpPr>
          <a:xfrm>
            <a:off x="6133854" y="1992520"/>
            <a:ext cx="444700" cy="443957"/>
            <a:chOff x="6048190" y="1494390"/>
            <a:chExt cx="333525" cy="332968"/>
          </a:xfrm>
        </p:grpSpPr>
        <p:sp>
          <p:nvSpPr>
            <p:cNvPr id="701" name="Google Shape;701;p25">
              <a:extLst>
                <a:ext uri="{FF2B5EF4-FFF2-40B4-BE49-F238E27FC236}">
                  <a16:creationId xmlns:a16="http://schemas.microsoft.com/office/drawing/2014/main" id="{993ADB67-54B4-B10A-B75C-0FCDBD1BF571}"/>
                </a:ext>
              </a:extLst>
            </p:cNvPr>
            <p:cNvSpPr/>
            <p:nvPr/>
          </p:nvSpPr>
          <p:spPr>
            <a:xfrm>
              <a:off x="6048190" y="1494390"/>
              <a:ext cx="333525" cy="332968"/>
            </a:xfrm>
            <a:custGeom>
              <a:avLst/>
              <a:gdLst/>
              <a:ahLst/>
              <a:cxnLst/>
              <a:rect l="l" t="t" r="r" b="b"/>
              <a:pathLst>
                <a:path w="10778" h="10760" extrusionOk="0">
                  <a:moveTo>
                    <a:pt x="5389" y="1"/>
                  </a:moveTo>
                  <a:cubicBezTo>
                    <a:pt x="2410" y="1"/>
                    <a:pt x="1" y="2409"/>
                    <a:pt x="1" y="5371"/>
                  </a:cubicBezTo>
                  <a:cubicBezTo>
                    <a:pt x="1" y="8351"/>
                    <a:pt x="2410" y="10760"/>
                    <a:pt x="5389" y="10760"/>
                  </a:cubicBezTo>
                  <a:cubicBezTo>
                    <a:pt x="8369" y="10760"/>
                    <a:pt x="10778" y="8351"/>
                    <a:pt x="10778" y="5371"/>
                  </a:cubicBezTo>
                  <a:cubicBezTo>
                    <a:pt x="10778" y="2409"/>
                    <a:pt x="8369" y="1"/>
                    <a:pt x="538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25">
              <a:extLst>
                <a:ext uri="{FF2B5EF4-FFF2-40B4-BE49-F238E27FC236}">
                  <a16:creationId xmlns:a16="http://schemas.microsoft.com/office/drawing/2014/main" id="{269827D7-C165-DC75-B61A-8CBC884F6BDC}"/>
                </a:ext>
              </a:extLst>
            </p:cNvPr>
            <p:cNvSpPr/>
            <p:nvPr/>
          </p:nvSpPr>
          <p:spPr>
            <a:xfrm>
              <a:off x="6126047" y="1571690"/>
              <a:ext cx="176727" cy="177284"/>
            </a:xfrm>
            <a:custGeom>
              <a:avLst/>
              <a:gdLst/>
              <a:ahLst/>
              <a:cxnLst/>
              <a:rect l="l" t="t" r="r" b="b"/>
              <a:pathLst>
                <a:path w="5711" h="5729" extrusionOk="0">
                  <a:moveTo>
                    <a:pt x="2851" y="1739"/>
                  </a:moveTo>
                  <a:cubicBezTo>
                    <a:pt x="3439" y="1739"/>
                    <a:pt x="3998" y="2195"/>
                    <a:pt x="3998" y="2873"/>
                  </a:cubicBezTo>
                  <a:cubicBezTo>
                    <a:pt x="3998" y="3498"/>
                    <a:pt x="3498" y="3997"/>
                    <a:pt x="2873" y="4015"/>
                  </a:cubicBezTo>
                  <a:lnTo>
                    <a:pt x="2856" y="4015"/>
                  </a:lnTo>
                  <a:cubicBezTo>
                    <a:pt x="1856" y="4015"/>
                    <a:pt x="1339" y="2784"/>
                    <a:pt x="2053" y="2070"/>
                  </a:cubicBezTo>
                  <a:cubicBezTo>
                    <a:pt x="2288" y="1841"/>
                    <a:pt x="2572" y="1739"/>
                    <a:pt x="2851" y="1739"/>
                  </a:cubicBezTo>
                  <a:close/>
                  <a:moveTo>
                    <a:pt x="2285" y="1"/>
                  </a:moveTo>
                  <a:cubicBezTo>
                    <a:pt x="2124" y="1"/>
                    <a:pt x="1999" y="143"/>
                    <a:pt x="1999" y="304"/>
                  </a:cubicBezTo>
                  <a:lnTo>
                    <a:pt x="1999" y="643"/>
                  </a:lnTo>
                  <a:cubicBezTo>
                    <a:pt x="1999" y="679"/>
                    <a:pt x="1981" y="696"/>
                    <a:pt x="1946" y="714"/>
                  </a:cubicBezTo>
                  <a:cubicBezTo>
                    <a:pt x="1696" y="804"/>
                    <a:pt x="1482" y="946"/>
                    <a:pt x="1285" y="1107"/>
                  </a:cubicBezTo>
                  <a:cubicBezTo>
                    <a:pt x="1268" y="1116"/>
                    <a:pt x="1250" y="1120"/>
                    <a:pt x="1234" y="1120"/>
                  </a:cubicBezTo>
                  <a:cubicBezTo>
                    <a:pt x="1219" y="1120"/>
                    <a:pt x="1205" y="1116"/>
                    <a:pt x="1196" y="1107"/>
                  </a:cubicBezTo>
                  <a:lnTo>
                    <a:pt x="964" y="982"/>
                  </a:lnTo>
                  <a:cubicBezTo>
                    <a:pt x="918" y="959"/>
                    <a:pt x="868" y="947"/>
                    <a:pt x="818" y="947"/>
                  </a:cubicBezTo>
                  <a:cubicBezTo>
                    <a:pt x="715" y="947"/>
                    <a:pt x="614" y="998"/>
                    <a:pt x="554" y="1107"/>
                  </a:cubicBezTo>
                  <a:lnTo>
                    <a:pt x="90" y="1928"/>
                  </a:lnTo>
                  <a:cubicBezTo>
                    <a:pt x="1" y="2070"/>
                    <a:pt x="54" y="2249"/>
                    <a:pt x="197" y="2338"/>
                  </a:cubicBezTo>
                  <a:lnTo>
                    <a:pt x="429" y="2481"/>
                  </a:lnTo>
                  <a:cubicBezTo>
                    <a:pt x="465" y="2499"/>
                    <a:pt x="483" y="2516"/>
                    <a:pt x="465" y="2552"/>
                  </a:cubicBezTo>
                  <a:cubicBezTo>
                    <a:pt x="447" y="2659"/>
                    <a:pt x="447" y="2766"/>
                    <a:pt x="447" y="2873"/>
                  </a:cubicBezTo>
                  <a:cubicBezTo>
                    <a:pt x="447" y="3034"/>
                    <a:pt x="465" y="3212"/>
                    <a:pt x="500" y="3373"/>
                  </a:cubicBezTo>
                  <a:cubicBezTo>
                    <a:pt x="518" y="3409"/>
                    <a:pt x="500" y="3444"/>
                    <a:pt x="465" y="3462"/>
                  </a:cubicBezTo>
                  <a:lnTo>
                    <a:pt x="286" y="3569"/>
                  </a:lnTo>
                  <a:cubicBezTo>
                    <a:pt x="144" y="3641"/>
                    <a:pt x="90" y="3819"/>
                    <a:pt x="179" y="3962"/>
                  </a:cubicBezTo>
                  <a:lnTo>
                    <a:pt x="661" y="4800"/>
                  </a:lnTo>
                  <a:cubicBezTo>
                    <a:pt x="709" y="4895"/>
                    <a:pt x="804" y="4951"/>
                    <a:pt x="909" y="4951"/>
                  </a:cubicBezTo>
                  <a:cubicBezTo>
                    <a:pt x="962" y="4951"/>
                    <a:pt x="1018" y="4937"/>
                    <a:pt x="1071" y="4907"/>
                  </a:cubicBezTo>
                  <a:lnTo>
                    <a:pt x="1339" y="4747"/>
                  </a:lnTo>
                  <a:cubicBezTo>
                    <a:pt x="1348" y="4738"/>
                    <a:pt x="1361" y="4733"/>
                    <a:pt x="1377" y="4733"/>
                  </a:cubicBezTo>
                  <a:cubicBezTo>
                    <a:pt x="1393" y="4733"/>
                    <a:pt x="1410" y="4738"/>
                    <a:pt x="1428" y="4747"/>
                  </a:cubicBezTo>
                  <a:cubicBezTo>
                    <a:pt x="1624" y="4890"/>
                    <a:pt x="1874" y="5014"/>
                    <a:pt x="2124" y="5086"/>
                  </a:cubicBezTo>
                  <a:cubicBezTo>
                    <a:pt x="2142" y="5086"/>
                    <a:pt x="2178" y="5121"/>
                    <a:pt x="2178" y="5157"/>
                  </a:cubicBezTo>
                  <a:lnTo>
                    <a:pt x="2178" y="5443"/>
                  </a:lnTo>
                  <a:cubicBezTo>
                    <a:pt x="2178" y="5603"/>
                    <a:pt x="2303" y="5728"/>
                    <a:pt x="2463" y="5728"/>
                  </a:cubicBezTo>
                  <a:lnTo>
                    <a:pt x="3427" y="5728"/>
                  </a:lnTo>
                  <a:cubicBezTo>
                    <a:pt x="3587" y="5728"/>
                    <a:pt x="3730" y="5603"/>
                    <a:pt x="3730" y="5443"/>
                  </a:cubicBezTo>
                  <a:lnTo>
                    <a:pt x="3730" y="5014"/>
                  </a:lnTo>
                  <a:cubicBezTo>
                    <a:pt x="3730" y="4979"/>
                    <a:pt x="3748" y="4961"/>
                    <a:pt x="3766" y="4943"/>
                  </a:cubicBezTo>
                  <a:cubicBezTo>
                    <a:pt x="3980" y="4854"/>
                    <a:pt x="4158" y="4729"/>
                    <a:pt x="4337" y="4568"/>
                  </a:cubicBezTo>
                  <a:cubicBezTo>
                    <a:pt x="4345" y="4559"/>
                    <a:pt x="4359" y="4555"/>
                    <a:pt x="4372" y="4555"/>
                  </a:cubicBezTo>
                  <a:cubicBezTo>
                    <a:pt x="4386" y="4555"/>
                    <a:pt x="4399" y="4559"/>
                    <a:pt x="4408" y="4568"/>
                  </a:cubicBezTo>
                  <a:lnTo>
                    <a:pt x="4747" y="4765"/>
                  </a:lnTo>
                  <a:cubicBezTo>
                    <a:pt x="4790" y="4786"/>
                    <a:pt x="4835" y="4796"/>
                    <a:pt x="4881" y="4796"/>
                  </a:cubicBezTo>
                  <a:cubicBezTo>
                    <a:pt x="4988" y="4796"/>
                    <a:pt x="5095" y="4740"/>
                    <a:pt x="5157" y="4640"/>
                  </a:cubicBezTo>
                  <a:lnTo>
                    <a:pt x="5639" y="3819"/>
                  </a:lnTo>
                  <a:cubicBezTo>
                    <a:pt x="5710" y="3676"/>
                    <a:pt x="5675" y="3498"/>
                    <a:pt x="5532" y="3409"/>
                  </a:cubicBezTo>
                  <a:lnTo>
                    <a:pt x="5122" y="3159"/>
                  </a:lnTo>
                  <a:cubicBezTo>
                    <a:pt x="5104" y="3159"/>
                    <a:pt x="5086" y="3123"/>
                    <a:pt x="5086" y="3105"/>
                  </a:cubicBezTo>
                  <a:lnTo>
                    <a:pt x="5086" y="2873"/>
                  </a:lnTo>
                  <a:cubicBezTo>
                    <a:pt x="5086" y="2731"/>
                    <a:pt x="5068" y="2588"/>
                    <a:pt x="5050" y="2463"/>
                  </a:cubicBezTo>
                  <a:cubicBezTo>
                    <a:pt x="5050" y="2427"/>
                    <a:pt x="5050" y="2392"/>
                    <a:pt x="5086" y="2392"/>
                  </a:cubicBezTo>
                  <a:lnTo>
                    <a:pt x="5443" y="2177"/>
                  </a:lnTo>
                  <a:cubicBezTo>
                    <a:pt x="5586" y="2106"/>
                    <a:pt x="5621" y="1910"/>
                    <a:pt x="5550" y="1767"/>
                  </a:cubicBezTo>
                  <a:lnTo>
                    <a:pt x="5068" y="946"/>
                  </a:lnTo>
                  <a:cubicBezTo>
                    <a:pt x="5009" y="851"/>
                    <a:pt x="4910" y="796"/>
                    <a:pt x="4808" y="796"/>
                  </a:cubicBezTo>
                  <a:cubicBezTo>
                    <a:pt x="4757" y="796"/>
                    <a:pt x="4705" y="809"/>
                    <a:pt x="4658" y="839"/>
                  </a:cubicBezTo>
                  <a:lnTo>
                    <a:pt x="4283" y="1053"/>
                  </a:lnTo>
                  <a:cubicBezTo>
                    <a:pt x="4265" y="1062"/>
                    <a:pt x="4247" y="1067"/>
                    <a:pt x="4232" y="1067"/>
                  </a:cubicBezTo>
                  <a:cubicBezTo>
                    <a:pt x="4216" y="1067"/>
                    <a:pt x="4203" y="1062"/>
                    <a:pt x="4194" y="1053"/>
                  </a:cubicBezTo>
                  <a:cubicBezTo>
                    <a:pt x="4015" y="911"/>
                    <a:pt x="3819" y="804"/>
                    <a:pt x="3605" y="714"/>
                  </a:cubicBezTo>
                  <a:cubicBezTo>
                    <a:pt x="3569" y="714"/>
                    <a:pt x="3551" y="679"/>
                    <a:pt x="3551" y="643"/>
                  </a:cubicBezTo>
                  <a:lnTo>
                    <a:pt x="3551" y="304"/>
                  </a:lnTo>
                  <a:cubicBezTo>
                    <a:pt x="3551" y="143"/>
                    <a:pt x="3409" y="1"/>
                    <a:pt x="3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3" name="Google Shape;703;p25">
            <a:extLst>
              <a:ext uri="{FF2B5EF4-FFF2-40B4-BE49-F238E27FC236}">
                <a16:creationId xmlns:a16="http://schemas.microsoft.com/office/drawing/2014/main" id="{72E8606C-5D5A-94B7-9F91-86701D10D4F5}"/>
              </a:ext>
            </a:extLst>
          </p:cNvPr>
          <p:cNvSpPr/>
          <p:nvPr/>
        </p:nvSpPr>
        <p:spPr>
          <a:xfrm>
            <a:off x="4515964" y="3681628"/>
            <a:ext cx="2876328" cy="1075648"/>
          </a:xfrm>
          <a:custGeom>
            <a:avLst/>
            <a:gdLst/>
            <a:ahLst/>
            <a:cxnLst/>
            <a:rect l="l" t="t" r="r" b="b"/>
            <a:pathLst>
              <a:path w="58917" h="26070" extrusionOk="0">
                <a:moveTo>
                  <a:pt x="803" y="1"/>
                </a:moveTo>
                <a:cubicBezTo>
                  <a:pt x="357" y="1"/>
                  <a:pt x="1" y="358"/>
                  <a:pt x="1" y="804"/>
                </a:cubicBezTo>
                <a:lnTo>
                  <a:pt x="1" y="25266"/>
                </a:lnTo>
                <a:cubicBezTo>
                  <a:pt x="1" y="25712"/>
                  <a:pt x="357" y="26069"/>
                  <a:pt x="803" y="26069"/>
                </a:cubicBezTo>
                <a:lnTo>
                  <a:pt x="58114" y="26069"/>
                </a:lnTo>
                <a:cubicBezTo>
                  <a:pt x="58560" y="26069"/>
                  <a:pt x="58917" y="25712"/>
                  <a:pt x="58917" y="25266"/>
                </a:cubicBezTo>
                <a:lnTo>
                  <a:pt x="58917" y="804"/>
                </a:lnTo>
                <a:cubicBezTo>
                  <a:pt x="58917" y="358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4" name="Google Shape;704;p25">
            <a:extLst>
              <a:ext uri="{FF2B5EF4-FFF2-40B4-BE49-F238E27FC236}">
                <a16:creationId xmlns:a16="http://schemas.microsoft.com/office/drawing/2014/main" id="{2B790F3E-51AB-D504-A43F-F300CB14C3E3}"/>
              </a:ext>
            </a:extLst>
          </p:cNvPr>
          <p:cNvGrpSpPr/>
          <p:nvPr/>
        </p:nvGrpSpPr>
        <p:grpSpPr>
          <a:xfrm>
            <a:off x="6772120" y="3440977"/>
            <a:ext cx="504363" cy="444659"/>
            <a:chOff x="6603090" y="2580733"/>
            <a:chExt cx="378272" cy="333494"/>
          </a:xfrm>
        </p:grpSpPr>
        <p:sp>
          <p:nvSpPr>
            <p:cNvPr id="705" name="Google Shape;705;p25">
              <a:extLst>
                <a:ext uri="{FF2B5EF4-FFF2-40B4-BE49-F238E27FC236}">
                  <a16:creationId xmlns:a16="http://schemas.microsoft.com/office/drawing/2014/main" id="{22935780-8F57-502C-A85A-0DCC0C7277E7}"/>
                </a:ext>
              </a:extLst>
            </p:cNvPr>
            <p:cNvSpPr/>
            <p:nvPr/>
          </p:nvSpPr>
          <p:spPr>
            <a:xfrm>
              <a:off x="6603090" y="2580733"/>
              <a:ext cx="378272" cy="333494"/>
            </a:xfrm>
            <a:custGeom>
              <a:avLst/>
              <a:gdLst/>
              <a:ahLst/>
              <a:cxnLst/>
              <a:rect l="l" t="t" r="r" b="b"/>
              <a:pathLst>
                <a:path w="12224" h="10777" extrusionOk="0">
                  <a:moveTo>
                    <a:pt x="6118" y="0"/>
                  </a:moveTo>
                  <a:cubicBezTo>
                    <a:pt x="5440" y="0"/>
                    <a:pt x="4752" y="129"/>
                    <a:pt x="4087" y="401"/>
                  </a:cubicBezTo>
                  <a:cubicBezTo>
                    <a:pt x="1321" y="1543"/>
                    <a:pt x="1" y="4684"/>
                    <a:pt x="1143" y="7431"/>
                  </a:cubicBezTo>
                  <a:cubicBezTo>
                    <a:pt x="1995" y="9514"/>
                    <a:pt x="4005" y="10777"/>
                    <a:pt x="6124" y="10777"/>
                  </a:cubicBezTo>
                  <a:cubicBezTo>
                    <a:pt x="6801" y="10777"/>
                    <a:pt x="7490" y="10648"/>
                    <a:pt x="8155" y="10376"/>
                  </a:cubicBezTo>
                  <a:cubicBezTo>
                    <a:pt x="10903" y="9251"/>
                    <a:pt x="12223" y="6111"/>
                    <a:pt x="11099" y="3346"/>
                  </a:cubicBezTo>
                  <a:cubicBezTo>
                    <a:pt x="10247" y="1263"/>
                    <a:pt x="8237" y="0"/>
                    <a:pt x="6118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25">
              <a:extLst>
                <a:ext uri="{FF2B5EF4-FFF2-40B4-BE49-F238E27FC236}">
                  <a16:creationId xmlns:a16="http://schemas.microsoft.com/office/drawing/2014/main" id="{FD0F74AC-E635-490C-5502-B97B2FABD3D2}"/>
                </a:ext>
              </a:extLst>
            </p:cNvPr>
            <p:cNvSpPr/>
            <p:nvPr/>
          </p:nvSpPr>
          <p:spPr>
            <a:xfrm>
              <a:off x="6683701" y="2638971"/>
              <a:ext cx="217048" cy="216460"/>
            </a:xfrm>
            <a:custGeom>
              <a:avLst/>
              <a:gdLst/>
              <a:ahLst/>
              <a:cxnLst/>
              <a:rect l="l" t="t" r="r" b="b"/>
              <a:pathLst>
                <a:path w="7014" h="6995" extrusionOk="0">
                  <a:moveTo>
                    <a:pt x="5282" y="0"/>
                  </a:moveTo>
                  <a:cubicBezTo>
                    <a:pt x="4158" y="18"/>
                    <a:pt x="3355" y="1142"/>
                    <a:pt x="3730" y="2213"/>
                  </a:cubicBezTo>
                  <a:cubicBezTo>
                    <a:pt x="3748" y="2284"/>
                    <a:pt x="3730" y="2373"/>
                    <a:pt x="3676" y="2427"/>
                  </a:cubicBezTo>
                  <a:lnTo>
                    <a:pt x="2445" y="3676"/>
                  </a:lnTo>
                  <a:cubicBezTo>
                    <a:pt x="2399" y="3711"/>
                    <a:pt x="2346" y="3730"/>
                    <a:pt x="2294" y="3730"/>
                  </a:cubicBezTo>
                  <a:cubicBezTo>
                    <a:pt x="2266" y="3730"/>
                    <a:pt x="2239" y="3724"/>
                    <a:pt x="2213" y="3712"/>
                  </a:cubicBezTo>
                  <a:cubicBezTo>
                    <a:pt x="2040" y="3659"/>
                    <a:pt x="1862" y="3633"/>
                    <a:pt x="1686" y="3633"/>
                  </a:cubicBezTo>
                  <a:cubicBezTo>
                    <a:pt x="1264" y="3633"/>
                    <a:pt x="851" y="3784"/>
                    <a:pt x="536" y="4086"/>
                  </a:cubicBezTo>
                  <a:cubicBezTo>
                    <a:pt x="197" y="4390"/>
                    <a:pt x="19" y="4818"/>
                    <a:pt x="1" y="5264"/>
                  </a:cubicBezTo>
                  <a:cubicBezTo>
                    <a:pt x="1" y="5398"/>
                    <a:pt x="101" y="5482"/>
                    <a:pt x="210" y="5482"/>
                  </a:cubicBezTo>
                  <a:cubicBezTo>
                    <a:pt x="260" y="5482"/>
                    <a:pt x="313" y="5464"/>
                    <a:pt x="358" y="5425"/>
                  </a:cubicBezTo>
                  <a:lnTo>
                    <a:pt x="982" y="4800"/>
                  </a:lnTo>
                  <a:cubicBezTo>
                    <a:pt x="1018" y="4755"/>
                    <a:pt x="1067" y="4733"/>
                    <a:pt x="1118" y="4733"/>
                  </a:cubicBezTo>
                  <a:cubicBezTo>
                    <a:pt x="1170" y="4733"/>
                    <a:pt x="1223" y="4755"/>
                    <a:pt x="1268" y="4800"/>
                  </a:cubicBezTo>
                  <a:lnTo>
                    <a:pt x="2196" y="5728"/>
                  </a:lnTo>
                  <a:cubicBezTo>
                    <a:pt x="2285" y="5799"/>
                    <a:pt x="2285" y="5942"/>
                    <a:pt x="2196" y="6013"/>
                  </a:cubicBezTo>
                  <a:lnTo>
                    <a:pt x="1571" y="6638"/>
                  </a:lnTo>
                  <a:cubicBezTo>
                    <a:pt x="1446" y="6781"/>
                    <a:pt x="1535" y="6995"/>
                    <a:pt x="1732" y="6995"/>
                  </a:cubicBezTo>
                  <a:cubicBezTo>
                    <a:pt x="2160" y="6977"/>
                    <a:pt x="2570" y="6798"/>
                    <a:pt x="2874" y="6495"/>
                  </a:cubicBezTo>
                  <a:cubicBezTo>
                    <a:pt x="3320" y="6049"/>
                    <a:pt x="3480" y="5389"/>
                    <a:pt x="3284" y="4782"/>
                  </a:cubicBezTo>
                  <a:cubicBezTo>
                    <a:pt x="3248" y="4693"/>
                    <a:pt x="3284" y="4622"/>
                    <a:pt x="3337" y="4568"/>
                  </a:cubicBezTo>
                  <a:lnTo>
                    <a:pt x="4586" y="3319"/>
                  </a:lnTo>
                  <a:cubicBezTo>
                    <a:pt x="4627" y="3279"/>
                    <a:pt x="4677" y="3259"/>
                    <a:pt x="4737" y="3259"/>
                  </a:cubicBezTo>
                  <a:cubicBezTo>
                    <a:pt x="4757" y="3259"/>
                    <a:pt x="4778" y="3261"/>
                    <a:pt x="4801" y="3266"/>
                  </a:cubicBezTo>
                  <a:cubicBezTo>
                    <a:pt x="4971" y="3324"/>
                    <a:pt x="5150" y="3353"/>
                    <a:pt x="5328" y="3353"/>
                  </a:cubicBezTo>
                  <a:cubicBezTo>
                    <a:pt x="5747" y="3353"/>
                    <a:pt x="6165" y="3197"/>
                    <a:pt x="6478" y="2909"/>
                  </a:cubicBezTo>
                  <a:cubicBezTo>
                    <a:pt x="6799" y="2605"/>
                    <a:pt x="6995" y="2177"/>
                    <a:pt x="7013" y="1731"/>
                  </a:cubicBezTo>
                  <a:cubicBezTo>
                    <a:pt x="7013" y="1597"/>
                    <a:pt x="6905" y="1513"/>
                    <a:pt x="6796" y="1513"/>
                  </a:cubicBezTo>
                  <a:cubicBezTo>
                    <a:pt x="6746" y="1513"/>
                    <a:pt x="6696" y="1531"/>
                    <a:pt x="6656" y="1571"/>
                  </a:cubicBezTo>
                  <a:lnTo>
                    <a:pt x="6103" y="2124"/>
                  </a:lnTo>
                  <a:cubicBezTo>
                    <a:pt x="6019" y="2207"/>
                    <a:pt x="5936" y="2242"/>
                    <a:pt x="5867" y="2242"/>
                  </a:cubicBezTo>
                  <a:cubicBezTo>
                    <a:pt x="5818" y="2242"/>
                    <a:pt x="5776" y="2225"/>
                    <a:pt x="5746" y="2195"/>
                  </a:cubicBezTo>
                  <a:lnTo>
                    <a:pt x="4818" y="1267"/>
                  </a:lnTo>
                  <a:cubicBezTo>
                    <a:pt x="4729" y="1178"/>
                    <a:pt x="4729" y="1053"/>
                    <a:pt x="4818" y="964"/>
                  </a:cubicBezTo>
                  <a:lnTo>
                    <a:pt x="5443" y="339"/>
                  </a:lnTo>
                  <a:cubicBezTo>
                    <a:pt x="5568" y="215"/>
                    <a:pt x="5461" y="0"/>
                    <a:pt x="5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7" name="Google Shape;707;p25">
            <a:extLst>
              <a:ext uri="{FF2B5EF4-FFF2-40B4-BE49-F238E27FC236}">
                <a16:creationId xmlns:a16="http://schemas.microsoft.com/office/drawing/2014/main" id="{5542967C-DDE7-9AD3-19E8-129D19641F05}"/>
              </a:ext>
            </a:extLst>
          </p:cNvPr>
          <p:cNvSpPr/>
          <p:nvPr/>
        </p:nvSpPr>
        <p:spPr>
          <a:xfrm>
            <a:off x="5593738" y="5104361"/>
            <a:ext cx="2877207" cy="1075607"/>
          </a:xfrm>
          <a:custGeom>
            <a:avLst/>
            <a:gdLst/>
            <a:ahLst/>
            <a:cxnLst/>
            <a:rect l="l" t="t" r="r" b="b"/>
            <a:pathLst>
              <a:path w="58935" h="26069" extrusionOk="0">
                <a:moveTo>
                  <a:pt x="821" y="0"/>
                </a:moveTo>
                <a:cubicBezTo>
                  <a:pt x="375" y="0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75" y="26069"/>
                  <a:pt x="821" y="26069"/>
                </a:cubicBezTo>
                <a:lnTo>
                  <a:pt x="58114" y="26069"/>
                </a:lnTo>
                <a:cubicBezTo>
                  <a:pt x="58578" y="26069"/>
                  <a:pt x="58935" y="25712"/>
                  <a:pt x="58935" y="25266"/>
                </a:cubicBezTo>
                <a:lnTo>
                  <a:pt x="58935" y="821"/>
                </a:lnTo>
                <a:cubicBezTo>
                  <a:pt x="58935" y="375"/>
                  <a:pt x="58578" y="0"/>
                  <a:pt x="58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8" name="Google Shape;708;p25">
            <a:extLst>
              <a:ext uri="{FF2B5EF4-FFF2-40B4-BE49-F238E27FC236}">
                <a16:creationId xmlns:a16="http://schemas.microsoft.com/office/drawing/2014/main" id="{8F7A012E-2F3D-4B15-2E72-E00FA9E23B0B}"/>
              </a:ext>
            </a:extLst>
          </p:cNvPr>
          <p:cNvGrpSpPr/>
          <p:nvPr/>
        </p:nvGrpSpPr>
        <p:grpSpPr>
          <a:xfrm>
            <a:off x="7878640" y="4888651"/>
            <a:ext cx="488105" cy="443999"/>
            <a:chOff x="7356779" y="3666488"/>
            <a:chExt cx="366079" cy="332999"/>
          </a:xfrm>
        </p:grpSpPr>
        <p:sp>
          <p:nvSpPr>
            <p:cNvPr id="709" name="Google Shape;709;p25">
              <a:extLst>
                <a:ext uri="{FF2B5EF4-FFF2-40B4-BE49-F238E27FC236}">
                  <a16:creationId xmlns:a16="http://schemas.microsoft.com/office/drawing/2014/main" id="{7785904A-6F98-ABB1-9276-825BF1E8B6F0}"/>
                </a:ext>
              </a:extLst>
            </p:cNvPr>
            <p:cNvSpPr/>
            <p:nvPr/>
          </p:nvSpPr>
          <p:spPr>
            <a:xfrm>
              <a:off x="7356779" y="3666488"/>
              <a:ext cx="366079" cy="332999"/>
            </a:xfrm>
            <a:custGeom>
              <a:avLst/>
              <a:gdLst/>
              <a:ahLst/>
              <a:cxnLst/>
              <a:rect l="l" t="t" r="r" b="b"/>
              <a:pathLst>
                <a:path w="11830" h="10761" extrusionOk="0">
                  <a:moveTo>
                    <a:pt x="5909" y="1"/>
                  </a:moveTo>
                  <a:cubicBezTo>
                    <a:pt x="3468" y="1"/>
                    <a:pt x="1260" y="1679"/>
                    <a:pt x="678" y="4158"/>
                  </a:cubicBezTo>
                  <a:cubicBezTo>
                    <a:pt x="0" y="7048"/>
                    <a:pt x="1784" y="9939"/>
                    <a:pt x="4693" y="10617"/>
                  </a:cubicBezTo>
                  <a:cubicBezTo>
                    <a:pt x="5107" y="10714"/>
                    <a:pt x="5521" y="10761"/>
                    <a:pt x="5928" y="10761"/>
                  </a:cubicBezTo>
                  <a:cubicBezTo>
                    <a:pt x="8366" y="10761"/>
                    <a:pt x="10571" y="9094"/>
                    <a:pt x="11152" y="6602"/>
                  </a:cubicBezTo>
                  <a:cubicBezTo>
                    <a:pt x="11830" y="3712"/>
                    <a:pt x="10028" y="821"/>
                    <a:pt x="7137" y="143"/>
                  </a:cubicBezTo>
                  <a:cubicBezTo>
                    <a:pt x="6726" y="47"/>
                    <a:pt x="6314" y="1"/>
                    <a:pt x="590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25">
              <a:extLst>
                <a:ext uri="{FF2B5EF4-FFF2-40B4-BE49-F238E27FC236}">
                  <a16:creationId xmlns:a16="http://schemas.microsoft.com/office/drawing/2014/main" id="{540A373E-F1EE-3BFF-D3FE-E1689F7F8344}"/>
                </a:ext>
              </a:extLst>
            </p:cNvPr>
            <p:cNvSpPr/>
            <p:nvPr/>
          </p:nvSpPr>
          <p:spPr>
            <a:xfrm>
              <a:off x="7484302" y="3753721"/>
              <a:ext cx="97755" cy="84232"/>
            </a:xfrm>
            <a:custGeom>
              <a:avLst/>
              <a:gdLst/>
              <a:ahLst/>
              <a:cxnLst/>
              <a:rect l="l" t="t" r="r" b="b"/>
              <a:pathLst>
                <a:path w="3159" h="2722" extrusionOk="0">
                  <a:moveTo>
                    <a:pt x="1803" y="1"/>
                  </a:moveTo>
                  <a:cubicBezTo>
                    <a:pt x="607" y="1"/>
                    <a:pt x="1" y="1464"/>
                    <a:pt x="857" y="2320"/>
                  </a:cubicBezTo>
                  <a:cubicBezTo>
                    <a:pt x="1128" y="2597"/>
                    <a:pt x="1465" y="2721"/>
                    <a:pt x="1796" y="2721"/>
                  </a:cubicBezTo>
                  <a:cubicBezTo>
                    <a:pt x="2489" y="2721"/>
                    <a:pt x="3159" y="2178"/>
                    <a:pt x="3159" y="1357"/>
                  </a:cubicBezTo>
                  <a:cubicBezTo>
                    <a:pt x="3159" y="607"/>
                    <a:pt x="2552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25">
              <a:extLst>
                <a:ext uri="{FF2B5EF4-FFF2-40B4-BE49-F238E27FC236}">
                  <a16:creationId xmlns:a16="http://schemas.microsoft.com/office/drawing/2014/main" id="{B720DC36-5190-D94B-4792-3C154785D695}"/>
                </a:ext>
              </a:extLst>
            </p:cNvPr>
            <p:cNvSpPr/>
            <p:nvPr/>
          </p:nvSpPr>
          <p:spPr>
            <a:xfrm>
              <a:off x="7470500" y="3838199"/>
              <a:ext cx="139717" cy="64644"/>
            </a:xfrm>
            <a:custGeom>
              <a:avLst/>
              <a:gdLst/>
              <a:ahLst/>
              <a:cxnLst/>
              <a:rect l="l" t="t" r="r" b="b"/>
              <a:pathLst>
                <a:path w="4515" h="2089" extrusionOk="0">
                  <a:moveTo>
                    <a:pt x="2249" y="1"/>
                  </a:moveTo>
                  <a:cubicBezTo>
                    <a:pt x="1071" y="1"/>
                    <a:pt x="90" y="911"/>
                    <a:pt x="1" y="2088"/>
                  </a:cubicBezTo>
                  <a:lnTo>
                    <a:pt x="4515" y="2088"/>
                  </a:lnTo>
                  <a:cubicBezTo>
                    <a:pt x="4426" y="911"/>
                    <a:pt x="3444" y="1"/>
                    <a:pt x="2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2" name="Google Shape;712;p25">
            <a:extLst>
              <a:ext uri="{FF2B5EF4-FFF2-40B4-BE49-F238E27FC236}">
                <a16:creationId xmlns:a16="http://schemas.microsoft.com/office/drawing/2014/main" id="{BCEF25C1-5973-4995-CB2F-88D5FC05B730}"/>
              </a:ext>
            </a:extLst>
          </p:cNvPr>
          <p:cNvSpPr txBox="1"/>
          <p:nvPr/>
        </p:nvSpPr>
        <p:spPr>
          <a:xfrm>
            <a:off x="6775793" y="332969"/>
            <a:ext cx="4773680" cy="1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767" rIns="0" bIns="0" anchor="t" anchorCtr="0">
            <a:noAutofit/>
          </a:bodyPr>
          <a:lstStyle/>
          <a:p>
            <a:pPr marL="16933" algn="r" defTabSz="1219170">
              <a:buClr>
                <a:srgbClr val="000000"/>
              </a:buClr>
            </a:pPr>
            <a:r>
              <a:rPr lang="en-SG" sz="48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SQL File creation</a:t>
            </a:r>
            <a:endParaRPr lang="en-SG" sz="20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7" name="Google Shape;717;p25">
            <a:extLst>
              <a:ext uri="{FF2B5EF4-FFF2-40B4-BE49-F238E27FC236}">
                <a16:creationId xmlns:a16="http://schemas.microsoft.com/office/drawing/2014/main" id="{A60FF9C1-0480-A8A8-62BA-ACFAC1140BBD}"/>
              </a:ext>
            </a:extLst>
          </p:cNvPr>
          <p:cNvSpPr txBox="1"/>
          <p:nvPr/>
        </p:nvSpPr>
        <p:spPr>
          <a:xfrm>
            <a:off x="4034233" y="2320967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2000" b="1">
                <a:latin typeface="Fira Sans"/>
                <a:ea typeface="Fira Sans"/>
                <a:cs typeface="Fira Sans"/>
                <a:sym typeface="Fira Sans"/>
              </a:rPr>
              <a:t>Creatting </a:t>
            </a:r>
          </a:p>
          <a:p>
            <a:r>
              <a:rPr lang="en-SG" sz="2000" b="1">
                <a:latin typeface="Fira Sans"/>
                <a:ea typeface="Fira Sans"/>
                <a:cs typeface="Fira Sans"/>
                <a:sym typeface="Fira Sans"/>
              </a:rPr>
              <a:t>PostgreSQL</a:t>
            </a:r>
          </a:p>
          <a:p>
            <a:r>
              <a:rPr lang="en-SG" sz="2000" b="1">
                <a:latin typeface="Fira Sans"/>
                <a:ea typeface="Fira Sans"/>
                <a:cs typeface="Fira Sans"/>
                <a:sym typeface="Fira Sans"/>
              </a:rPr>
              <a:t>File (Optional)</a:t>
            </a:r>
            <a:endParaRPr lang="en-SG"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8" name="Google Shape;718;p25">
            <a:extLst>
              <a:ext uri="{FF2B5EF4-FFF2-40B4-BE49-F238E27FC236}">
                <a16:creationId xmlns:a16="http://schemas.microsoft.com/office/drawing/2014/main" id="{672DF10E-F213-1E95-7FB1-7741E4414242}"/>
              </a:ext>
            </a:extLst>
          </p:cNvPr>
          <p:cNvSpPr txBox="1"/>
          <p:nvPr/>
        </p:nvSpPr>
        <p:spPr>
          <a:xfrm>
            <a:off x="3029367" y="8506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Installing</a:t>
            </a:r>
          </a:p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PostgreSQL 17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9" name="Google Shape;719;p25">
            <a:extLst>
              <a:ext uri="{FF2B5EF4-FFF2-40B4-BE49-F238E27FC236}">
                <a16:creationId xmlns:a16="http://schemas.microsoft.com/office/drawing/2014/main" id="{39AC2E8E-4C63-7977-8F1E-52099DC839B9}"/>
              </a:ext>
            </a:extLst>
          </p:cNvPr>
          <p:cNvSpPr txBox="1"/>
          <p:nvPr/>
        </p:nvSpPr>
        <p:spPr>
          <a:xfrm>
            <a:off x="4749433" y="37928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Load SQL file</a:t>
            </a:r>
          </a:p>
          <a:p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I</a:t>
            </a:r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nto PostgreSQL 17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0" name="Google Shape;720;p25">
            <a:extLst>
              <a:ext uri="{FF2B5EF4-FFF2-40B4-BE49-F238E27FC236}">
                <a16:creationId xmlns:a16="http://schemas.microsoft.com/office/drawing/2014/main" id="{1E427E73-6A12-899F-08AC-837006A00281}"/>
              </a:ext>
            </a:extLst>
          </p:cNvPr>
          <p:cNvSpPr txBox="1"/>
          <p:nvPr/>
        </p:nvSpPr>
        <p:spPr>
          <a:xfrm>
            <a:off x="5769665" y="5342792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PostgreSQL 17 to </a:t>
            </a:r>
          </a:p>
          <a:p>
            <a:r>
              <a:rPr lang="en-SG" sz="2000" b="1" dirty="0" err="1">
                <a:latin typeface="Fira Sans"/>
                <a:ea typeface="Fira Sans"/>
                <a:cs typeface="Fira Sans"/>
                <a:sym typeface="Fira Sans"/>
              </a:rPr>
              <a:t>PowerBI</a:t>
            </a:r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 connection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721;p25">
            <a:extLst>
              <a:ext uri="{FF2B5EF4-FFF2-40B4-BE49-F238E27FC236}">
                <a16:creationId xmlns:a16="http://schemas.microsoft.com/office/drawing/2014/main" id="{77ED77C6-FD50-049F-5D8D-8A617751DCF1}"/>
              </a:ext>
            </a:extLst>
          </p:cNvPr>
          <p:cNvSpPr txBox="1"/>
          <p:nvPr/>
        </p:nvSpPr>
        <p:spPr>
          <a:xfrm>
            <a:off x="8545800" y="1437733"/>
            <a:ext cx="3000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Backing up the SQL database</a:t>
            </a:r>
            <a:endParaRPr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77C6F1-DBC0-0EFA-E300-D4E99ED4CC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2875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555EC34B-895E-E410-CD42-8640F4B16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CC47D7C2-B12F-6E0E-C4FE-C22A356A6AA5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6C340014-640F-A22B-2A0C-FF386E14C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Backing up the SQL folder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AC08B9FB-A72C-120C-D88B-E5E8A8E88610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2890481" cy="532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“DataCoSupplyChain” database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the backup button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376A1-87CB-702F-902F-E9CB86E02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BB5CE-4C94-89F3-DABB-553B49ED7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860" y="1374849"/>
            <a:ext cx="2476846" cy="218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E41A60-AE87-3AF5-00F1-50D4E875A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313" y="609895"/>
            <a:ext cx="3458058" cy="5468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466D1B-C2CF-2D94-74E7-B7A7BA024EEA}"/>
              </a:ext>
            </a:extLst>
          </p:cNvPr>
          <p:cNvSpPr txBox="1"/>
          <p:nvPr/>
        </p:nvSpPr>
        <p:spPr>
          <a:xfrm>
            <a:off x="4789938" y="2844380"/>
            <a:ext cx="1300686" cy="35582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6A332-4B92-FCAF-FD00-A43F52F5ABDA}"/>
              </a:ext>
            </a:extLst>
          </p:cNvPr>
          <p:cNvSpPr txBox="1"/>
          <p:nvPr/>
        </p:nvSpPr>
        <p:spPr>
          <a:xfrm>
            <a:off x="8063789" y="3488200"/>
            <a:ext cx="917042" cy="321441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091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5"/>
          <p:cNvSpPr/>
          <p:nvPr/>
        </p:nvSpPr>
        <p:spPr>
          <a:xfrm>
            <a:off x="666948" y="591595"/>
            <a:ext cx="4496680" cy="5723876"/>
          </a:xfrm>
          <a:custGeom>
            <a:avLst/>
            <a:gdLst/>
            <a:ahLst/>
            <a:cxnLst/>
            <a:rect l="l" t="t" r="r" b="b"/>
            <a:pathLst>
              <a:path w="108984" h="138727" fill="none" extrusionOk="0">
                <a:moveTo>
                  <a:pt x="96333" y="138727"/>
                </a:moveTo>
                <a:cubicBezTo>
                  <a:pt x="105897" y="132946"/>
                  <a:pt x="108984" y="120491"/>
                  <a:pt x="103203" y="110928"/>
                </a:cubicBezTo>
                <a:cubicBezTo>
                  <a:pt x="97440" y="101346"/>
                  <a:pt x="85449" y="100436"/>
                  <a:pt x="75404" y="104040"/>
                </a:cubicBezTo>
                <a:cubicBezTo>
                  <a:pt x="65359" y="107645"/>
                  <a:pt x="53386" y="106735"/>
                  <a:pt x="47605" y="97153"/>
                </a:cubicBezTo>
                <a:cubicBezTo>
                  <a:pt x="41842" y="87572"/>
                  <a:pt x="44929" y="75135"/>
                  <a:pt x="54510" y="69354"/>
                </a:cubicBezTo>
                <a:lnTo>
                  <a:pt x="54510" y="69354"/>
                </a:lnTo>
                <a:cubicBezTo>
                  <a:pt x="64074" y="63591"/>
                  <a:pt x="67161" y="51137"/>
                  <a:pt x="61380" y="41556"/>
                </a:cubicBezTo>
                <a:cubicBezTo>
                  <a:pt x="55599" y="31992"/>
                  <a:pt x="43626" y="31082"/>
                  <a:pt x="33581" y="34686"/>
                </a:cubicBezTo>
                <a:cubicBezTo>
                  <a:pt x="23535" y="38290"/>
                  <a:pt x="11563" y="37380"/>
                  <a:pt x="5782" y="27799"/>
                </a:cubicBezTo>
                <a:cubicBezTo>
                  <a:pt x="1" y="18235"/>
                  <a:pt x="3088" y="5781"/>
                  <a:pt x="12651" y="0"/>
                </a:cubicBezTo>
              </a:path>
            </a:pathLst>
          </a:custGeom>
          <a:noFill/>
          <a:ln w="11150" cap="rnd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5"/>
          <p:cNvSpPr/>
          <p:nvPr/>
        </p:nvSpPr>
        <p:spPr>
          <a:xfrm>
            <a:off x="980562" y="766040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900" y="1"/>
                </a:moveTo>
                <a:cubicBezTo>
                  <a:pt x="8690" y="1"/>
                  <a:pt x="3998" y="3141"/>
                  <a:pt x="1999" y="7941"/>
                </a:cubicBezTo>
                <a:cubicBezTo>
                  <a:pt x="1" y="12758"/>
                  <a:pt x="1107" y="18290"/>
                  <a:pt x="4783" y="21983"/>
                </a:cubicBezTo>
                <a:cubicBezTo>
                  <a:pt x="7252" y="24441"/>
                  <a:pt x="10544" y="25750"/>
                  <a:pt x="13894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5" y="22768"/>
                  <a:pt x="26765" y="18075"/>
                  <a:pt x="26765" y="12865"/>
                </a:cubicBezTo>
                <a:lnTo>
                  <a:pt x="25587" y="12865"/>
                </a:lnTo>
                <a:cubicBezTo>
                  <a:pt x="25587" y="19324"/>
                  <a:pt x="20359" y="24570"/>
                  <a:pt x="13900" y="24570"/>
                </a:cubicBezTo>
                <a:cubicBezTo>
                  <a:pt x="13846" y="24571"/>
                  <a:pt x="13791" y="24571"/>
                  <a:pt x="13737" y="24571"/>
                </a:cubicBezTo>
                <a:cubicBezTo>
                  <a:pt x="7281" y="24571"/>
                  <a:pt x="2035" y="19341"/>
                  <a:pt x="2035" y="12865"/>
                </a:cubicBezTo>
                <a:cubicBezTo>
                  <a:pt x="2035" y="6407"/>
                  <a:pt x="7281" y="1177"/>
                  <a:pt x="13737" y="1177"/>
                </a:cubicBezTo>
                <a:cubicBezTo>
                  <a:pt x="13791" y="1177"/>
                  <a:pt x="13846" y="1178"/>
                  <a:pt x="13900" y="1178"/>
                </a:cubicBezTo>
                <a:lnTo>
                  <a:pt x="13900" y="1"/>
                </a:ln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5"/>
          <p:cNvSpPr/>
          <p:nvPr/>
        </p:nvSpPr>
        <p:spPr>
          <a:xfrm>
            <a:off x="1554070" y="766040"/>
            <a:ext cx="530809" cy="530851"/>
          </a:xfrm>
          <a:custGeom>
            <a:avLst/>
            <a:gdLst/>
            <a:ahLst/>
            <a:cxnLst/>
            <a:rect l="l" t="t" r="r" b="b"/>
            <a:pathLst>
              <a:path w="12865" h="12866" extrusionOk="0">
                <a:moveTo>
                  <a:pt x="0" y="1"/>
                </a:moveTo>
                <a:lnTo>
                  <a:pt x="0" y="1178"/>
                </a:lnTo>
                <a:cubicBezTo>
                  <a:pt x="6459" y="1178"/>
                  <a:pt x="11687" y="6406"/>
                  <a:pt x="11687" y="12865"/>
                </a:cubicBezTo>
                <a:lnTo>
                  <a:pt x="12865" y="12865"/>
                </a:lnTo>
                <a:cubicBezTo>
                  <a:pt x="12847" y="5764"/>
                  <a:pt x="7102" y="1"/>
                  <a:pt x="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5"/>
          <p:cNvSpPr/>
          <p:nvPr/>
        </p:nvSpPr>
        <p:spPr>
          <a:xfrm>
            <a:off x="1177866" y="921381"/>
            <a:ext cx="750973" cy="751675"/>
          </a:xfrm>
          <a:custGeom>
            <a:avLst/>
            <a:gdLst/>
            <a:ahLst/>
            <a:cxnLst/>
            <a:rect l="l" t="t" r="r" b="b"/>
            <a:pathLst>
              <a:path w="18201" h="18218" extrusionOk="0">
                <a:moveTo>
                  <a:pt x="9100" y="1"/>
                </a:moveTo>
                <a:cubicBezTo>
                  <a:pt x="4069" y="1"/>
                  <a:pt x="1" y="4087"/>
                  <a:pt x="1" y="9100"/>
                </a:cubicBezTo>
                <a:cubicBezTo>
                  <a:pt x="1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7"/>
                  <a:pt x="14132" y="1"/>
                  <a:pt x="91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6" name="Google Shape;676;p25"/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5"/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5"/>
          <p:cNvSpPr/>
          <p:nvPr/>
        </p:nvSpPr>
        <p:spPr>
          <a:xfrm>
            <a:off x="2175398" y="2359152"/>
            <a:ext cx="750932" cy="751675"/>
          </a:xfrm>
          <a:custGeom>
            <a:avLst/>
            <a:gdLst/>
            <a:ahLst/>
            <a:cxnLst/>
            <a:rect l="l" t="t" r="r" b="b"/>
            <a:pathLst>
              <a:path w="18200" h="18218" extrusionOk="0">
                <a:moveTo>
                  <a:pt x="9100" y="0"/>
                </a:moveTo>
                <a:cubicBezTo>
                  <a:pt x="4069" y="0"/>
                  <a:pt x="0" y="4086"/>
                  <a:pt x="0" y="9100"/>
                </a:cubicBezTo>
                <a:cubicBezTo>
                  <a:pt x="0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6"/>
                  <a:pt x="14132" y="0"/>
                  <a:pt x="9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9" name="Google Shape;679;p25"/>
          <p:cNvSpPr/>
          <p:nvPr/>
        </p:nvSpPr>
        <p:spPr>
          <a:xfrm>
            <a:off x="3075765" y="2731645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5"/>
          <p:cNvSpPr/>
          <p:nvPr/>
        </p:nvSpPr>
        <p:spPr>
          <a:xfrm>
            <a:off x="3496116" y="2676439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3"/>
                  <a:pt x="643" y="0"/>
                  <a:pt x="1428" y="0"/>
                </a:cubicBezTo>
                <a:cubicBezTo>
                  <a:pt x="2195" y="0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5"/>
          <p:cNvSpPr/>
          <p:nvPr/>
        </p:nvSpPr>
        <p:spPr>
          <a:xfrm>
            <a:off x="2012711" y="2203770"/>
            <a:ext cx="538196" cy="1062445"/>
          </a:xfrm>
          <a:custGeom>
            <a:avLst/>
            <a:gdLst/>
            <a:ahLst/>
            <a:cxnLst/>
            <a:rect l="l" t="t" r="r" b="b"/>
            <a:pathLst>
              <a:path w="13044" h="25750" extrusionOk="0">
                <a:moveTo>
                  <a:pt x="12879" y="0"/>
                </a:moveTo>
                <a:cubicBezTo>
                  <a:pt x="5781" y="0"/>
                  <a:pt x="0" y="5748"/>
                  <a:pt x="0" y="12884"/>
                </a:cubicBezTo>
                <a:cubicBezTo>
                  <a:pt x="0" y="20002"/>
                  <a:pt x="5781" y="25749"/>
                  <a:pt x="12879" y="25749"/>
                </a:cubicBezTo>
                <a:cubicBezTo>
                  <a:pt x="12934" y="25749"/>
                  <a:pt x="12989" y="25749"/>
                  <a:pt x="13043" y="25748"/>
                </a:cubicBezTo>
                <a:lnTo>
                  <a:pt x="13043" y="24571"/>
                </a:lnTo>
                <a:cubicBezTo>
                  <a:pt x="6584" y="24571"/>
                  <a:pt x="1338" y="19343"/>
                  <a:pt x="1338" y="12884"/>
                </a:cubicBezTo>
                <a:cubicBezTo>
                  <a:pt x="1338" y="6407"/>
                  <a:pt x="6584" y="1179"/>
                  <a:pt x="13043" y="1179"/>
                </a:cubicBezTo>
                <a:lnTo>
                  <a:pt x="13043" y="1"/>
                </a:lnTo>
                <a:cubicBezTo>
                  <a:pt x="12989" y="1"/>
                  <a:pt x="12934" y="0"/>
                  <a:pt x="12879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5"/>
          <p:cNvSpPr/>
          <p:nvPr/>
        </p:nvSpPr>
        <p:spPr>
          <a:xfrm>
            <a:off x="2550860" y="2203811"/>
            <a:ext cx="524208" cy="1062363"/>
          </a:xfrm>
          <a:custGeom>
            <a:avLst/>
            <a:gdLst/>
            <a:ahLst/>
            <a:cxnLst/>
            <a:rect l="l" t="t" r="r" b="b"/>
            <a:pathLst>
              <a:path w="12705" h="25748" extrusionOk="0">
                <a:moveTo>
                  <a:pt x="0" y="0"/>
                </a:moveTo>
                <a:lnTo>
                  <a:pt x="0" y="1178"/>
                </a:lnTo>
                <a:cubicBezTo>
                  <a:pt x="6406" y="1267"/>
                  <a:pt x="11544" y="6477"/>
                  <a:pt x="11544" y="12883"/>
                </a:cubicBezTo>
                <a:cubicBezTo>
                  <a:pt x="11544" y="19271"/>
                  <a:pt x="6406" y="24481"/>
                  <a:pt x="0" y="24570"/>
                </a:cubicBezTo>
                <a:lnTo>
                  <a:pt x="0" y="25747"/>
                </a:lnTo>
                <a:cubicBezTo>
                  <a:pt x="7048" y="25658"/>
                  <a:pt x="12704" y="19913"/>
                  <a:pt x="12704" y="12883"/>
                </a:cubicBezTo>
                <a:cubicBezTo>
                  <a:pt x="12704" y="5835"/>
                  <a:pt x="7048" y="90"/>
                  <a:pt x="0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5"/>
          <p:cNvSpPr/>
          <p:nvPr/>
        </p:nvSpPr>
        <p:spPr>
          <a:xfrm>
            <a:off x="2748163" y="3627512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0" y="0"/>
                </a:moveTo>
                <a:cubicBezTo>
                  <a:pt x="11220" y="0"/>
                  <a:pt x="9548" y="321"/>
                  <a:pt x="7958" y="983"/>
                </a:cubicBezTo>
                <a:cubicBezTo>
                  <a:pt x="3140" y="2982"/>
                  <a:pt x="0" y="7674"/>
                  <a:pt x="0" y="12885"/>
                </a:cubicBezTo>
                <a:lnTo>
                  <a:pt x="1178" y="12885"/>
                </a:lnTo>
                <a:cubicBezTo>
                  <a:pt x="1178" y="6408"/>
                  <a:pt x="6423" y="1180"/>
                  <a:pt x="12882" y="1180"/>
                </a:cubicBezTo>
                <a:cubicBezTo>
                  <a:pt x="12937" y="1179"/>
                  <a:pt x="12991" y="1179"/>
                  <a:pt x="13046" y="1179"/>
                </a:cubicBezTo>
                <a:cubicBezTo>
                  <a:pt x="19484" y="1179"/>
                  <a:pt x="24748" y="6409"/>
                  <a:pt x="24748" y="12885"/>
                </a:cubicBezTo>
                <a:cubicBezTo>
                  <a:pt x="24748" y="19343"/>
                  <a:pt x="19484" y="24573"/>
                  <a:pt x="13046" y="24573"/>
                </a:cubicBezTo>
                <a:cubicBezTo>
                  <a:pt x="12991" y="24573"/>
                  <a:pt x="12937" y="24572"/>
                  <a:pt x="12882" y="24571"/>
                </a:cubicBezTo>
                <a:lnTo>
                  <a:pt x="12882" y="25749"/>
                </a:lnTo>
                <a:cubicBezTo>
                  <a:pt x="18093" y="25749"/>
                  <a:pt x="22785" y="22609"/>
                  <a:pt x="24766" y="17809"/>
                </a:cubicBezTo>
                <a:cubicBezTo>
                  <a:pt x="26764" y="12992"/>
                  <a:pt x="25658" y="7460"/>
                  <a:pt x="21982" y="3767"/>
                </a:cubicBezTo>
                <a:cubicBezTo>
                  <a:pt x="19524" y="1309"/>
                  <a:pt x="16229" y="0"/>
                  <a:pt x="12880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5"/>
          <p:cNvSpPr/>
          <p:nvPr/>
        </p:nvSpPr>
        <p:spPr>
          <a:xfrm>
            <a:off x="2748163" y="3627595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2" y="0"/>
                </a:moveTo>
                <a:lnTo>
                  <a:pt x="12882" y="1178"/>
                </a:lnTo>
                <a:cubicBezTo>
                  <a:pt x="17611" y="1178"/>
                  <a:pt x="21875" y="4015"/>
                  <a:pt x="23695" y="8404"/>
                </a:cubicBezTo>
                <a:cubicBezTo>
                  <a:pt x="25497" y="12775"/>
                  <a:pt x="24498" y="17807"/>
                  <a:pt x="21161" y="21144"/>
                </a:cubicBezTo>
                <a:cubicBezTo>
                  <a:pt x="18915" y="23390"/>
                  <a:pt x="15917" y="24580"/>
                  <a:pt x="12868" y="24580"/>
                </a:cubicBezTo>
                <a:cubicBezTo>
                  <a:pt x="11364" y="24580"/>
                  <a:pt x="9848" y="24290"/>
                  <a:pt x="8404" y="23695"/>
                </a:cubicBezTo>
                <a:cubicBezTo>
                  <a:pt x="4033" y="21875"/>
                  <a:pt x="1178" y="17611"/>
                  <a:pt x="1178" y="12883"/>
                </a:cubicBezTo>
                <a:lnTo>
                  <a:pt x="0" y="12883"/>
                </a:lnTo>
                <a:cubicBezTo>
                  <a:pt x="0" y="18075"/>
                  <a:pt x="3140" y="22767"/>
                  <a:pt x="7958" y="24766"/>
                </a:cubicBezTo>
                <a:cubicBezTo>
                  <a:pt x="9548" y="25428"/>
                  <a:pt x="11220" y="25749"/>
                  <a:pt x="12880" y="25749"/>
                </a:cubicBezTo>
                <a:cubicBezTo>
                  <a:pt x="16229" y="25749"/>
                  <a:pt x="19524" y="24440"/>
                  <a:pt x="21982" y="21982"/>
                </a:cubicBezTo>
                <a:cubicBezTo>
                  <a:pt x="25658" y="18289"/>
                  <a:pt x="26764" y="12758"/>
                  <a:pt x="24766" y="7940"/>
                </a:cubicBezTo>
                <a:cubicBezTo>
                  <a:pt x="22785" y="3140"/>
                  <a:pt x="18093" y="0"/>
                  <a:pt x="12882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5"/>
          <p:cNvSpPr/>
          <p:nvPr/>
        </p:nvSpPr>
        <p:spPr>
          <a:xfrm>
            <a:off x="2903465" y="3782895"/>
            <a:ext cx="751716" cy="751716"/>
          </a:xfrm>
          <a:custGeom>
            <a:avLst/>
            <a:gdLst/>
            <a:ahLst/>
            <a:cxnLst/>
            <a:rect l="l" t="t" r="r" b="b"/>
            <a:pathLst>
              <a:path w="18219" h="18219" extrusionOk="0">
                <a:moveTo>
                  <a:pt x="9118" y="1"/>
                </a:moveTo>
                <a:cubicBezTo>
                  <a:pt x="4087" y="1"/>
                  <a:pt x="1" y="4087"/>
                  <a:pt x="1" y="9101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50" y="18218"/>
                  <a:pt x="18218" y="14132"/>
                  <a:pt x="18218" y="9101"/>
                </a:cubicBezTo>
                <a:cubicBezTo>
                  <a:pt x="18218" y="4087"/>
                  <a:pt x="14150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6" name="Google Shape;686;p25"/>
          <p:cNvSpPr/>
          <p:nvPr/>
        </p:nvSpPr>
        <p:spPr>
          <a:xfrm>
            <a:off x="3804574" y="4155428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5"/>
          <p:cNvSpPr/>
          <p:nvPr/>
        </p:nvSpPr>
        <p:spPr>
          <a:xfrm>
            <a:off x="4224925" y="4100221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2"/>
                  <a:pt x="643" y="0"/>
                  <a:pt x="1428" y="0"/>
                </a:cubicBezTo>
                <a:cubicBezTo>
                  <a:pt x="2195" y="0"/>
                  <a:pt x="2837" y="642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5"/>
          <p:cNvSpPr/>
          <p:nvPr/>
        </p:nvSpPr>
        <p:spPr>
          <a:xfrm>
            <a:off x="3900997" y="5220665"/>
            <a:ext cx="751675" cy="751675"/>
          </a:xfrm>
          <a:custGeom>
            <a:avLst/>
            <a:gdLst/>
            <a:ahLst/>
            <a:cxnLst/>
            <a:rect l="l" t="t" r="r" b="b"/>
            <a:pathLst>
              <a:path w="18218" h="18218" extrusionOk="0">
                <a:moveTo>
                  <a:pt x="9118" y="1"/>
                </a:moveTo>
                <a:cubicBezTo>
                  <a:pt x="4087" y="1"/>
                  <a:pt x="1" y="4087"/>
                  <a:pt x="1" y="9118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32" y="18218"/>
                  <a:pt x="18218" y="14132"/>
                  <a:pt x="18218" y="9118"/>
                </a:cubicBezTo>
                <a:cubicBezTo>
                  <a:pt x="18218" y="4087"/>
                  <a:pt x="14132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9" name="Google Shape;689;p25"/>
          <p:cNvSpPr/>
          <p:nvPr/>
        </p:nvSpPr>
        <p:spPr>
          <a:xfrm>
            <a:off x="4802106" y="5593157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5"/>
          <p:cNvSpPr/>
          <p:nvPr/>
        </p:nvSpPr>
        <p:spPr>
          <a:xfrm>
            <a:off x="5222459" y="5538696"/>
            <a:ext cx="117096" cy="116353"/>
          </a:xfrm>
          <a:custGeom>
            <a:avLst/>
            <a:gdLst/>
            <a:ahLst/>
            <a:cxnLst/>
            <a:rect l="l" t="t" r="r" b="b"/>
            <a:pathLst>
              <a:path w="2838" h="2820" fill="none" extrusionOk="0">
                <a:moveTo>
                  <a:pt x="2837" y="1410"/>
                </a:moveTo>
                <a:cubicBezTo>
                  <a:pt x="2837" y="2177"/>
                  <a:pt x="2195" y="2820"/>
                  <a:pt x="1410" y="2820"/>
                </a:cubicBezTo>
                <a:cubicBezTo>
                  <a:pt x="643" y="2820"/>
                  <a:pt x="0" y="2177"/>
                  <a:pt x="0" y="1410"/>
                </a:cubicBezTo>
                <a:cubicBezTo>
                  <a:pt x="0" y="625"/>
                  <a:pt x="643" y="1"/>
                  <a:pt x="1410" y="1"/>
                </a:cubicBezTo>
                <a:cubicBezTo>
                  <a:pt x="2195" y="1"/>
                  <a:pt x="2837" y="625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5"/>
          <p:cNvSpPr/>
          <p:nvPr/>
        </p:nvSpPr>
        <p:spPr>
          <a:xfrm>
            <a:off x="3703694" y="5065324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890" y="1173"/>
                </a:moveTo>
                <a:cubicBezTo>
                  <a:pt x="15403" y="1173"/>
                  <a:pt x="16928" y="1467"/>
                  <a:pt x="18379" y="2071"/>
                </a:cubicBezTo>
                <a:cubicBezTo>
                  <a:pt x="22750" y="3873"/>
                  <a:pt x="25605" y="8137"/>
                  <a:pt x="25605" y="12883"/>
                </a:cubicBezTo>
                <a:cubicBezTo>
                  <a:pt x="25587" y="19342"/>
                  <a:pt x="20359" y="24570"/>
                  <a:pt x="13900" y="24570"/>
                </a:cubicBezTo>
                <a:cubicBezTo>
                  <a:pt x="9154" y="24570"/>
                  <a:pt x="4890" y="21733"/>
                  <a:pt x="3088" y="17362"/>
                </a:cubicBezTo>
                <a:cubicBezTo>
                  <a:pt x="1268" y="12990"/>
                  <a:pt x="2267" y="7941"/>
                  <a:pt x="5621" y="4604"/>
                </a:cubicBezTo>
                <a:cubicBezTo>
                  <a:pt x="7851" y="2363"/>
                  <a:pt x="10845" y="1173"/>
                  <a:pt x="13890" y="1173"/>
                </a:cubicBezTo>
                <a:close/>
                <a:moveTo>
                  <a:pt x="13900" y="1"/>
                </a:moveTo>
                <a:cubicBezTo>
                  <a:pt x="8690" y="1"/>
                  <a:pt x="3998" y="3141"/>
                  <a:pt x="1999" y="7959"/>
                </a:cubicBezTo>
                <a:cubicBezTo>
                  <a:pt x="1" y="12758"/>
                  <a:pt x="1107" y="18307"/>
                  <a:pt x="4801" y="21983"/>
                </a:cubicBezTo>
                <a:cubicBezTo>
                  <a:pt x="7258" y="24441"/>
                  <a:pt x="10546" y="25750"/>
                  <a:pt x="13895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4" y="22786"/>
                  <a:pt x="26765" y="18075"/>
                  <a:pt x="26765" y="12883"/>
                </a:cubicBezTo>
                <a:cubicBezTo>
                  <a:pt x="26765" y="5764"/>
                  <a:pt x="21002" y="19"/>
                  <a:pt x="1390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5"/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5"/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5"/>
          <p:cNvSpPr/>
          <p:nvPr/>
        </p:nvSpPr>
        <p:spPr>
          <a:xfrm>
            <a:off x="2759900" y="759434"/>
            <a:ext cx="2877256" cy="1075607"/>
          </a:xfrm>
          <a:custGeom>
            <a:avLst/>
            <a:gdLst/>
            <a:ahLst/>
            <a:cxnLst/>
            <a:rect l="l" t="t" r="r" b="b"/>
            <a:pathLst>
              <a:path w="58936" h="26069" extrusionOk="0">
                <a:moveTo>
                  <a:pt x="822" y="0"/>
                </a:moveTo>
                <a:cubicBezTo>
                  <a:pt x="376" y="0"/>
                  <a:pt x="1" y="357"/>
                  <a:pt x="1" y="803"/>
                </a:cubicBezTo>
                <a:lnTo>
                  <a:pt x="1" y="25248"/>
                </a:lnTo>
                <a:cubicBezTo>
                  <a:pt x="1" y="25711"/>
                  <a:pt x="376" y="26068"/>
                  <a:pt x="822" y="26068"/>
                </a:cubicBezTo>
                <a:lnTo>
                  <a:pt x="58132" y="26068"/>
                </a:lnTo>
                <a:cubicBezTo>
                  <a:pt x="58578" y="26068"/>
                  <a:pt x="58935" y="25711"/>
                  <a:pt x="58935" y="25248"/>
                </a:cubicBezTo>
                <a:lnTo>
                  <a:pt x="58935" y="803"/>
                </a:lnTo>
                <a:cubicBezTo>
                  <a:pt x="58935" y="357"/>
                  <a:pt x="58578" y="0"/>
                  <a:pt x="581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85725" dist="9525" dir="1739999" algn="bl" rotWithShape="0">
              <a:srgbClr val="000000">
                <a:alpha val="80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95" name="Google Shape;695;p25"/>
          <p:cNvGrpSpPr/>
          <p:nvPr/>
        </p:nvGrpSpPr>
        <p:grpSpPr>
          <a:xfrm>
            <a:off x="5061251" y="543734"/>
            <a:ext cx="443957" cy="443957"/>
            <a:chOff x="5319938" y="407800"/>
            <a:chExt cx="332968" cy="332968"/>
          </a:xfrm>
        </p:grpSpPr>
        <p:sp>
          <p:nvSpPr>
            <p:cNvPr id="696" name="Google Shape;696;p25"/>
            <p:cNvSpPr/>
            <p:nvPr/>
          </p:nvSpPr>
          <p:spPr>
            <a:xfrm>
              <a:off x="5319938" y="407800"/>
              <a:ext cx="332968" cy="332968"/>
            </a:xfrm>
            <a:custGeom>
              <a:avLst/>
              <a:gdLst/>
              <a:ahLst/>
              <a:cxnLst/>
              <a:rect l="l" t="t" r="r" b="b"/>
              <a:pathLst>
                <a:path w="10760" h="10760" extrusionOk="0">
                  <a:moveTo>
                    <a:pt x="5389" y="0"/>
                  </a:moveTo>
                  <a:cubicBezTo>
                    <a:pt x="2409" y="0"/>
                    <a:pt x="1" y="2409"/>
                    <a:pt x="1" y="5389"/>
                  </a:cubicBezTo>
                  <a:cubicBezTo>
                    <a:pt x="1" y="8351"/>
                    <a:pt x="2409" y="10759"/>
                    <a:pt x="5389" y="10759"/>
                  </a:cubicBezTo>
                  <a:cubicBezTo>
                    <a:pt x="8351" y="10759"/>
                    <a:pt x="10760" y="8351"/>
                    <a:pt x="10760" y="5389"/>
                  </a:cubicBezTo>
                  <a:cubicBezTo>
                    <a:pt x="10760" y="2409"/>
                    <a:pt x="8351" y="0"/>
                    <a:pt x="5389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74215" y="509391"/>
              <a:ext cx="177098" cy="151785"/>
            </a:xfrm>
            <a:custGeom>
              <a:avLst/>
              <a:gdLst/>
              <a:ahLst/>
              <a:cxnLst/>
              <a:rect l="l" t="t" r="r" b="b"/>
              <a:pathLst>
                <a:path w="5723" h="4905" extrusionOk="0">
                  <a:moveTo>
                    <a:pt x="3274" y="0"/>
                  </a:moveTo>
                  <a:cubicBezTo>
                    <a:pt x="1094" y="0"/>
                    <a:pt x="0" y="2629"/>
                    <a:pt x="1530" y="4176"/>
                  </a:cubicBezTo>
                  <a:cubicBezTo>
                    <a:pt x="2033" y="4679"/>
                    <a:pt x="2652" y="4905"/>
                    <a:pt x="3257" y="4905"/>
                  </a:cubicBezTo>
                  <a:cubicBezTo>
                    <a:pt x="4518" y="4905"/>
                    <a:pt x="5723" y="3927"/>
                    <a:pt x="5723" y="2445"/>
                  </a:cubicBezTo>
                  <a:lnTo>
                    <a:pt x="3296" y="2445"/>
                  </a:lnTo>
                  <a:lnTo>
                    <a:pt x="3296" y="0"/>
                  </a:lnTo>
                  <a:cubicBezTo>
                    <a:pt x="3289" y="0"/>
                    <a:pt x="3281" y="0"/>
                    <a:pt x="3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98" name="Google Shape;698;p25"/>
          <p:cNvSpPr/>
          <p:nvPr/>
        </p:nvSpPr>
        <p:spPr>
          <a:xfrm>
            <a:off x="6008786" y="651215"/>
            <a:ext cx="100881" cy="100139"/>
          </a:xfrm>
          <a:custGeom>
            <a:avLst/>
            <a:gdLst/>
            <a:ahLst/>
            <a:cxnLst/>
            <a:rect l="l" t="t" r="r" b="b"/>
            <a:pathLst>
              <a:path w="2445" h="2427" extrusionOk="0">
                <a:moveTo>
                  <a:pt x="0" y="0"/>
                </a:moveTo>
                <a:lnTo>
                  <a:pt x="0" y="2427"/>
                </a:lnTo>
                <a:lnTo>
                  <a:pt x="2444" y="2427"/>
                </a:lnTo>
                <a:cubicBezTo>
                  <a:pt x="2444" y="1089"/>
                  <a:pt x="1338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9" name="Google Shape;699;p25"/>
          <p:cNvSpPr/>
          <p:nvPr/>
        </p:nvSpPr>
        <p:spPr>
          <a:xfrm>
            <a:off x="3808091" y="2207482"/>
            <a:ext cx="2877207" cy="1076349"/>
          </a:xfrm>
          <a:custGeom>
            <a:avLst/>
            <a:gdLst/>
            <a:ahLst/>
            <a:cxnLst/>
            <a:rect l="l" t="t" r="r" b="b"/>
            <a:pathLst>
              <a:path w="58935" h="26087" extrusionOk="0">
                <a:moveTo>
                  <a:pt x="803" y="1"/>
                </a:moveTo>
                <a:cubicBezTo>
                  <a:pt x="357" y="1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57" y="26087"/>
                  <a:pt x="803" y="26087"/>
                </a:cubicBezTo>
                <a:lnTo>
                  <a:pt x="58114" y="26087"/>
                </a:lnTo>
                <a:cubicBezTo>
                  <a:pt x="58560" y="26087"/>
                  <a:pt x="58934" y="25712"/>
                  <a:pt x="58934" y="25266"/>
                </a:cubicBezTo>
                <a:lnTo>
                  <a:pt x="58934" y="821"/>
                </a:lnTo>
                <a:cubicBezTo>
                  <a:pt x="58934" y="375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0" name="Google Shape;700;p25"/>
          <p:cNvGrpSpPr/>
          <p:nvPr/>
        </p:nvGrpSpPr>
        <p:grpSpPr>
          <a:xfrm>
            <a:off x="6133854" y="1992520"/>
            <a:ext cx="444700" cy="443957"/>
            <a:chOff x="6048190" y="1494390"/>
            <a:chExt cx="333525" cy="332968"/>
          </a:xfrm>
        </p:grpSpPr>
        <p:sp>
          <p:nvSpPr>
            <p:cNvPr id="701" name="Google Shape;701;p25"/>
            <p:cNvSpPr/>
            <p:nvPr/>
          </p:nvSpPr>
          <p:spPr>
            <a:xfrm>
              <a:off x="6048190" y="1494390"/>
              <a:ext cx="333525" cy="332968"/>
            </a:xfrm>
            <a:custGeom>
              <a:avLst/>
              <a:gdLst/>
              <a:ahLst/>
              <a:cxnLst/>
              <a:rect l="l" t="t" r="r" b="b"/>
              <a:pathLst>
                <a:path w="10778" h="10760" extrusionOk="0">
                  <a:moveTo>
                    <a:pt x="5389" y="1"/>
                  </a:moveTo>
                  <a:cubicBezTo>
                    <a:pt x="2410" y="1"/>
                    <a:pt x="1" y="2409"/>
                    <a:pt x="1" y="5371"/>
                  </a:cubicBezTo>
                  <a:cubicBezTo>
                    <a:pt x="1" y="8351"/>
                    <a:pt x="2410" y="10760"/>
                    <a:pt x="5389" y="10760"/>
                  </a:cubicBezTo>
                  <a:cubicBezTo>
                    <a:pt x="8369" y="10760"/>
                    <a:pt x="10778" y="8351"/>
                    <a:pt x="10778" y="5371"/>
                  </a:cubicBezTo>
                  <a:cubicBezTo>
                    <a:pt x="10778" y="2409"/>
                    <a:pt x="8369" y="1"/>
                    <a:pt x="538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6126047" y="1571690"/>
              <a:ext cx="176727" cy="177284"/>
            </a:xfrm>
            <a:custGeom>
              <a:avLst/>
              <a:gdLst/>
              <a:ahLst/>
              <a:cxnLst/>
              <a:rect l="l" t="t" r="r" b="b"/>
              <a:pathLst>
                <a:path w="5711" h="5729" extrusionOk="0">
                  <a:moveTo>
                    <a:pt x="2851" y="1739"/>
                  </a:moveTo>
                  <a:cubicBezTo>
                    <a:pt x="3439" y="1739"/>
                    <a:pt x="3998" y="2195"/>
                    <a:pt x="3998" y="2873"/>
                  </a:cubicBezTo>
                  <a:cubicBezTo>
                    <a:pt x="3998" y="3498"/>
                    <a:pt x="3498" y="3997"/>
                    <a:pt x="2873" y="4015"/>
                  </a:cubicBezTo>
                  <a:lnTo>
                    <a:pt x="2856" y="4015"/>
                  </a:lnTo>
                  <a:cubicBezTo>
                    <a:pt x="1856" y="4015"/>
                    <a:pt x="1339" y="2784"/>
                    <a:pt x="2053" y="2070"/>
                  </a:cubicBezTo>
                  <a:cubicBezTo>
                    <a:pt x="2288" y="1841"/>
                    <a:pt x="2572" y="1739"/>
                    <a:pt x="2851" y="1739"/>
                  </a:cubicBezTo>
                  <a:close/>
                  <a:moveTo>
                    <a:pt x="2285" y="1"/>
                  </a:moveTo>
                  <a:cubicBezTo>
                    <a:pt x="2124" y="1"/>
                    <a:pt x="1999" y="143"/>
                    <a:pt x="1999" y="304"/>
                  </a:cubicBezTo>
                  <a:lnTo>
                    <a:pt x="1999" y="643"/>
                  </a:lnTo>
                  <a:cubicBezTo>
                    <a:pt x="1999" y="679"/>
                    <a:pt x="1981" y="696"/>
                    <a:pt x="1946" y="714"/>
                  </a:cubicBezTo>
                  <a:cubicBezTo>
                    <a:pt x="1696" y="804"/>
                    <a:pt x="1482" y="946"/>
                    <a:pt x="1285" y="1107"/>
                  </a:cubicBezTo>
                  <a:cubicBezTo>
                    <a:pt x="1268" y="1116"/>
                    <a:pt x="1250" y="1120"/>
                    <a:pt x="1234" y="1120"/>
                  </a:cubicBezTo>
                  <a:cubicBezTo>
                    <a:pt x="1219" y="1120"/>
                    <a:pt x="1205" y="1116"/>
                    <a:pt x="1196" y="1107"/>
                  </a:cubicBezTo>
                  <a:lnTo>
                    <a:pt x="964" y="982"/>
                  </a:lnTo>
                  <a:cubicBezTo>
                    <a:pt x="918" y="959"/>
                    <a:pt x="868" y="947"/>
                    <a:pt x="818" y="947"/>
                  </a:cubicBezTo>
                  <a:cubicBezTo>
                    <a:pt x="715" y="947"/>
                    <a:pt x="614" y="998"/>
                    <a:pt x="554" y="1107"/>
                  </a:cubicBezTo>
                  <a:lnTo>
                    <a:pt x="90" y="1928"/>
                  </a:lnTo>
                  <a:cubicBezTo>
                    <a:pt x="1" y="2070"/>
                    <a:pt x="54" y="2249"/>
                    <a:pt x="197" y="2338"/>
                  </a:cubicBezTo>
                  <a:lnTo>
                    <a:pt x="429" y="2481"/>
                  </a:lnTo>
                  <a:cubicBezTo>
                    <a:pt x="465" y="2499"/>
                    <a:pt x="483" y="2516"/>
                    <a:pt x="465" y="2552"/>
                  </a:cubicBezTo>
                  <a:cubicBezTo>
                    <a:pt x="447" y="2659"/>
                    <a:pt x="447" y="2766"/>
                    <a:pt x="447" y="2873"/>
                  </a:cubicBezTo>
                  <a:cubicBezTo>
                    <a:pt x="447" y="3034"/>
                    <a:pt x="465" y="3212"/>
                    <a:pt x="500" y="3373"/>
                  </a:cubicBezTo>
                  <a:cubicBezTo>
                    <a:pt x="518" y="3409"/>
                    <a:pt x="500" y="3444"/>
                    <a:pt x="465" y="3462"/>
                  </a:cubicBezTo>
                  <a:lnTo>
                    <a:pt x="286" y="3569"/>
                  </a:lnTo>
                  <a:cubicBezTo>
                    <a:pt x="144" y="3641"/>
                    <a:pt x="90" y="3819"/>
                    <a:pt x="179" y="3962"/>
                  </a:cubicBezTo>
                  <a:lnTo>
                    <a:pt x="661" y="4800"/>
                  </a:lnTo>
                  <a:cubicBezTo>
                    <a:pt x="709" y="4895"/>
                    <a:pt x="804" y="4951"/>
                    <a:pt x="909" y="4951"/>
                  </a:cubicBezTo>
                  <a:cubicBezTo>
                    <a:pt x="962" y="4951"/>
                    <a:pt x="1018" y="4937"/>
                    <a:pt x="1071" y="4907"/>
                  </a:cubicBezTo>
                  <a:lnTo>
                    <a:pt x="1339" y="4747"/>
                  </a:lnTo>
                  <a:cubicBezTo>
                    <a:pt x="1348" y="4738"/>
                    <a:pt x="1361" y="4733"/>
                    <a:pt x="1377" y="4733"/>
                  </a:cubicBezTo>
                  <a:cubicBezTo>
                    <a:pt x="1393" y="4733"/>
                    <a:pt x="1410" y="4738"/>
                    <a:pt x="1428" y="4747"/>
                  </a:cubicBezTo>
                  <a:cubicBezTo>
                    <a:pt x="1624" y="4890"/>
                    <a:pt x="1874" y="5014"/>
                    <a:pt x="2124" y="5086"/>
                  </a:cubicBezTo>
                  <a:cubicBezTo>
                    <a:pt x="2142" y="5086"/>
                    <a:pt x="2178" y="5121"/>
                    <a:pt x="2178" y="5157"/>
                  </a:cubicBezTo>
                  <a:lnTo>
                    <a:pt x="2178" y="5443"/>
                  </a:lnTo>
                  <a:cubicBezTo>
                    <a:pt x="2178" y="5603"/>
                    <a:pt x="2303" y="5728"/>
                    <a:pt x="2463" y="5728"/>
                  </a:cubicBezTo>
                  <a:lnTo>
                    <a:pt x="3427" y="5728"/>
                  </a:lnTo>
                  <a:cubicBezTo>
                    <a:pt x="3587" y="5728"/>
                    <a:pt x="3730" y="5603"/>
                    <a:pt x="3730" y="5443"/>
                  </a:cubicBezTo>
                  <a:lnTo>
                    <a:pt x="3730" y="5014"/>
                  </a:lnTo>
                  <a:cubicBezTo>
                    <a:pt x="3730" y="4979"/>
                    <a:pt x="3748" y="4961"/>
                    <a:pt x="3766" y="4943"/>
                  </a:cubicBezTo>
                  <a:cubicBezTo>
                    <a:pt x="3980" y="4854"/>
                    <a:pt x="4158" y="4729"/>
                    <a:pt x="4337" y="4568"/>
                  </a:cubicBezTo>
                  <a:cubicBezTo>
                    <a:pt x="4345" y="4559"/>
                    <a:pt x="4359" y="4555"/>
                    <a:pt x="4372" y="4555"/>
                  </a:cubicBezTo>
                  <a:cubicBezTo>
                    <a:pt x="4386" y="4555"/>
                    <a:pt x="4399" y="4559"/>
                    <a:pt x="4408" y="4568"/>
                  </a:cubicBezTo>
                  <a:lnTo>
                    <a:pt x="4747" y="4765"/>
                  </a:lnTo>
                  <a:cubicBezTo>
                    <a:pt x="4790" y="4786"/>
                    <a:pt x="4835" y="4796"/>
                    <a:pt x="4881" y="4796"/>
                  </a:cubicBezTo>
                  <a:cubicBezTo>
                    <a:pt x="4988" y="4796"/>
                    <a:pt x="5095" y="4740"/>
                    <a:pt x="5157" y="4640"/>
                  </a:cubicBezTo>
                  <a:lnTo>
                    <a:pt x="5639" y="3819"/>
                  </a:lnTo>
                  <a:cubicBezTo>
                    <a:pt x="5710" y="3676"/>
                    <a:pt x="5675" y="3498"/>
                    <a:pt x="5532" y="3409"/>
                  </a:cubicBezTo>
                  <a:lnTo>
                    <a:pt x="5122" y="3159"/>
                  </a:lnTo>
                  <a:cubicBezTo>
                    <a:pt x="5104" y="3159"/>
                    <a:pt x="5086" y="3123"/>
                    <a:pt x="5086" y="3105"/>
                  </a:cubicBezTo>
                  <a:lnTo>
                    <a:pt x="5086" y="2873"/>
                  </a:lnTo>
                  <a:cubicBezTo>
                    <a:pt x="5086" y="2731"/>
                    <a:pt x="5068" y="2588"/>
                    <a:pt x="5050" y="2463"/>
                  </a:cubicBezTo>
                  <a:cubicBezTo>
                    <a:pt x="5050" y="2427"/>
                    <a:pt x="5050" y="2392"/>
                    <a:pt x="5086" y="2392"/>
                  </a:cubicBezTo>
                  <a:lnTo>
                    <a:pt x="5443" y="2177"/>
                  </a:lnTo>
                  <a:cubicBezTo>
                    <a:pt x="5586" y="2106"/>
                    <a:pt x="5621" y="1910"/>
                    <a:pt x="5550" y="1767"/>
                  </a:cubicBezTo>
                  <a:lnTo>
                    <a:pt x="5068" y="946"/>
                  </a:lnTo>
                  <a:cubicBezTo>
                    <a:pt x="5009" y="851"/>
                    <a:pt x="4910" y="796"/>
                    <a:pt x="4808" y="796"/>
                  </a:cubicBezTo>
                  <a:cubicBezTo>
                    <a:pt x="4757" y="796"/>
                    <a:pt x="4705" y="809"/>
                    <a:pt x="4658" y="839"/>
                  </a:cubicBezTo>
                  <a:lnTo>
                    <a:pt x="4283" y="1053"/>
                  </a:lnTo>
                  <a:cubicBezTo>
                    <a:pt x="4265" y="1062"/>
                    <a:pt x="4247" y="1067"/>
                    <a:pt x="4232" y="1067"/>
                  </a:cubicBezTo>
                  <a:cubicBezTo>
                    <a:pt x="4216" y="1067"/>
                    <a:pt x="4203" y="1062"/>
                    <a:pt x="4194" y="1053"/>
                  </a:cubicBezTo>
                  <a:cubicBezTo>
                    <a:pt x="4015" y="911"/>
                    <a:pt x="3819" y="804"/>
                    <a:pt x="3605" y="714"/>
                  </a:cubicBezTo>
                  <a:cubicBezTo>
                    <a:pt x="3569" y="714"/>
                    <a:pt x="3551" y="679"/>
                    <a:pt x="3551" y="643"/>
                  </a:cubicBezTo>
                  <a:lnTo>
                    <a:pt x="3551" y="304"/>
                  </a:lnTo>
                  <a:cubicBezTo>
                    <a:pt x="3551" y="143"/>
                    <a:pt x="3409" y="1"/>
                    <a:pt x="3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3" name="Google Shape;703;p25"/>
          <p:cNvSpPr/>
          <p:nvPr/>
        </p:nvSpPr>
        <p:spPr>
          <a:xfrm>
            <a:off x="4515964" y="3681628"/>
            <a:ext cx="2876328" cy="1075648"/>
          </a:xfrm>
          <a:custGeom>
            <a:avLst/>
            <a:gdLst/>
            <a:ahLst/>
            <a:cxnLst/>
            <a:rect l="l" t="t" r="r" b="b"/>
            <a:pathLst>
              <a:path w="58917" h="26070" extrusionOk="0">
                <a:moveTo>
                  <a:pt x="803" y="1"/>
                </a:moveTo>
                <a:cubicBezTo>
                  <a:pt x="357" y="1"/>
                  <a:pt x="1" y="358"/>
                  <a:pt x="1" y="804"/>
                </a:cubicBezTo>
                <a:lnTo>
                  <a:pt x="1" y="25266"/>
                </a:lnTo>
                <a:cubicBezTo>
                  <a:pt x="1" y="25712"/>
                  <a:pt x="357" y="26069"/>
                  <a:pt x="803" y="26069"/>
                </a:cubicBezTo>
                <a:lnTo>
                  <a:pt x="58114" y="26069"/>
                </a:lnTo>
                <a:cubicBezTo>
                  <a:pt x="58560" y="26069"/>
                  <a:pt x="58917" y="25712"/>
                  <a:pt x="58917" y="25266"/>
                </a:cubicBezTo>
                <a:lnTo>
                  <a:pt x="58917" y="804"/>
                </a:lnTo>
                <a:cubicBezTo>
                  <a:pt x="58917" y="358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4" name="Google Shape;704;p25"/>
          <p:cNvGrpSpPr/>
          <p:nvPr/>
        </p:nvGrpSpPr>
        <p:grpSpPr>
          <a:xfrm>
            <a:off x="6772120" y="3440977"/>
            <a:ext cx="504363" cy="444659"/>
            <a:chOff x="6603090" y="2580733"/>
            <a:chExt cx="378272" cy="333494"/>
          </a:xfrm>
        </p:grpSpPr>
        <p:sp>
          <p:nvSpPr>
            <p:cNvPr id="705" name="Google Shape;705;p25"/>
            <p:cNvSpPr/>
            <p:nvPr/>
          </p:nvSpPr>
          <p:spPr>
            <a:xfrm>
              <a:off x="6603090" y="2580733"/>
              <a:ext cx="378272" cy="333494"/>
            </a:xfrm>
            <a:custGeom>
              <a:avLst/>
              <a:gdLst/>
              <a:ahLst/>
              <a:cxnLst/>
              <a:rect l="l" t="t" r="r" b="b"/>
              <a:pathLst>
                <a:path w="12224" h="10777" extrusionOk="0">
                  <a:moveTo>
                    <a:pt x="6118" y="0"/>
                  </a:moveTo>
                  <a:cubicBezTo>
                    <a:pt x="5440" y="0"/>
                    <a:pt x="4752" y="129"/>
                    <a:pt x="4087" y="401"/>
                  </a:cubicBezTo>
                  <a:cubicBezTo>
                    <a:pt x="1321" y="1543"/>
                    <a:pt x="1" y="4684"/>
                    <a:pt x="1143" y="7431"/>
                  </a:cubicBezTo>
                  <a:cubicBezTo>
                    <a:pt x="1995" y="9514"/>
                    <a:pt x="4005" y="10777"/>
                    <a:pt x="6124" y="10777"/>
                  </a:cubicBezTo>
                  <a:cubicBezTo>
                    <a:pt x="6801" y="10777"/>
                    <a:pt x="7490" y="10648"/>
                    <a:pt x="8155" y="10376"/>
                  </a:cubicBezTo>
                  <a:cubicBezTo>
                    <a:pt x="10903" y="9251"/>
                    <a:pt x="12223" y="6111"/>
                    <a:pt x="11099" y="3346"/>
                  </a:cubicBezTo>
                  <a:cubicBezTo>
                    <a:pt x="10247" y="1263"/>
                    <a:pt x="8237" y="0"/>
                    <a:pt x="6118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6683701" y="2638971"/>
              <a:ext cx="217048" cy="216460"/>
            </a:xfrm>
            <a:custGeom>
              <a:avLst/>
              <a:gdLst/>
              <a:ahLst/>
              <a:cxnLst/>
              <a:rect l="l" t="t" r="r" b="b"/>
              <a:pathLst>
                <a:path w="7014" h="6995" extrusionOk="0">
                  <a:moveTo>
                    <a:pt x="5282" y="0"/>
                  </a:moveTo>
                  <a:cubicBezTo>
                    <a:pt x="4158" y="18"/>
                    <a:pt x="3355" y="1142"/>
                    <a:pt x="3730" y="2213"/>
                  </a:cubicBezTo>
                  <a:cubicBezTo>
                    <a:pt x="3748" y="2284"/>
                    <a:pt x="3730" y="2373"/>
                    <a:pt x="3676" y="2427"/>
                  </a:cubicBezTo>
                  <a:lnTo>
                    <a:pt x="2445" y="3676"/>
                  </a:lnTo>
                  <a:cubicBezTo>
                    <a:pt x="2399" y="3711"/>
                    <a:pt x="2346" y="3730"/>
                    <a:pt x="2294" y="3730"/>
                  </a:cubicBezTo>
                  <a:cubicBezTo>
                    <a:pt x="2266" y="3730"/>
                    <a:pt x="2239" y="3724"/>
                    <a:pt x="2213" y="3712"/>
                  </a:cubicBezTo>
                  <a:cubicBezTo>
                    <a:pt x="2040" y="3659"/>
                    <a:pt x="1862" y="3633"/>
                    <a:pt x="1686" y="3633"/>
                  </a:cubicBezTo>
                  <a:cubicBezTo>
                    <a:pt x="1264" y="3633"/>
                    <a:pt x="851" y="3784"/>
                    <a:pt x="536" y="4086"/>
                  </a:cubicBezTo>
                  <a:cubicBezTo>
                    <a:pt x="197" y="4390"/>
                    <a:pt x="19" y="4818"/>
                    <a:pt x="1" y="5264"/>
                  </a:cubicBezTo>
                  <a:cubicBezTo>
                    <a:pt x="1" y="5398"/>
                    <a:pt x="101" y="5482"/>
                    <a:pt x="210" y="5482"/>
                  </a:cubicBezTo>
                  <a:cubicBezTo>
                    <a:pt x="260" y="5482"/>
                    <a:pt x="313" y="5464"/>
                    <a:pt x="358" y="5425"/>
                  </a:cubicBezTo>
                  <a:lnTo>
                    <a:pt x="982" y="4800"/>
                  </a:lnTo>
                  <a:cubicBezTo>
                    <a:pt x="1018" y="4755"/>
                    <a:pt x="1067" y="4733"/>
                    <a:pt x="1118" y="4733"/>
                  </a:cubicBezTo>
                  <a:cubicBezTo>
                    <a:pt x="1170" y="4733"/>
                    <a:pt x="1223" y="4755"/>
                    <a:pt x="1268" y="4800"/>
                  </a:cubicBezTo>
                  <a:lnTo>
                    <a:pt x="2196" y="5728"/>
                  </a:lnTo>
                  <a:cubicBezTo>
                    <a:pt x="2285" y="5799"/>
                    <a:pt x="2285" y="5942"/>
                    <a:pt x="2196" y="6013"/>
                  </a:cubicBezTo>
                  <a:lnTo>
                    <a:pt x="1571" y="6638"/>
                  </a:lnTo>
                  <a:cubicBezTo>
                    <a:pt x="1446" y="6781"/>
                    <a:pt x="1535" y="6995"/>
                    <a:pt x="1732" y="6995"/>
                  </a:cubicBezTo>
                  <a:cubicBezTo>
                    <a:pt x="2160" y="6977"/>
                    <a:pt x="2570" y="6798"/>
                    <a:pt x="2874" y="6495"/>
                  </a:cubicBezTo>
                  <a:cubicBezTo>
                    <a:pt x="3320" y="6049"/>
                    <a:pt x="3480" y="5389"/>
                    <a:pt x="3284" y="4782"/>
                  </a:cubicBezTo>
                  <a:cubicBezTo>
                    <a:pt x="3248" y="4693"/>
                    <a:pt x="3284" y="4622"/>
                    <a:pt x="3337" y="4568"/>
                  </a:cubicBezTo>
                  <a:lnTo>
                    <a:pt x="4586" y="3319"/>
                  </a:lnTo>
                  <a:cubicBezTo>
                    <a:pt x="4627" y="3279"/>
                    <a:pt x="4677" y="3259"/>
                    <a:pt x="4737" y="3259"/>
                  </a:cubicBezTo>
                  <a:cubicBezTo>
                    <a:pt x="4757" y="3259"/>
                    <a:pt x="4778" y="3261"/>
                    <a:pt x="4801" y="3266"/>
                  </a:cubicBezTo>
                  <a:cubicBezTo>
                    <a:pt x="4971" y="3324"/>
                    <a:pt x="5150" y="3353"/>
                    <a:pt x="5328" y="3353"/>
                  </a:cubicBezTo>
                  <a:cubicBezTo>
                    <a:pt x="5747" y="3353"/>
                    <a:pt x="6165" y="3197"/>
                    <a:pt x="6478" y="2909"/>
                  </a:cubicBezTo>
                  <a:cubicBezTo>
                    <a:pt x="6799" y="2605"/>
                    <a:pt x="6995" y="2177"/>
                    <a:pt x="7013" y="1731"/>
                  </a:cubicBezTo>
                  <a:cubicBezTo>
                    <a:pt x="7013" y="1597"/>
                    <a:pt x="6905" y="1513"/>
                    <a:pt x="6796" y="1513"/>
                  </a:cubicBezTo>
                  <a:cubicBezTo>
                    <a:pt x="6746" y="1513"/>
                    <a:pt x="6696" y="1531"/>
                    <a:pt x="6656" y="1571"/>
                  </a:cubicBezTo>
                  <a:lnTo>
                    <a:pt x="6103" y="2124"/>
                  </a:lnTo>
                  <a:cubicBezTo>
                    <a:pt x="6019" y="2207"/>
                    <a:pt x="5936" y="2242"/>
                    <a:pt x="5867" y="2242"/>
                  </a:cubicBezTo>
                  <a:cubicBezTo>
                    <a:pt x="5818" y="2242"/>
                    <a:pt x="5776" y="2225"/>
                    <a:pt x="5746" y="2195"/>
                  </a:cubicBezTo>
                  <a:lnTo>
                    <a:pt x="4818" y="1267"/>
                  </a:lnTo>
                  <a:cubicBezTo>
                    <a:pt x="4729" y="1178"/>
                    <a:pt x="4729" y="1053"/>
                    <a:pt x="4818" y="964"/>
                  </a:cubicBezTo>
                  <a:lnTo>
                    <a:pt x="5443" y="339"/>
                  </a:lnTo>
                  <a:cubicBezTo>
                    <a:pt x="5568" y="215"/>
                    <a:pt x="5461" y="0"/>
                    <a:pt x="5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7" name="Google Shape;707;p25"/>
          <p:cNvSpPr/>
          <p:nvPr/>
        </p:nvSpPr>
        <p:spPr>
          <a:xfrm>
            <a:off x="5593738" y="5104361"/>
            <a:ext cx="2877207" cy="1075607"/>
          </a:xfrm>
          <a:custGeom>
            <a:avLst/>
            <a:gdLst/>
            <a:ahLst/>
            <a:cxnLst/>
            <a:rect l="l" t="t" r="r" b="b"/>
            <a:pathLst>
              <a:path w="58935" h="26069" extrusionOk="0">
                <a:moveTo>
                  <a:pt x="821" y="0"/>
                </a:moveTo>
                <a:cubicBezTo>
                  <a:pt x="375" y="0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75" y="26069"/>
                  <a:pt x="821" y="26069"/>
                </a:cubicBezTo>
                <a:lnTo>
                  <a:pt x="58114" y="26069"/>
                </a:lnTo>
                <a:cubicBezTo>
                  <a:pt x="58578" y="26069"/>
                  <a:pt x="58935" y="25712"/>
                  <a:pt x="58935" y="25266"/>
                </a:cubicBezTo>
                <a:lnTo>
                  <a:pt x="58935" y="821"/>
                </a:lnTo>
                <a:cubicBezTo>
                  <a:pt x="58935" y="375"/>
                  <a:pt x="58578" y="0"/>
                  <a:pt x="58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8" name="Google Shape;708;p25"/>
          <p:cNvGrpSpPr/>
          <p:nvPr/>
        </p:nvGrpSpPr>
        <p:grpSpPr>
          <a:xfrm>
            <a:off x="7878640" y="4888651"/>
            <a:ext cx="488105" cy="443999"/>
            <a:chOff x="7356779" y="3666488"/>
            <a:chExt cx="366079" cy="332999"/>
          </a:xfrm>
        </p:grpSpPr>
        <p:sp>
          <p:nvSpPr>
            <p:cNvPr id="709" name="Google Shape;709;p25"/>
            <p:cNvSpPr/>
            <p:nvPr/>
          </p:nvSpPr>
          <p:spPr>
            <a:xfrm>
              <a:off x="7356779" y="3666488"/>
              <a:ext cx="366079" cy="332999"/>
            </a:xfrm>
            <a:custGeom>
              <a:avLst/>
              <a:gdLst/>
              <a:ahLst/>
              <a:cxnLst/>
              <a:rect l="l" t="t" r="r" b="b"/>
              <a:pathLst>
                <a:path w="11830" h="10761" extrusionOk="0">
                  <a:moveTo>
                    <a:pt x="5909" y="1"/>
                  </a:moveTo>
                  <a:cubicBezTo>
                    <a:pt x="3468" y="1"/>
                    <a:pt x="1260" y="1679"/>
                    <a:pt x="678" y="4158"/>
                  </a:cubicBezTo>
                  <a:cubicBezTo>
                    <a:pt x="0" y="7048"/>
                    <a:pt x="1784" y="9939"/>
                    <a:pt x="4693" y="10617"/>
                  </a:cubicBezTo>
                  <a:cubicBezTo>
                    <a:pt x="5107" y="10714"/>
                    <a:pt x="5521" y="10761"/>
                    <a:pt x="5928" y="10761"/>
                  </a:cubicBezTo>
                  <a:cubicBezTo>
                    <a:pt x="8366" y="10761"/>
                    <a:pt x="10571" y="9094"/>
                    <a:pt x="11152" y="6602"/>
                  </a:cubicBezTo>
                  <a:cubicBezTo>
                    <a:pt x="11830" y="3712"/>
                    <a:pt x="10028" y="821"/>
                    <a:pt x="7137" y="143"/>
                  </a:cubicBezTo>
                  <a:cubicBezTo>
                    <a:pt x="6726" y="47"/>
                    <a:pt x="6314" y="1"/>
                    <a:pt x="590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484302" y="3753721"/>
              <a:ext cx="97755" cy="84232"/>
            </a:xfrm>
            <a:custGeom>
              <a:avLst/>
              <a:gdLst/>
              <a:ahLst/>
              <a:cxnLst/>
              <a:rect l="l" t="t" r="r" b="b"/>
              <a:pathLst>
                <a:path w="3159" h="2722" extrusionOk="0">
                  <a:moveTo>
                    <a:pt x="1803" y="1"/>
                  </a:moveTo>
                  <a:cubicBezTo>
                    <a:pt x="607" y="1"/>
                    <a:pt x="1" y="1464"/>
                    <a:pt x="857" y="2320"/>
                  </a:cubicBezTo>
                  <a:cubicBezTo>
                    <a:pt x="1128" y="2597"/>
                    <a:pt x="1465" y="2721"/>
                    <a:pt x="1796" y="2721"/>
                  </a:cubicBezTo>
                  <a:cubicBezTo>
                    <a:pt x="2489" y="2721"/>
                    <a:pt x="3159" y="2178"/>
                    <a:pt x="3159" y="1357"/>
                  </a:cubicBezTo>
                  <a:cubicBezTo>
                    <a:pt x="3159" y="607"/>
                    <a:pt x="2552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470500" y="3838199"/>
              <a:ext cx="139717" cy="64644"/>
            </a:xfrm>
            <a:custGeom>
              <a:avLst/>
              <a:gdLst/>
              <a:ahLst/>
              <a:cxnLst/>
              <a:rect l="l" t="t" r="r" b="b"/>
              <a:pathLst>
                <a:path w="4515" h="2089" extrusionOk="0">
                  <a:moveTo>
                    <a:pt x="2249" y="1"/>
                  </a:moveTo>
                  <a:cubicBezTo>
                    <a:pt x="1071" y="1"/>
                    <a:pt x="90" y="911"/>
                    <a:pt x="1" y="2088"/>
                  </a:cubicBezTo>
                  <a:lnTo>
                    <a:pt x="4515" y="2088"/>
                  </a:lnTo>
                  <a:cubicBezTo>
                    <a:pt x="4426" y="911"/>
                    <a:pt x="3444" y="1"/>
                    <a:pt x="2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2" name="Google Shape;712;p25"/>
          <p:cNvSpPr txBox="1"/>
          <p:nvPr/>
        </p:nvSpPr>
        <p:spPr>
          <a:xfrm>
            <a:off x="6775793" y="332969"/>
            <a:ext cx="4773680" cy="1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767" rIns="0" bIns="0" anchor="t" anchorCtr="0">
            <a:noAutofit/>
          </a:bodyPr>
          <a:lstStyle/>
          <a:p>
            <a:pPr marL="16933" algn="r" defTabSz="1219170">
              <a:buClr>
                <a:srgbClr val="000000"/>
              </a:buClr>
            </a:pPr>
            <a:r>
              <a:rPr lang="en-SG" sz="4933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Installing</a:t>
            </a:r>
          </a:p>
          <a:p>
            <a:pPr marL="16933" algn="r" defTabSz="1219170">
              <a:buClr>
                <a:srgbClr val="000000"/>
              </a:buClr>
            </a:pPr>
            <a:r>
              <a:rPr lang="en-SG" sz="4933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PostgreSQL 17</a:t>
            </a:r>
            <a:endParaRPr lang="en-SG" sz="2133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7" name="Google Shape;717;p25"/>
          <p:cNvSpPr txBox="1"/>
          <p:nvPr/>
        </p:nvSpPr>
        <p:spPr>
          <a:xfrm>
            <a:off x="4034233" y="2320967"/>
            <a:ext cx="2633600" cy="681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2000" b="1" dirty="0" err="1">
                <a:latin typeface="Fira Sans"/>
                <a:ea typeface="Fira Sans"/>
                <a:cs typeface="Fira Sans"/>
                <a:sym typeface="Fira Sans"/>
              </a:rPr>
              <a:t>Creatting</a:t>
            </a:r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 </a:t>
            </a:r>
          </a:p>
          <a:p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PostgreSQL</a:t>
            </a:r>
          </a:p>
          <a:p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File (Optional)</a:t>
            </a:r>
          </a:p>
        </p:txBody>
      </p:sp>
      <p:sp>
        <p:nvSpPr>
          <p:cNvPr id="718" name="Google Shape;718;p25"/>
          <p:cNvSpPr txBox="1"/>
          <p:nvPr/>
        </p:nvSpPr>
        <p:spPr>
          <a:xfrm>
            <a:off x="3029367" y="8506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Installing</a:t>
            </a:r>
          </a:p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PostgreSQL 17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9" name="Google Shape;719;p25"/>
          <p:cNvSpPr txBox="1"/>
          <p:nvPr/>
        </p:nvSpPr>
        <p:spPr>
          <a:xfrm>
            <a:off x="4749433" y="37928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Loading SQL file</a:t>
            </a:r>
          </a:p>
          <a:p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I</a:t>
            </a:r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nto PostgreSQL 17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0" name="Google Shape;720;p25"/>
          <p:cNvSpPr txBox="1"/>
          <p:nvPr/>
        </p:nvSpPr>
        <p:spPr>
          <a:xfrm>
            <a:off x="5769665" y="5342792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PostgreSQL 17 to </a:t>
            </a:r>
          </a:p>
          <a:p>
            <a:r>
              <a:rPr lang="en-SG" sz="2000" b="1" dirty="0" err="1">
                <a:latin typeface="Fira Sans"/>
                <a:ea typeface="Fira Sans"/>
                <a:cs typeface="Fira Sans"/>
                <a:sym typeface="Fira Sans"/>
              </a:rPr>
              <a:t>PowerBI</a:t>
            </a:r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 connection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57025-F973-7B5B-C537-4B9B1CBDEE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578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94B6BE78-7C7E-05EC-F695-FEAF234A2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EE2DAED4-2575-C8FE-8201-22E05ADE1CCC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C42774E0-BDFF-F052-0ADB-E7F339CA6A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SG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Open Pg admin4 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08ACE5B8-1E7A-FA4A-8C63-44C289811735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7175516" cy="18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Rationale to prevent server mismatch error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“File”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“Preferences”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185A1-53DB-3BB2-405B-D4835C474C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17705-FD62-163A-1B03-30EA63D28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113" y="2636459"/>
            <a:ext cx="5682933" cy="377838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752685-F4D9-F34B-1C9C-582A4A1A0B6F}"/>
              </a:ext>
            </a:extLst>
          </p:cNvPr>
          <p:cNvCxnSpPr>
            <a:cxnSpLocks/>
          </p:cNvCxnSpPr>
          <p:nvPr/>
        </p:nvCxnSpPr>
        <p:spPr>
          <a:xfrm>
            <a:off x="1853113" y="2029675"/>
            <a:ext cx="230992" cy="11647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257060-5297-945E-8176-5A70B4F2AE3D}"/>
              </a:ext>
            </a:extLst>
          </p:cNvPr>
          <p:cNvSpPr txBox="1"/>
          <p:nvPr/>
        </p:nvSpPr>
        <p:spPr>
          <a:xfrm>
            <a:off x="2084105" y="3663536"/>
            <a:ext cx="1176108" cy="38861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32DA0A-45EF-BF40-8E12-AEBC053B8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665" y="535372"/>
            <a:ext cx="660174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45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B52C860D-E9A2-A460-D9A1-36269EE7B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082FF49A-853E-EA28-694E-CEF6B2D22EF7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A2C10344-F2EB-3DA2-E555-139283351F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Setting PostgreSQL 17 as the default binary path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F154D9B5-B999-F866-DA3A-BC438934EF9E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1216080" cy="18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“Binary path”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D1CC7F-A03B-9251-F3A1-0A7410DAAE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BF7F7-9EA7-3AD3-1BB9-460EEAEC6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316" y="1743641"/>
            <a:ext cx="7791368" cy="4764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5BC34F-7D2B-B411-E653-33BAA2694224}"/>
              </a:ext>
            </a:extLst>
          </p:cNvPr>
          <p:cNvSpPr txBox="1"/>
          <p:nvPr/>
        </p:nvSpPr>
        <p:spPr>
          <a:xfrm>
            <a:off x="2383971" y="3810001"/>
            <a:ext cx="1159140" cy="51032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CF035C-7EC2-1354-8E74-5BFD941ECD70}"/>
              </a:ext>
            </a:extLst>
          </p:cNvPr>
          <p:cNvCxnSpPr/>
          <p:nvPr/>
        </p:nvCxnSpPr>
        <p:spPr>
          <a:xfrm>
            <a:off x="2563586" y="1616529"/>
            <a:ext cx="310243" cy="219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859ED6FF-9DB2-42F2-7054-244292560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47CB6A77-E190-5746-5C6E-0C205A501C1B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B50EC5DB-DBDD-4B0C-10B9-F92B36BE9F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Setting PostgreSQL 17 as the default binary path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66EB165E-1285-8BA3-4CF6-DAB4D5AA3967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2890481" cy="532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Scroll down and click on empty space.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Type in “C:\Program Files\PostgreSQL\17\bin: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Then click on the button “Set as default”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the “Save” button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6F511-9CBD-2B06-1E7E-924599701E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37AE0-CCFD-5506-F546-A941D5ABE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316" y="1290686"/>
            <a:ext cx="8554644" cy="5239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D45F0A-B6D8-F500-821A-21A08C807355}"/>
              </a:ext>
            </a:extLst>
          </p:cNvPr>
          <p:cNvSpPr txBox="1"/>
          <p:nvPr/>
        </p:nvSpPr>
        <p:spPr>
          <a:xfrm>
            <a:off x="8683813" y="5312152"/>
            <a:ext cx="2305315" cy="51032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7570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7F74F53E-295A-2ADE-49D5-49FBC0AA4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D702F50F-E90E-925F-0E36-EAC2222379A6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EFA5F5A4-57EC-F8E9-E0D0-8FA7037184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Backing up the SQL folder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38F6E905-CBCF-AFC6-A254-C20050DDAEDB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2890481" cy="532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Type in the file name for this backup file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Then click “Backup” button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You should see double green rectangles if the process is successful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sql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file will now appear in your directory where you save it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C59F57-3A50-6EA5-25A7-582EF33EEF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94293-5CD3-7E7D-4080-AE0AF099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695" y="995201"/>
            <a:ext cx="6677957" cy="52680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99BF1E-0206-3DE4-93D5-2ED96831C78A}"/>
              </a:ext>
            </a:extLst>
          </p:cNvPr>
          <p:cNvSpPr txBox="1"/>
          <p:nvPr/>
        </p:nvSpPr>
        <p:spPr>
          <a:xfrm>
            <a:off x="9078685" y="1704981"/>
            <a:ext cx="910309" cy="36443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CA87D-61E5-7523-3E74-5317F38EE99F}"/>
              </a:ext>
            </a:extLst>
          </p:cNvPr>
          <p:cNvSpPr txBox="1"/>
          <p:nvPr/>
        </p:nvSpPr>
        <p:spPr>
          <a:xfrm>
            <a:off x="8818937" y="5862799"/>
            <a:ext cx="917042" cy="321441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7464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A84F3475-87B6-7A07-1388-69D2B2CBB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5">
            <a:extLst>
              <a:ext uri="{FF2B5EF4-FFF2-40B4-BE49-F238E27FC236}">
                <a16:creationId xmlns:a16="http://schemas.microsoft.com/office/drawing/2014/main" id="{6EB61C2E-D03E-2879-5F79-935497B9A00A}"/>
              </a:ext>
            </a:extLst>
          </p:cNvPr>
          <p:cNvSpPr/>
          <p:nvPr/>
        </p:nvSpPr>
        <p:spPr>
          <a:xfrm>
            <a:off x="666948" y="591595"/>
            <a:ext cx="4496680" cy="5723876"/>
          </a:xfrm>
          <a:custGeom>
            <a:avLst/>
            <a:gdLst/>
            <a:ahLst/>
            <a:cxnLst/>
            <a:rect l="l" t="t" r="r" b="b"/>
            <a:pathLst>
              <a:path w="108984" h="138727" fill="none" extrusionOk="0">
                <a:moveTo>
                  <a:pt x="96333" y="138727"/>
                </a:moveTo>
                <a:cubicBezTo>
                  <a:pt x="105897" y="132946"/>
                  <a:pt x="108984" y="120491"/>
                  <a:pt x="103203" y="110928"/>
                </a:cubicBezTo>
                <a:cubicBezTo>
                  <a:pt x="97440" y="101346"/>
                  <a:pt x="85449" y="100436"/>
                  <a:pt x="75404" y="104040"/>
                </a:cubicBezTo>
                <a:cubicBezTo>
                  <a:pt x="65359" y="107645"/>
                  <a:pt x="53386" y="106735"/>
                  <a:pt x="47605" y="97153"/>
                </a:cubicBezTo>
                <a:cubicBezTo>
                  <a:pt x="41842" y="87572"/>
                  <a:pt x="44929" y="75135"/>
                  <a:pt x="54510" y="69354"/>
                </a:cubicBezTo>
                <a:lnTo>
                  <a:pt x="54510" y="69354"/>
                </a:lnTo>
                <a:cubicBezTo>
                  <a:pt x="64074" y="63591"/>
                  <a:pt x="67161" y="51137"/>
                  <a:pt x="61380" y="41556"/>
                </a:cubicBezTo>
                <a:cubicBezTo>
                  <a:pt x="55599" y="31992"/>
                  <a:pt x="43626" y="31082"/>
                  <a:pt x="33581" y="34686"/>
                </a:cubicBezTo>
                <a:cubicBezTo>
                  <a:pt x="23535" y="38290"/>
                  <a:pt x="11563" y="37380"/>
                  <a:pt x="5782" y="27799"/>
                </a:cubicBezTo>
                <a:cubicBezTo>
                  <a:pt x="1" y="18235"/>
                  <a:pt x="3088" y="5781"/>
                  <a:pt x="12651" y="0"/>
                </a:cubicBezTo>
              </a:path>
            </a:pathLst>
          </a:custGeom>
          <a:noFill/>
          <a:ln w="11150" cap="rnd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5">
            <a:extLst>
              <a:ext uri="{FF2B5EF4-FFF2-40B4-BE49-F238E27FC236}">
                <a16:creationId xmlns:a16="http://schemas.microsoft.com/office/drawing/2014/main" id="{01C00657-525F-8D3A-4D4D-D1F64B464E85}"/>
              </a:ext>
            </a:extLst>
          </p:cNvPr>
          <p:cNvSpPr/>
          <p:nvPr/>
        </p:nvSpPr>
        <p:spPr>
          <a:xfrm>
            <a:off x="980562" y="766040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900" y="1"/>
                </a:moveTo>
                <a:cubicBezTo>
                  <a:pt x="8690" y="1"/>
                  <a:pt x="3998" y="3141"/>
                  <a:pt x="1999" y="7941"/>
                </a:cubicBezTo>
                <a:cubicBezTo>
                  <a:pt x="1" y="12758"/>
                  <a:pt x="1107" y="18290"/>
                  <a:pt x="4783" y="21983"/>
                </a:cubicBezTo>
                <a:cubicBezTo>
                  <a:pt x="7252" y="24441"/>
                  <a:pt x="10544" y="25750"/>
                  <a:pt x="13894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5" y="22768"/>
                  <a:pt x="26765" y="18075"/>
                  <a:pt x="26765" y="12865"/>
                </a:cubicBezTo>
                <a:lnTo>
                  <a:pt x="25587" y="12865"/>
                </a:lnTo>
                <a:cubicBezTo>
                  <a:pt x="25587" y="19324"/>
                  <a:pt x="20359" y="24570"/>
                  <a:pt x="13900" y="24570"/>
                </a:cubicBezTo>
                <a:cubicBezTo>
                  <a:pt x="13846" y="24571"/>
                  <a:pt x="13791" y="24571"/>
                  <a:pt x="13737" y="24571"/>
                </a:cubicBezTo>
                <a:cubicBezTo>
                  <a:pt x="7281" y="24571"/>
                  <a:pt x="2035" y="19341"/>
                  <a:pt x="2035" y="12865"/>
                </a:cubicBezTo>
                <a:cubicBezTo>
                  <a:pt x="2035" y="6407"/>
                  <a:pt x="7281" y="1177"/>
                  <a:pt x="13737" y="1177"/>
                </a:cubicBezTo>
                <a:cubicBezTo>
                  <a:pt x="13791" y="1177"/>
                  <a:pt x="13846" y="1178"/>
                  <a:pt x="13900" y="1178"/>
                </a:cubicBezTo>
                <a:lnTo>
                  <a:pt x="13900" y="1"/>
                </a:ln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5">
            <a:extLst>
              <a:ext uri="{FF2B5EF4-FFF2-40B4-BE49-F238E27FC236}">
                <a16:creationId xmlns:a16="http://schemas.microsoft.com/office/drawing/2014/main" id="{4C750DB3-649F-2BE6-FC22-17A32F0D8AA9}"/>
              </a:ext>
            </a:extLst>
          </p:cNvPr>
          <p:cNvSpPr/>
          <p:nvPr/>
        </p:nvSpPr>
        <p:spPr>
          <a:xfrm>
            <a:off x="1554070" y="766040"/>
            <a:ext cx="530809" cy="530851"/>
          </a:xfrm>
          <a:custGeom>
            <a:avLst/>
            <a:gdLst/>
            <a:ahLst/>
            <a:cxnLst/>
            <a:rect l="l" t="t" r="r" b="b"/>
            <a:pathLst>
              <a:path w="12865" h="12866" extrusionOk="0">
                <a:moveTo>
                  <a:pt x="0" y="1"/>
                </a:moveTo>
                <a:lnTo>
                  <a:pt x="0" y="1178"/>
                </a:lnTo>
                <a:cubicBezTo>
                  <a:pt x="6459" y="1178"/>
                  <a:pt x="11687" y="6406"/>
                  <a:pt x="11687" y="12865"/>
                </a:cubicBezTo>
                <a:lnTo>
                  <a:pt x="12865" y="12865"/>
                </a:lnTo>
                <a:cubicBezTo>
                  <a:pt x="12847" y="5764"/>
                  <a:pt x="7102" y="1"/>
                  <a:pt x="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5">
            <a:extLst>
              <a:ext uri="{FF2B5EF4-FFF2-40B4-BE49-F238E27FC236}">
                <a16:creationId xmlns:a16="http://schemas.microsoft.com/office/drawing/2014/main" id="{37CEEDF7-CA6B-3ED0-20C4-2170520EC79F}"/>
              </a:ext>
            </a:extLst>
          </p:cNvPr>
          <p:cNvSpPr/>
          <p:nvPr/>
        </p:nvSpPr>
        <p:spPr>
          <a:xfrm>
            <a:off x="1177866" y="921381"/>
            <a:ext cx="750973" cy="751675"/>
          </a:xfrm>
          <a:custGeom>
            <a:avLst/>
            <a:gdLst/>
            <a:ahLst/>
            <a:cxnLst/>
            <a:rect l="l" t="t" r="r" b="b"/>
            <a:pathLst>
              <a:path w="18201" h="18218" extrusionOk="0">
                <a:moveTo>
                  <a:pt x="9100" y="1"/>
                </a:moveTo>
                <a:cubicBezTo>
                  <a:pt x="4069" y="1"/>
                  <a:pt x="1" y="4087"/>
                  <a:pt x="1" y="9100"/>
                </a:cubicBezTo>
                <a:cubicBezTo>
                  <a:pt x="1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7"/>
                  <a:pt x="14132" y="1"/>
                  <a:pt x="91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6" name="Google Shape;676;p25">
            <a:extLst>
              <a:ext uri="{FF2B5EF4-FFF2-40B4-BE49-F238E27FC236}">
                <a16:creationId xmlns:a16="http://schemas.microsoft.com/office/drawing/2014/main" id="{63717893-02C7-F9F8-F0AC-82EB09685DF5}"/>
              </a:ext>
            </a:extLst>
          </p:cNvPr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5">
            <a:extLst>
              <a:ext uri="{FF2B5EF4-FFF2-40B4-BE49-F238E27FC236}">
                <a16:creationId xmlns:a16="http://schemas.microsoft.com/office/drawing/2014/main" id="{63A75906-E87F-E23C-3795-E72FF67D1D66}"/>
              </a:ext>
            </a:extLst>
          </p:cNvPr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5">
            <a:extLst>
              <a:ext uri="{FF2B5EF4-FFF2-40B4-BE49-F238E27FC236}">
                <a16:creationId xmlns:a16="http://schemas.microsoft.com/office/drawing/2014/main" id="{E0B9CEE1-393A-D2C9-A55A-EF89C4AFF35C}"/>
              </a:ext>
            </a:extLst>
          </p:cNvPr>
          <p:cNvSpPr/>
          <p:nvPr/>
        </p:nvSpPr>
        <p:spPr>
          <a:xfrm>
            <a:off x="2175398" y="2359152"/>
            <a:ext cx="750932" cy="751675"/>
          </a:xfrm>
          <a:custGeom>
            <a:avLst/>
            <a:gdLst/>
            <a:ahLst/>
            <a:cxnLst/>
            <a:rect l="l" t="t" r="r" b="b"/>
            <a:pathLst>
              <a:path w="18200" h="18218" extrusionOk="0">
                <a:moveTo>
                  <a:pt x="9100" y="0"/>
                </a:moveTo>
                <a:cubicBezTo>
                  <a:pt x="4069" y="0"/>
                  <a:pt x="0" y="4086"/>
                  <a:pt x="0" y="9100"/>
                </a:cubicBezTo>
                <a:cubicBezTo>
                  <a:pt x="0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6"/>
                  <a:pt x="14132" y="0"/>
                  <a:pt x="9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9" name="Google Shape;679;p25">
            <a:extLst>
              <a:ext uri="{FF2B5EF4-FFF2-40B4-BE49-F238E27FC236}">
                <a16:creationId xmlns:a16="http://schemas.microsoft.com/office/drawing/2014/main" id="{5318FC81-C8AC-0AB8-0AAB-63936364D9FD}"/>
              </a:ext>
            </a:extLst>
          </p:cNvPr>
          <p:cNvSpPr/>
          <p:nvPr/>
        </p:nvSpPr>
        <p:spPr>
          <a:xfrm>
            <a:off x="3075765" y="2731645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5">
            <a:extLst>
              <a:ext uri="{FF2B5EF4-FFF2-40B4-BE49-F238E27FC236}">
                <a16:creationId xmlns:a16="http://schemas.microsoft.com/office/drawing/2014/main" id="{F758C9A0-E689-BB2A-AE65-F808B6BD8CC8}"/>
              </a:ext>
            </a:extLst>
          </p:cNvPr>
          <p:cNvSpPr/>
          <p:nvPr/>
        </p:nvSpPr>
        <p:spPr>
          <a:xfrm>
            <a:off x="3496116" y="2676439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3"/>
                  <a:pt x="643" y="0"/>
                  <a:pt x="1428" y="0"/>
                </a:cubicBezTo>
                <a:cubicBezTo>
                  <a:pt x="2195" y="0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5">
            <a:extLst>
              <a:ext uri="{FF2B5EF4-FFF2-40B4-BE49-F238E27FC236}">
                <a16:creationId xmlns:a16="http://schemas.microsoft.com/office/drawing/2014/main" id="{1BF49DB5-5705-61F1-9B2F-FF5D2A1B9C82}"/>
              </a:ext>
            </a:extLst>
          </p:cNvPr>
          <p:cNvSpPr/>
          <p:nvPr/>
        </p:nvSpPr>
        <p:spPr>
          <a:xfrm>
            <a:off x="2012711" y="2203770"/>
            <a:ext cx="538196" cy="1062445"/>
          </a:xfrm>
          <a:custGeom>
            <a:avLst/>
            <a:gdLst/>
            <a:ahLst/>
            <a:cxnLst/>
            <a:rect l="l" t="t" r="r" b="b"/>
            <a:pathLst>
              <a:path w="13044" h="25750" extrusionOk="0">
                <a:moveTo>
                  <a:pt x="12879" y="0"/>
                </a:moveTo>
                <a:cubicBezTo>
                  <a:pt x="5781" y="0"/>
                  <a:pt x="0" y="5748"/>
                  <a:pt x="0" y="12884"/>
                </a:cubicBezTo>
                <a:cubicBezTo>
                  <a:pt x="0" y="20002"/>
                  <a:pt x="5781" y="25749"/>
                  <a:pt x="12879" y="25749"/>
                </a:cubicBezTo>
                <a:cubicBezTo>
                  <a:pt x="12934" y="25749"/>
                  <a:pt x="12989" y="25749"/>
                  <a:pt x="13043" y="25748"/>
                </a:cubicBezTo>
                <a:lnTo>
                  <a:pt x="13043" y="24571"/>
                </a:lnTo>
                <a:cubicBezTo>
                  <a:pt x="6584" y="24571"/>
                  <a:pt x="1338" y="19343"/>
                  <a:pt x="1338" y="12884"/>
                </a:cubicBezTo>
                <a:cubicBezTo>
                  <a:pt x="1338" y="6407"/>
                  <a:pt x="6584" y="1179"/>
                  <a:pt x="13043" y="1179"/>
                </a:cubicBezTo>
                <a:lnTo>
                  <a:pt x="13043" y="1"/>
                </a:lnTo>
                <a:cubicBezTo>
                  <a:pt x="12989" y="1"/>
                  <a:pt x="12934" y="0"/>
                  <a:pt x="12879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5">
            <a:extLst>
              <a:ext uri="{FF2B5EF4-FFF2-40B4-BE49-F238E27FC236}">
                <a16:creationId xmlns:a16="http://schemas.microsoft.com/office/drawing/2014/main" id="{B7CC6FBB-0751-209D-34BE-E993D5391EDD}"/>
              </a:ext>
            </a:extLst>
          </p:cNvPr>
          <p:cNvSpPr/>
          <p:nvPr/>
        </p:nvSpPr>
        <p:spPr>
          <a:xfrm>
            <a:off x="2550860" y="2203811"/>
            <a:ext cx="524208" cy="1062363"/>
          </a:xfrm>
          <a:custGeom>
            <a:avLst/>
            <a:gdLst/>
            <a:ahLst/>
            <a:cxnLst/>
            <a:rect l="l" t="t" r="r" b="b"/>
            <a:pathLst>
              <a:path w="12705" h="25748" extrusionOk="0">
                <a:moveTo>
                  <a:pt x="0" y="0"/>
                </a:moveTo>
                <a:lnTo>
                  <a:pt x="0" y="1178"/>
                </a:lnTo>
                <a:cubicBezTo>
                  <a:pt x="6406" y="1267"/>
                  <a:pt x="11544" y="6477"/>
                  <a:pt x="11544" y="12883"/>
                </a:cubicBezTo>
                <a:cubicBezTo>
                  <a:pt x="11544" y="19271"/>
                  <a:pt x="6406" y="24481"/>
                  <a:pt x="0" y="24570"/>
                </a:cubicBezTo>
                <a:lnTo>
                  <a:pt x="0" y="25747"/>
                </a:lnTo>
                <a:cubicBezTo>
                  <a:pt x="7048" y="25658"/>
                  <a:pt x="12704" y="19913"/>
                  <a:pt x="12704" y="12883"/>
                </a:cubicBezTo>
                <a:cubicBezTo>
                  <a:pt x="12704" y="5835"/>
                  <a:pt x="7048" y="90"/>
                  <a:pt x="0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5">
            <a:extLst>
              <a:ext uri="{FF2B5EF4-FFF2-40B4-BE49-F238E27FC236}">
                <a16:creationId xmlns:a16="http://schemas.microsoft.com/office/drawing/2014/main" id="{CFBC2BC1-6395-150F-6C53-CE8EB1F5B8C5}"/>
              </a:ext>
            </a:extLst>
          </p:cNvPr>
          <p:cNvSpPr/>
          <p:nvPr/>
        </p:nvSpPr>
        <p:spPr>
          <a:xfrm>
            <a:off x="2748163" y="3627512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0" y="0"/>
                </a:moveTo>
                <a:cubicBezTo>
                  <a:pt x="11220" y="0"/>
                  <a:pt x="9548" y="321"/>
                  <a:pt x="7958" y="983"/>
                </a:cubicBezTo>
                <a:cubicBezTo>
                  <a:pt x="3140" y="2982"/>
                  <a:pt x="0" y="7674"/>
                  <a:pt x="0" y="12885"/>
                </a:cubicBezTo>
                <a:lnTo>
                  <a:pt x="1178" y="12885"/>
                </a:lnTo>
                <a:cubicBezTo>
                  <a:pt x="1178" y="6408"/>
                  <a:pt x="6423" y="1180"/>
                  <a:pt x="12882" y="1180"/>
                </a:cubicBezTo>
                <a:cubicBezTo>
                  <a:pt x="12937" y="1179"/>
                  <a:pt x="12991" y="1179"/>
                  <a:pt x="13046" y="1179"/>
                </a:cubicBezTo>
                <a:cubicBezTo>
                  <a:pt x="19484" y="1179"/>
                  <a:pt x="24748" y="6409"/>
                  <a:pt x="24748" y="12885"/>
                </a:cubicBezTo>
                <a:cubicBezTo>
                  <a:pt x="24748" y="19343"/>
                  <a:pt x="19484" y="24573"/>
                  <a:pt x="13046" y="24573"/>
                </a:cubicBezTo>
                <a:cubicBezTo>
                  <a:pt x="12991" y="24573"/>
                  <a:pt x="12937" y="24572"/>
                  <a:pt x="12882" y="24571"/>
                </a:cubicBezTo>
                <a:lnTo>
                  <a:pt x="12882" y="25749"/>
                </a:lnTo>
                <a:cubicBezTo>
                  <a:pt x="18093" y="25749"/>
                  <a:pt x="22785" y="22609"/>
                  <a:pt x="24766" y="17809"/>
                </a:cubicBezTo>
                <a:cubicBezTo>
                  <a:pt x="26764" y="12992"/>
                  <a:pt x="25658" y="7460"/>
                  <a:pt x="21982" y="3767"/>
                </a:cubicBezTo>
                <a:cubicBezTo>
                  <a:pt x="19524" y="1309"/>
                  <a:pt x="16229" y="0"/>
                  <a:pt x="12880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5">
            <a:extLst>
              <a:ext uri="{FF2B5EF4-FFF2-40B4-BE49-F238E27FC236}">
                <a16:creationId xmlns:a16="http://schemas.microsoft.com/office/drawing/2014/main" id="{0D49A493-4466-3B56-2408-2A059E8C9EB1}"/>
              </a:ext>
            </a:extLst>
          </p:cNvPr>
          <p:cNvSpPr/>
          <p:nvPr/>
        </p:nvSpPr>
        <p:spPr>
          <a:xfrm>
            <a:off x="2748163" y="3627595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2" y="0"/>
                </a:moveTo>
                <a:lnTo>
                  <a:pt x="12882" y="1178"/>
                </a:lnTo>
                <a:cubicBezTo>
                  <a:pt x="17611" y="1178"/>
                  <a:pt x="21875" y="4015"/>
                  <a:pt x="23695" y="8404"/>
                </a:cubicBezTo>
                <a:cubicBezTo>
                  <a:pt x="25497" y="12775"/>
                  <a:pt x="24498" y="17807"/>
                  <a:pt x="21161" y="21144"/>
                </a:cubicBezTo>
                <a:cubicBezTo>
                  <a:pt x="18915" y="23390"/>
                  <a:pt x="15917" y="24580"/>
                  <a:pt x="12868" y="24580"/>
                </a:cubicBezTo>
                <a:cubicBezTo>
                  <a:pt x="11364" y="24580"/>
                  <a:pt x="9848" y="24290"/>
                  <a:pt x="8404" y="23695"/>
                </a:cubicBezTo>
                <a:cubicBezTo>
                  <a:pt x="4033" y="21875"/>
                  <a:pt x="1178" y="17611"/>
                  <a:pt x="1178" y="12883"/>
                </a:cubicBezTo>
                <a:lnTo>
                  <a:pt x="0" y="12883"/>
                </a:lnTo>
                <a:cubicBezTo>
                  <a:pt x="0" y="18075"/>
                  <a:pt x="3140" y="22767"/>
                  <a:pt x="7958" y="24766"/>
                </a:cubicBezTo>
                <a:cubicBezTo>
                  <a:pt x="9548" y="25428"/>
                  <a:pt x="11220" y="25749"/>
                  <a:pt x="12880" y="25749"/>
                </a:cubicBezTo>
                <a:cubicBezTo>
                  <a:pt x="16229" y="25749"/>
                  <a:pt x="19524" y="24440"/>
                  <a:pt x="21982" y="21982"/>
                </a:cubicBezTo>
                <a:cubicBezTo>
                  <a:pt x="25658" y="18289"/>
                  <a:pt x="26764" y="12758"/>
                  <a:pt x="24766" y="7940"/>
                </a:cubicBezTo>
                <a:cubicBezTo>
                  <a:pt x="22785" y="3140"/>
                  <a:pt x="18093" y="0"/>
                  <a:pt x="12882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5">
            <a:extLst>
              <a:ext uri="{FF2B5EF4-FFF2-40B4-BE49-F238E27FC236}">
                <a16:creationId xmlns:a16="http://schemas.microsoft.com/office/drawing/2014/main" id="{B6F7D24B-4461-5B9B-16DA-12D84EE0BF1A}"/>
              </a:ext>
            </a:extLst>
          </p:cNvPr>
          <p:cNvSpPr/>
          <p:nvPr/>
        </p:nvSpPr>
        <p:spPr>
          <a:xfrm>
            <a:off x="2903465" y="3782895"/>
            <a:ext cx="751716" cy="751716"/>
          </a:xfrm>
          <a:custGeom>
            <a:avLst/>
            <a:gdLst/>
            <a:ahLst/>
            <a:cxnLst/>
            <a:rect l="l" t="t" r="r" b="b"/>
            <a:pathLst>
              <a:path w="18219" h="18219" extrusionOk="0">
                <a:moveTo>
                  <a:pt x="9118" y="1"/>
                </a:moveTo>
                <a:cubicBezTo>
                  <a:pt x="4087" y="1"/>
                  <a:pt x="1" y="4087"/>
                  <a:pt x="1" y="9101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50" y="18218"/>
                  <a:pt x="18218" y="14132"/>
                  <a:pt x="18218" y="9101"/>
                </a:cubicBezTo>
                <a:cubicBezTo>
                  <a:pt x="18218" y="4087"/>
                  <a:pt x="14150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6" name="Google Shape;686;p25">
            <a:extLst>
              <a:ext uri="{FF2B5EF4-FFF2-40B4-BE49-F238E27FC236}">
                <a16:creationId xmlns:a16="http://schemas.microsoft.com/office/drawing/2014/main" id="{C90ABDAB-E372-687F-F469-A7A40C78E591}"/>
              </a:ext>
            </a:extLst>
          </p:cNvPr>
          <p:cNvSpPr/>
          <p:nvPr/>
        </p:nvSpPr>
        <p:spPr>
          <a:xfrm>
            <a:off x="3804574" y="4155428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5">
            <a:extLst>
              <a:ext uri="{FF2B5EF4-FFF2-40B4-BE49-F238E27FC236}">
                <a16:creationId xmlns:a16="http://schemas.microsoft.com/office/drawing/2014/main" id="{17EF42F1-F177-D191-E408-4BA69E89691D}"/>
              </a:ext>
            </a:extLst>
          </p:cNvPr>
          <p:cNvSpPr/>
          <p:nvPr/>
        </p:nvSpPr>
        <p:spPr>
          <a:xfrm>
            <a:off x="4224925" y="4100221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2"/>
                  <a:pt x="643" y="0"/>
                  <a:pt x="1428" y="0"/>
                </a:cubicBezTo>
                <a:cubicBezTo>
                  <a:pt x="2195" y="0"/>
                  <a:pt x="2837" y="642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5">
            <a:extLst>
              <a:ext uri="{FF2B5EF4-FFF2-40B4-BE49-F238E27FC236}">
                <a16:creationId xmlns:a16="http://schemas.microsoft.com/office/drawing/2014/main" id="{055A3FE6-5F9F-78DD-02FB-F43C7C48CDB9}"/>
              </a:ext>
            </a:extLst>
          </p:cNvPr>
          <p:cNvSpPr/>
          <p:nvPr/>
        </p:nvSpPr>
        <p:spPr>
          <a:xfrm>
            <a:off x="3900997" y="5220665"/>
            <a:ext cx="751675" cy="751675"/>
          </a:xfrm>
          <a:custGeom>
            <a:avLst/>
            <a:gdLst/>
            <a:ahLst/>
            <a:cxnLst/>
            <a:rect l="l" t="t" r="r" b="b"/>
            <a:pathLst>
              <a:path w="18218" h="18218" extrusionOk="0">
                <a:moveTo>
                  <a:pt x="9118" y="1"/>
                </a:moveTo>
                <a:cubicBezTo>
                  <a:pt x="4087" y="1"/>
                  <a:pt x="1" y="4087"/>
                  <a:pt x="1" y="9118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32" y="18218"/>
                  <a:pt x="18218" y="14132"/>
                  <a:pt x="18218" y="9118"/>
                </a:cubicBezTo>
                <a:cubicBezTo>
                  <a:pt x="18218" y="4087"/>
                  <a:pt x="14132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9" name="Google Shape;689;p25">
            <a:extLst>
              <a:ext uri="{FF2B5EF4-FFF2-40B4-BE49-F238E27FC236}">
                <a16:creationId xmlns:a16="http://schemas.microsoft.com/office/drawing/2014/main" id="{76C59402-67C8-31E0-A92F-E602D5BEE2E3}"/>
              </a:ext>
            </a:extLst>
          </p:cNvPr>
          <p:cNvSpPr/>
          <p:nvPr/>
        </p:nvSpPr>
        <p:spPr>
          <a:xfrm>
            <a:off x="4802106" y="5593157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5">
            <a:extLst>
              <a:ext uri="{FF2B5EF4-FFF2-40B4-BE49-F238E27FC236}">
                <a16:creationId xmlns:a16="http://schemas.microsoft.com/office/drawing/2014/main" id="{C8778BD2-1873-7D68-C90D-0C6913844404}"/>
              </a:ext>
            </a:extLst>
          </p:cNvPr>
          <p:cNvSpPr/>
          <p:nvPr/>
        </p:nvSpPr>
        <p:spPr>
          <a:xfrm>
            <a:off x="5222459" y="5538696"/>
            <a:ext cx="117096" cy="116353"/>
          </a:xfrm>
          <a:custGeom>
            <a:avLst/>
            <a:gdLst/>
            <a:ahLst/>
            <a:cxnLst/>
            <a:rect l="l" t="t" r="r" b="b"/>
            <a:pathLst>
              <a:path w="2838" h="2820" fill="none" extrusionOk="0">
                <a:moveTo>
                  <a:pt x="2837" y="1410"/>
                </a:moveTo>
                <a:cubicBezTo>
                  <a:pt x="2837" y="2177"/>
                  <a:pt x="2195" y="2820"/>
                  <a:pt x="1410" y="2820"/>
                </a:cubicBezTo>
                <a:cubicBezTo>
                  <a:pt x="643" y="2820"/>
                  <a:pt x="0" y="2177"/>
                  <a:pt x="0" y="1410"/>
                </a:cubicBezTo>
                <a:cubicBezTo>
                  <a:pt x="0" y="625"/>
                  <a:pt x="643" y="1"/>
                  <a:pt x="1410" y="1"/>
                </a:cubicBezTo>
                <a:cubicBezTo>
                  <a:pt x="2195" y="1"/>
                  <a:pt x="2837" y="625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5">
            <a:extLst>
              <a:ext uri="{FF2B5EF4-FFF2-40B4-BE49-F238E27FC236}">
                <a16:creationId xmlns:a16="http://schemas.microsoft.com/office/drawing/2014/main" id="{6968889E-0FF5-0063-E315-BCAE32B08A43}"/>
              </a:ext>
            </a:extLst>
          </p:cNvPr>
          <p:cNvSpPr/>
          <p:nvPr/>
        </p:nvSpPr>
        <p:spPr>
          <a:xfrm>
            <a:off x="3703694" y="5065324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890" y="1173"/>
                </a:moveTo>
                <a:cubicBezTo>
                  <a:pt x="15403" y="1173"/>
                  <a:pt x="16928" y="1467"/>
                  <a:pt x="18379" y="2071"/>
                </a:cubicBezTo>
                <a:cubicBezTo>
                  <a:pt x="22750" y="3873"/>
                  <a:pt x="25605" y="8137"/>
                  <a:pt x="25605" y="12883"/>
                </a:cubicBezTo>
                <a:cubicBezTo>
                  <a:pt x="25587" y="19342"/>
                  <a:pt x="20359" y="24570"/>
                  <a:pt x="13900" y="24570"/>
                </a:cubicBezTo>
                <a:cubicBezTo>
                  <a:pt x="9154" y="24570"/>
                  <a:pt x="4890" y="21733"/>
                  <a:pt x="3088" y="17362"/>
                </a:cubicBezTo>
                <a:cubicBezTo>
                  <a:pt x="1268" y="12990"/>
                  <a:pt x="2267" y="7941"/>
                  <a:pt x="5621" y="4604"/>
                </a:cubicBezTo>
                <a:cubicBezTo>
                  <a:pt x="7851" y="2363"/>
                  <a:pt x="10845" y="1173"/>
                  <a:pt x="13890" y="1173"/>
                </a:cubicBezTo>
                <a:close/>
                <a:moveTo>
                  <a:pt x="13900" y="1"/>
                </a:moveTo>
                <a:cubicBezTo>
                  <a:pt x="8690" y="1"/>
                  <a:pt x="3998" y="3141"/>
                  <a:pt x="1999" y="7959"/>
                </a:cubicBezTo>
                <a:cubicBezTo>
                  <a:pt x="1" y="12758"/>
                  <a:pt x="1107" y="18307"/>
                  <a:pt x="4801" y="21983"/>
                </a:cubicBezTo>
                <a:cubicBezTo>
                  <a:pt x="7258" y="24441"/>
                  <a:pt x="10546" y="25750"/>
                  <a:pt x="13895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4" y="22786"/>
                  <a:pt x="26765" y="18075"/>
                  <a:pt x="26765" y="12883"/>
                </a:cubicBezTo>
                <a:cubicBezTo>
                  <a:pt x="26765" y="5764"/>
                  <a:pt x="21002" y="19"/>
                  <a:pt x="1390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5">
            <a:extLst>
              <a:ext uri="{FF2B5EF4-FFF2-40B4-BE49-F238E27FC236}">
                <a16:creationId xmlns:a16="http://schemas.microsoft.com/office/drawing/2014/main" id="{6326A0C5-802C-2FA1-5330-B8827F89F382}"/>
              </a:ext>
            </a:extLst>
          </p:cNvPr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5">
            <a:extLst>
              <a:ext uri="{FF2B5EF4-FFF2-40B4-BE49-F238E27FC236}">
                <a16:creationId xmlns:a16="http://schemas.microsoft.com/office/drawing/2014/main" id="{E8174B89-2C7E-C7EE-F69B-FF9A662FFEBA}"/>
              </a:ext>
            </a:extLst>
          </p:cNvPr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5">
            <a:extLst>
              <a:ext uri="{FF2B5EF4-FFF2-40B4-BE49-F238E27FC236}">
                <a16:creationId xmlns:a16="http://schemas.microsoft.com/office/drawing/2014/main" id="{A29AC4D8-E977-7CCA-16F6-8E62D1F08771}"/>
              </a:ext>
            </a:extLst>
          </p:cNvPr>
          <p:cNvSpPr/>
          <p:nvPr/>
        </p:nvSpPr>
        <p:spPr>
          <a:xfrm>
            <a:off x="2759900" y="759434"/>
            <a:ext cx="2877256" cy="1075607"/>
          </a:xfrm>
          <a:custGeom>
            <a:avLst/>
            <a:gdLst/>
            <a:ahLst/>
            <a:cxnLst/>
            <a:rect l="l" t="t" r="r" b="b"/>
            <a:pathLst>
              <a:path w="58936" h="26069" extrusionOk="0">
                <a:moveTo>
                  <a:pt x="822" y="0"/>
                </a:moveTo>
                <a:cubicBezTo>
                  <a:pt x="376" y="0"/>
                  <a:pt x="1" y="357"/>
                  <a:pt x="1" y="803"/>
                </a:cubicBezTo>
                <a:lnTo>
                  <a:pt x="1" y="25248"/>
                </a:lnTo>
                <a:cubicBezTo>
                  <a:pt x="1" y="25711"/>
                  <a:pt x="376" y="26068"/>
                  <a:pt x="822" y="26068"/>
                </a:cubicBezTo>
                <a:lnTo>
                  <a:pt x="58132" y="26068"/>
                </a:lnTo>
                <a:cubicBezTo>
                  <a:pt x="58578" y="26068"/>
                  <a:pt x="58935" y="25711"/>
                  <a:pt x="58935" y="25248"/>
                </a:cubicBezTo>
                <a:lnTo>
                  <a:pt x="58935" y="803"/>
                </a:lnTo>
                <a:cubicBezTo>
                  <a:pt x="58935" y="357"/>
                  <a:pt x="58578" y="0"/>
                  <a:pt x="581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85725" dist="9525" dir="1739999" algn="bl" rotWithShape="0">
              <a:srgbClr val="000000">
                <a:alpha val="80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95" name="Google Shape;695;p25">
            <a:extLst>
              <a:ext uri="{FF2B5EF4-FFF2-40B4-BE49-F238E27FC236}">
                <a16:creationId xmlns:a16="http://schemas.microsoft.com/office/drawing/2014/main" id="{2D1E3FA4-BCAC-DF3E-5185-26B1351B7CF3}"/>
              </a:ext>
            </a:extLst>
          </p:cNvPr>
          <p:cNvGrpSpPr/>
          <p:nvPr/>
        </p:nvGrpSpPr>
        <p:grpSpPr>
          <a:xfrm>
            <a:off x="5061251" y="543734"/>
            <a:ext cx="443957" cy="443957"/>
            <a:chOff x="5319938" y="407800"/>
            <a:chExt cx="332968" cy="332968"/>
          </a:xfrm>
        </p:grpSpPr>
        <p:sp>
          <p:nvSpPr>
            <p:cNvPr id="696" name="Google Shape;696;p25">
              <a:extLst>
                <a:ext uri="{FF2B5EF4-FFF2-40B4-BE49-F238E27FC236}">
                  <a16:creationId xmlns:a16="http://schemas.microsoft.com/office/drawing/2014/main" id="{1F08D4EB-9018-4A9E-CE9A-5453A7489D77}"/>
                </a:ext>
              </a:extLst>
            </p:cNvPr>
            <p:cNvSpPr/>
            <p:nvPr/>
          </p:nvSpPr>
          <p:spPr>
            <a:xfrm>
              <a:off x="5319938" y="407800"/>
              <a:ext cx="332968" cy="332968"/>
            </a:xfrm>
            <a:custGeom>
              <a:avLst/>
              <a:gdLst/>
              <a:ahLst/>
              <a:cxnLst/>
              <a:rect l="l" t="t" r="r" b="b"/>
              <a:pathLst>
                <a:path w="10760" h="10760" extrusionOk="0">
                  <a:moveTo>
                    <a:pt x="5389" y="0"/>
                  </a:moveTo>
                  <a:cubicBezTo>
                    <a:pt x="2409" y="0"/>
                    <a:pt x="1" y="2409"/>
                    <a:pt x="1" y="5389"/>
                  </a:cubicBezTo>
                  <a:cubicBezTo>
                    <a:pt x="1" y="8351"/>
                    <a:pt x="2409" y="10759"/>
                    <a:pt x="5389" y="10759"/>
                  </a:cubicBezTo>
                  <a:cubicBezTo>
                    <a:pt x="8351" y="10759"/>
                    <a:pt x="10760" y="8351"/>
                    <a:pt x="10760" y="5389"/>
                  </a:cubicBezTo>
                  <a:cubicBezTo>
                    <a:pt x="10760" y="2409"/>
                    <a:pt x="8351" y="0"/>
                    <a:pt x="5389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25">
              <a:extLst>
                <a:ext uri="{FF2B5EF4-FFF2-40B4-BE49-F238E27FC236}">
                  <a16:creationId xmlns:a16="http://schemas.microsoft.com/office/drawing/2014/main" id="{82EA9CC9-5C18-DBB0-3410-9FCA0179BFBB}"/>
                </a:ext>
              </a:extLst>
            </p:cNvPr>
            <p:cNvSpPr/>
            <p:nvPr/>
          </p:nvSpPr>
          <p:spPr>
            <a:xfrm>
              <a:off x="5374215" y="509391"/>
              <a:ext cx="177098" cy="151785"/>
            </a:xfrm>
            <a:custGeom>
              <a:avLst/>
              <a:gdLst/>
              <a:ahLst/>
              <a:cxnLst/>
              <a:rect l="l" t="t" r="r" b="b"/>
              <a:pathLst>
                <a:path w="5723" h="4905" extrusionOk="0">
                  <a:moveTo>
                    <a:pt x="3274" y="0"/>
                  </a:moveTo>
                  <a:cubicBezTo>
                    <a:pt x="1094" y="0"/>
                    <a:pt x="0" y="2629"/>
                    <a:pt x="1530" y="4176"/>
                  </a:cubicBezTo>
                  <a:cubicBezTo>
                    <a:pt x="2033" y="4679"/>
                    <a:pt x="2652" y="4905"/>
                    <a:pt x="3257" y="4905"/>
                  </a:cubicBezTo>
                  <a:cubicBezTo>
                    <a:pt x="4518" y="4905"/>
                    <a:pt x="5723" y="3927"/>
                    <a:pt x="5723" y="2445"/>
                  </a:cubicBezTo>
                  <a:lnTo>
                    <a:pt x="3296" y="2445"/>
                  </a:lnTo>
                  <a:lnTo>
                    <a:pt x="3296" y="0"/>
                  </a:lnTo>
                  <a:cubicBezTo>
                    <a:pt x="3289" y="0"/>
                    <a:pt x="3281" y="0"/>
                    <a:pt x="3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98" name="Google Shape;698;p25">
            <a:extLst>
              <a:ext uri="{FF2B5EF4-FFF2-40B4-BE49-F238E27FC236}">
                <a16:creationId xmlns:a16="http://schemas.microsoft.com/office/drawing/2014/main" id="{2C64C2BC-9CC3-C6BD-507E-CADB163E736F}"/>
              </a:ext>
            </a:extLst>
          </p:cNvPr>
          <p:cNvSpPr/>
          <p:nvPr/>
        </p:nvSpPr>
        <p:spPr>
          <a:xfrm>
            <a:off x="6008786" y="651215"/>
            <a:ext cx="100881" cy="100139"/>
          </a:xfrm>
          <a:custGeom>
            <a:avLst/>
            <a:gdLst/>
            <a:ahLst/>
            <a:cxnLst/>
            <a:rect l="l" t="t" r="r" b="b"/>
            <a:pathLst>
              <a:path w="2445" h="2427" extrusionOk="0">
                <a:moveTo>
                  <a:pt x="0" y="0"/>
                </a:moveTo>
                <a:lnTo>
                  <a:pt x="0" y="2427"/>
                </a:lnTo>
                <a:lnTo>
                  <a:pt x="2444" y="2427"/>
                </a:lnTo>
                <a:cubicBezTo>
                  <a:pt x="2444" y="1089"/>
                  <a:pt x="1338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9" name="Google Shape;699;p25">
            <a:extLst>
              <a:ext uri="{FF2B5EF4-FFF2-40B4-BE49-F238E27FC236}">
                <a16:creationId xmlns:a16="http://schemas.microsoft.com/office/drawing/2014/main" id="{CE590F0F-3C65-FDF0-9C55-7694EA834F5E}"/>
              </a:ext>
            </a:extLst>
          </p:cNvPr>
          <p:cNvSpPr/>
          <p:nvPr/>
        </p:nvSpPr>
        <p:spPr>
          <a:xfrm>
            <a:off x="3808091" y="2207482"/>
            <a:ext cx="2877207" cy="1076349"/>
          </a:xfrm>
          <a:custGeom>
            <a:avLst/>
            <a:gdLst/>
            <a:ahLst/>
            <a:cxnLst/>
            <a:rect l="l" t="t" r="r" b="b"/>
            <a:pathLst>
              <a:path w="58935" h="26087" extrusionOk="0">
                <a:moveTo>
                  <a:pt x="803" y="1"/>
                </a:moveTo>
                <a:cubicBezTo>
                  <a:pt x="357" y="1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57" y="26087"/>
                  <a:pt x="803" y="26087"/>
                </a:cubicBezTo>
                <a:lnTo>
                  <a:pt x="58114" y="26087"/>
                </a:lnTo>
                <a:cubicBezTo>
                  <a:pt x="58560" y="26087"/>
                  <a:pt x="58934" y="25712"/>
                  <a:pt x="58934" y="25266"/>
                </a:cubicBezTo>
                <a:lnTo>
                  <a:pt x="58934" y="821"/>
                </a:lnTo>
                <a:cubicBezTo>
                  <a:pt x="58934" y="375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0" name="Google Shape;700;p25">
            <a:extLst>
              <a:ext uri="{FF2B5EF4-FFF2-40B4-BE49-F238E27FC236}">
                <a16:creationId xmlns:a16="http://schemas.microsoft.com/office/drawing/2014/main" id="{24B176C5-EFAB-3729-DD30-31DA7B0A8D56}"/>
              </a:ext>
            </a:extLst>
          </p:cNvPr>
          <p:cNvGrpSpPr/>
          <p:nvPr/>
        </p:nvGrpSpPr>
        <p:grpSpPr>
          <a:xfrm>
            <a:off x="6133854" y="1992520"/>
            <a:ext cx="444700" cy="443957"/>
            <a:chOff x="6048190" y="1494390"/>
            <a:chExt cx="333525" cy="332968"/>
          </a:xfrm>
        </p:grpSpPr>
        <p:sp>
          <p:nvSpPr>
            <p:cNvPr id="701" name="Google Shape;701;p25">
              <a:extLst>
                <a:ext uri="{FF2B5EF4-FFF2-40B4-BE49-F238E27FC236}">
                  <a16:creationId xmlns:a16="http://schemas.microsoft.com/office/drawing/2014/main" id="{6D48377A-C603-EF4D-435C-7187654E82C5}"/>
                </a:ext>
              </a:extLst>
            </p:cNvPr>
            <p:cNvSpPr/>
            <p:nvPr/>
          </p:nvSpPr>
          <p:spPr>
            <a:xfrm>
              <a:off x="6048190" y="1494390"/>
              <a:ext cx="333525" cy="332968"/>
            </a:xfrm>
            <a:custGeom>
              <a:avLst/>
              <a:gdLst/>
              <a:ahLst/>
              <a:cxnLst/>
              <a:rect l="l" t="t" r="r" b="b"/>
              <a:pathLst>
                <a:path w="10778" h="10760" extrusionOk="0">
                  <a:moveTo>
                    <a:pt x="5389" y="1"/>
                  </a:moveTo>
                  <a:cubicBezTo>
                    <a:pt x="2410" y="1"/>
                    <a:pt x="1" y="2409"/>
                    <a:pt x="1" y="5371"/>
                  </a:cubicBezTo>
                  <a:cubicBezTo>
                    <a:pt x="1" y="8351"/>
                    <a:pt x="2410" y="10760"/>
                    <a:pt x="5389" y="10760"/>
                  </a:cubicBezTo>
                  <a:cubicBezTo>
                    <a:pt x="8369" y="10760"/>
                    <a:pt x="10778" y="8351"/>
                    <a:pt x="10778" y="5371"/>
                  </a:cubicBezTo>
                  <a:cubicBezTo>
                    <a:pt x="10778" y="2409"/>
                    <a:pt x="8369" y="1"/>
                    <a:pt x="538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25">
              <a:extLst>
                <a:ext uri="{FF2B5EF4-FFF2-40B4-BE49-F238E27FC236}">
                  <a16:creationId xmlns:a16="http://schemas.microsoft.com/office/drawing/2014/main" id="{A2911DF0-A20C-7C11-CCEA-151EBA711E94}"/>
                </a:ext>
              </a:extLst>
            </p:cNvPr>
            <p:cNvSpPr/>
            <p:nvPr/>
          </p:nvSpPr>
          <p:spPr>
            <a:xfrm>
              <a:off x="6126047" y="1571690"/>
              <a:ext cx="176727" cy="177284"/>
            </a:xfrm>
            <a:custGeom>
              <a:avLst/>
              <a:gdLst/>
              <a:ahLst/>
              <a:cxnLst/>
              <a:rect l="l" t="t" r="r" b="b"/>
              <a:pathLst>
                <a:path w="5711" h="5729" extrusionOk="0">
                  <a:moveTo>
                    <a:pt x="2851" y="1739"/>
                  </a:moveTo>
                  <a:cubicBezTo>
                    <a:pt x="3439" y="1739"/>
                    <a:pt x="3998" y="2195"/>
                    <a:pt x="3998" y="2873"/>
                  </a:cubicBezTo>
                  <a:cubicBezTo>
                    <a:pt x="3998" y="3498"/>
                    <a:pt x="3498" y="3997"/>
                    <a:pt x="2873" y="4015"/>
                  </a:cubicBezTo>
                  <a:lnTo>
                    <a:pt x="2856" y="4015"/>
                  </a:lnTo>
                  <a:cubicBezTo>
                    <a:pt x="1856" y="4015"/>
                    <a:pt x="1339" y="2784"/>
                    <a:pt x="2053" y="2070"/>
                  </a:cubicBezTo>
                  <a:cubicBezTo>
                    <a:pt x="2288" y="1841"/>
                    <a:pt x="2572" y="1739"/>
                    <a:pt x="2851" y="1739"/>
                  </a:cubicBezTo>
                  <a:close/>
                  <a:moveTo>
                    <a:pt x="2285" y="1"/>
                  </a:moveTo>
                  <a:cubicBezTo>
                    <a:pt x="2124" y="1"/>
                    <a:pt x="1999" y="143"/>
                    <a:pt x="1999" y="304"/>
                  </a:cubicBezTo>
                  <a:lnTo>
                    <a:pt x="1999" y="643"/>
                  </a:lnTo>
                  <a:cubicBezTo>
                    <a:pt x="1999" y="679"/>
                    <a:pt x="1981" y="696"/>
                    <a:pt x="1946" y="714"/>
                  </a:cubicBezTo>
                  <a:cubicBezTo>
                    <a:pt x="1696" y="804"/>
                    <a:pt x="1482" y="946"/>
                    <a:pt x="1285" y="1107"/>
                  </a:cubicBezTo>
                  <a:cubicBezTo>
                    <a:pt x="1268" y="1116"/>
                    <a:pt x="1250" y="1120"/>
                    <a:pt x="1234" y="1120"/>
                  </a:cubicBezTo>
                  <a:cubicBezTo>
                    <a:pt x="1219" y="1120"/>
                    <a:pt x="1205" y="1116"/>
                    <a:pt x="1196" y="1107"/>
                  </a:cubicBezTo>
                  <a:lnTo>
                    <a:pt x="964" y="982"/>
                  </a:lnTo>
                  <a:cubicBezTo>
                    <a:pt x="918" y="959"/>
                    <a:pt x="868" y="947"/>
                    <a:pt x="818" y="947"/>
                  </a:cubicBezTo>
                  <a:cubicBezTo>
                    <a:pt x="715" y="947"/>
                    <a:pt x="614" y="998"/>
                    <a:pt x="554" y="1107"/>
                  </a:cubicBezTo>
                  <a:lnTo>
                    <a:pt x="90" y="1928"/>
                  </a:lnTo>
                  <a:cubicBezTo>
                    <a:pt x="1" y="2070"/>
                    <a:pt x="54" y="2249"/>
                    <a:pt x="197" y="2338"/>
                  </a:cubicBezTo>
                  <a:lnTo>
                    <a:pt x="429" y="2481"/>
                  </a:lnTo>
                  <a:cubicBezTo>
                    <a:pt x="465" y="2499"/>
                    <a:pt x="483" y="2516"/>
                    <a:pt x="465" y="2552"/>
                  </a:cubicBezTo>
                  <a:cubicBezTo>
                    <a:pt x="447" y="2659"/>
                    <a:pt x="447" y="2766"/>
                    <a:pt x="447" y="2873"/>
                  </a:cubicBezTo>
                  <a:cubicBezTo>
                    <a:pt x="447" y="3034"/>
                    <a:pt x="465" y="3212"/>
                    <a:pt x="500" y="3373"/>
                  </a:cubicBezTo>
                  <a:cubicBezTo>
                    <a:pt x="518" y="3409"/>
                    <a:pt x="500" y="3444"/>
                    <a:pt x="465" y="3462"/>
                  </a:cubicBezTo>
                  <a:lnTo>
                    <a:pt x="286" y="3569"/>
                  </a:lnTo>
                  <a:cubicBezTo>
                    <a:pt x="144" y="3641"/>
                    <a:pt x="90" y="3819"/>
                    <a:pt x="179" y="3962"/>
                  </a:cubicBezTo>
                  <a:lnTo>
                    <a:pt x="661" y="4800"/>
                  </a:lnTo>
                  <a:cubicBezTo>
                    <a:pt x="709" y="4895"/>
                    <a:pt x="804" y="4951"/>
                    <a:pt x="909" y="4951"/>
                  </a:cubicBezTo>
                  <a:cubicBezTo>
                    <a:pt x="962" y="4951"/>
                    <a:pt x="1018" y="4937"/>
                    <a:pt x="1071" y="4907"/>
                  </a:cubicBezTo>
                  <a:lnTo>
                    <a:pt x="1339" y="4747"/>
                  </a:lnTo>
                  <a:cubicBezTo>
                    <a:pt x="1348" y="4738"/>
                    <a:pt x="1361" y="4733"/>
                    <a:pt x="1377" y="4733"/>
                  </a:cubicBezTo>
                  <a:cubicBezTo>
                    <a:pt x="1393" y="4733"/>
                    <a:pt x="1410" y="4738"/>
                    <a:pt x="1428" y="4747"/>
                  </a:cubicBezTo>
                  <a:cubicBezTo>
                    <a:pt x="1624" y="4890"/>
                    <a:pt x="1874" y="5014"/>
                    <a:pt x="2124" y="5086"/>
                  </a:cubicBezTo>
                  <a:cubicBezTo>
                    <a:pt x="2142" y="5086"/>
                    <a:pt x="2178" y="5121"/>
                    <a:pt x="2178" y="5157"/>
                  </a:cubicBezTo>
                  <a:lnTo>
                    <a:pt x="2178" y="5443"/>
                  </a:lnTo>
                  <a:cubicBezTo>
                    <a:pt x="2178" y="5603"/>
                    <a:pt x="2303" y="5728"/>
                    <a:pt x="2463" y="5728"/>
                  </a:cubicBezTo>
                  <a:lnTo>
                    <a:pt x="3427" y="5728"/>
                  </a:lnTo>
                  <a:cubicBezTo>
                    <a:pt x="3587" y="5728"/>
                    <a:pt x="3730" y="5603"/>
                    <a:pt x="3730" y="5443"/>
                  </a:cubicBezTo>
                  <a:lnTo>
                    <a:pt x="3730" y="5014"/>
                  </a:lnTo>
                  <a:cubicBezTo>
                    <a:pt x="3730" y="4979"/>
                    <a:pt x="3748" y="4961"/>
                    <a:pt x="3766" y="4943"/>
                  </a:cubicBezTo>
                  <a:cubicBezTo>
                    <a:pt x="3980" y="4854"/>
                    <a:pt x="4158" y="4729"/>
                    <a:pt x="4337" y="4568"/>
                  </a:cubicBezTo>
                  <a:cubicBezTo>
                    <a:pt x="4345" y="4559"/>
                    <a:pt x="4359" y="4555"/>
                    <a:pt x="4372" y="4555"/>
                  </a:cubicBezTo>
                  <a:cubicBezTo>
                    <a:pt x="4386" y="4555"/>
                    <a:pt x="4399" y="4559"/>
                    <a:pt x="4408" y="4568"/>
                  </a:cubicBezTo>
                  <a:lnTo>
                    <a:pt x="4747" y="4765"/>
                  </a:lnTo>
                  <a:cubicBezTo>
                    <a:pt x="4790" y="4786"/>
                    <a:pt x="4835" y="4796"/>
                    <a:pt x="4881" y="4796"/>
                  </a:cubicBezTo>
                  <a:cubicBezTo>
                    <a:pt x="4988" y="4796"/>
                    <a:pt x="5095" y="4740"/>
                    <a:pt x="5157" y="4640"/>
                  </a:cubicBezTo>
                  <a:lnTo>
                    <a:pt x="5639" y="3819"/>
                  </a:lnTo>
                  <a:cubicBezTo>
                    <a:pt x="5710" y="3676"/>
                    <a:pt x="5675" y="3498"/>
                    <a:pt x="5532" y="3409"/>
                  </a:cubicBezTo>
                  <a:lnTo>
                    <a:pt x="5122" y="3159"/>
                  </a:lnTo>
                  <a:cubicBezTo>
                    <a:pt x="5104" y="3159"/>
                    <a:pt x="5086" y="3123"/>
                    <a:pt x="5086" y="3105"/>
                  </a:cubicBezTo>
                  <a:lnTo>
                    <a:pt x="5086" y="2873"/>
                  </a:lnTo>
                  <a:cubicBezTo>
                    <a:pt x="5086" y="2731"/>
                    <a:pt x="5068" y="2588"/>
                    <a:pt x="5050" y="2463"/>
                  </a:cubicBezTo>
                  <a:cubicBezTo>
                    <a:pt x="5050" y="2427"/>
                    <a:pt x="5050" y="2392"/>
                    <a:pt x="5086" y="2392"/>
                  </a:cubicBezTo>
                  <a:lnTo>
                    <a:pt x="5443" y="2177"/>
                  </a:lnTo>
                  <a:cubicBezTo>
                    <a:pt x="5586" y="2106"/>
                    <a:pt x="5621" y="1910"/>
                    <a:pt x="5550" y="1767"/>
                  </a:cubicBezTo>
                  <a:lnTo>
                    <a:pt x="5068" y="946"/>
                  </a:lnTo>
                  <a:cubicBezTo>
                    <a:pt x="5009" y="851"/>
                    <a:pt x="4910" y="796"/>
                    <a:pt x="4808" y="796"/>
                  </a:cubicBezTo>
                  <a:cubicBezTo>
                    <a:pt x="4757" y="796"/>
                    <a:pt x="4705" y="809"/>
                    <a:pt x="4658" y="839"/>
                  </a:cubicBezTo>
                  <a:lnTo>
                    <a:pt x="4283" y="1053"/>
                  </a:lnTo>
                  <a:cubicBezTo>
                    <a:pt x="4265" y="1062"/>
                    <a:pt x="4247" y="1067"/>
                    <a:pt x="4232" y="1067"/>
                  </a:cubicBezTo>
                  <a:cubicBezTo>
                    <a:pt x="4216" y="1067"/>
                    <a:pt x="4203" y="1062"/>
                    <a:pt x="4194" y="1053"/>
                  </a:cubicBezTo>
                  <a:cubicBezTo>
                    <a:pt x="4015" y="911"/>
                    <a:pt x="3819" y="804"/>
                    <a:pt x="3605" y="714"/>
                  </a:cubicBezTo>
                  <a:cubicBezTo>
                    <a:pt x="3569" y="714"/>
                    <a:pt x="3551" y="679"/>
                    <a:pt x="3551" y="643"/>
                  </a:cubicBezTo>
                  <a:lnTo>
                    <a:pt x="3551" y="304"/>
                  </a:lnTo>
                  <a:cubicBezTo>
                    <a:pt x="3551" y="143"/>
                    <a:pt x="3409" y="1"/>
                    <a:pt x="3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3" name="Google Shape;703;p25">
            <a:extLst>
              <a:ext uri="{FF2B5EF4-FFF2-40B4-BE49-F238E27FC236}">
                <a16:creationId xmlns:a16="http://schemas.microsoft.com/office/drawing/2014/main" id="{06EA246B-6602-D591-1FC8-53EF7EB66A51}"/>
              </a:ext>
            </a:extLst>
          </p:cNvPr>
          <p:cNvSpPr/>
          <p:nvPr/>
        </p:nvSpPr>
        <p:spPr>
          <a:xfrm>
            <a:off x="4515964" y="3681628"/>
            <a:ext cx="2876328" cy="1075648"/>
          </a:xfrm>
          <a:custGeom>
            <a:avLst/>
            <a:gdLst/>
            <a:ahLst/>
            <a:cxnLst/>
            <a:rect l="l" t="t" r="r" b="b"/>
            <a:pathLst>
              <a:path w="58917" h="26070" extrusionOk="0">
                <a:moveTo>
                  <a:pt x="803" y="1"/>
                </a:moveTo>
                <a:cubicBezTo>
                  <a:pt x="357" y="1"/>
                  <a:pt x="1" y="358"/>
                  <a:pt x="1" y="804"/>
                </a:cubicBezTo>
                <a:lnTo>
                  <a:pt x="1" y="25266"/>
                </a:lnTo>
                <a:cubicBezTo>
                  <a:pt x="1" y="25712"/>
                  <a:pt x="357" y="26069"/>
                  <a:pt x="803" y="26069"/>
                </a:cubicBezTo>
                <a:lnTo>
                  <a:pt x="58114" y="26069"/>
                </a:lnTo>
                <a:cubicBezTo>
                  <a:pt x="58560" y="26069"/>
                  <a:pt x="58917" y="25712"/>
                  <a:pt x="58917" y="25266"/>
                </a:cubicBezTo>
                <a:lnTo>
                  <a:pt x="58917" y="804"/>
                </a:lnTo>
                <a:cubicBezTo>
                  <a:pt x="58917" y="358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4" name="Google Shape;704;p25">
            <a:extLst>
              <a:ext uri="{FF2B5EF4-FFF2-40B4-BE49-F238E27FC236}">
                <a16:creationId xmlns:a16="http://schemas.microsoft.com/office/drawing/2014/main" id="{43D7466B-532A-D85A-84F4-A841BDAF7022}"/>
              </a:ext>
            </a:extLst>
          </p:cNvPr>
          <p:cNvGrpSpPr/>
          <p:nvPr/>
        </p:nvGrpSpPr>
        <p:grpSpPr>
          <a:xfrm>
            <a:off x="6772120" y="3440977"/>
            <a:ext cx="504363" cy="444659"/>
            <a:chOff x="6603090" y="2580733"/>
            <a:chExt cx="378272" cy="333494"/>
          </a:xfrm>
        </p:grpSpPr>
        <p:sp>
          <p:nvSpPr>
            <p:cNvPr id="705" name="Google Shape;705;p25">
              <a:extLst>
                <a:ext uri="{FF2B5EF4-FFF2-40B4-BE49-F238E27FC236}">
                  <a16:creationId xmlns:a16="http://schemas.microsoft.com/office/drawing/2014/main" id="{508987BD-9E50-AE7F-BEBF-0E3EA97766DE}"/>
                </a:ext>
              </a:extLst>
            </p:cNvPr>
            <p:cNvSpPr/>
            <p:nvPr/>
          </p:nvSpPr>
          <p:spPr>
            <a:xfrm>
              <a:off x="6603090" y="2580733"/>
              <a:ext cx="378272" cy="333494"/>
            </a:xfrm>
            <a:custGeom>
              <a:avLst/>
              <a:gdLst/>
              <a:ahLst/>
              <a:cxnLst/>
              <a:rect l="l" t="t" r="r" b="b"/>
              <a:pathLst>
                <a:path w="12224" h="10777" extrusionOk="0">
                  <a:moveTo>
                    <a:pt x="6118" y="0"/>
                  </a:moveTo>
                  <a:cubicBezTo>
                    <a:pt x="5440" y="0"/>
                    <a:pt x="4752" y="129"/>
                    <a:pt x="4087" y="401"/>
                  </a:cubicBezTo>
                  <a:cubicBezTo>
                    <a:pt x="1321" y="1543"/>
                    <a:pt x="1" y="4684"/>
                    <a:pt x="1143" y="7431"/>
                  </a:cubicBezTo>
                  <a:cubicBezTo>
                    <a:pt x="1995" y="9514"/>
                    <a:pt x="4005" y="10777"/>
                    <a:pt x="6124" y="10777"/>
                  </a:cubicBezTo>
                  <a:cubicBezTo>
                    <a:pt x="6801" y="10777"/>
                    <a:pt x="7490" y="10648"/>
                    <a:pt x="8155" y="10376"/>
                  </a:cubicBezTo>
                  <a:cubicBezTo>
                    <a:pt x="10903" y="9251"/>
                    <a:pt x="12223" y="6111"/>
                    <a:pt x="11099" y="3346"/>
                  </a:cubicBezTo>
                  <a:cubicBezTo>
                    <a:pt x="10247" y="1263"/>
                    <a:pt x="8237" y="0"/>
                    <a:pt x="6118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25">
              <a:extLst>
                <a:ext uri="{FF2B5EF4-FFF2-40B4-BE49-F238E27FC236}">
                  <a16:creationId xmlns:a16="http://schemas.microsoft.com/office/drawing/2014/main" id="{ED18BEEE-5D44-783F-EEC8-721151FFB1D4}"/>
                </a:ext>
              </a:extLst>
            </p:cNvPr>
            <p:cNvSpPr/>
            <p:nvPr/>
          </p:nvSpPr>
          <p:spPr>
            <a:xfrm>
              <a:off x="6683701" y="2638971"/>
              <a:ext cx="217048" cy="216460"/>
            </a:xfrm>
            <a:custGeom>
              <a:avLst/>
              <a:gdLst/>
              <a:ahLst/>
              <a:cxnLst/>
              <a:rect l="l" t="t" r="r" b="b"/>
              <a:pathLst>
                <a:path w="7014" h="6995" extrusionOk="0">
                  <a:moveTo>
                    <a:pt x="5282" y="0"/>
                  </a:moveTo>
                  <a:cubicBezTo>
                    <a:pt x="4158" y="18"/>
                    <a:pt x="3355" y="1142"/>
                    <a:pt x="3730" y="2213"/>
                  </a:cubicBezTo>
                  <a:cubicBezTo>
                    <a:pt x="3748" y="2284"/>
                    <a:pt x="3730" y="2373"/>
                    <a:pt x="3676" y="2427"/>
                  </a:cubicBezTo>
                  <a:lnTo>
                    <a:pt x="2445" y="3676"/>
                  </a:lnTo>
                  <a:cubicBezTo>
                    <a:pt x="2399" y="3711"/>
                    <a:pt x="2346" y="3730"/>
                    <a:pt x="2294" y="3730"/>
                  </a:cubicBezTo>
                  <a:cubicBezTo>
                    <a:pt x="2266" y="3730"/>
                    <a:pt x="2239" y="3724"/>
                    <a:pt x="2213" y="3712"/>
                  </a:cubicBezTo>
                  <a:cubicBezTo>
                    <a:pt x="2040" y="3659"/>
                    <a:pt x="1862" y="3633"/>
                    <a:pt x="1686" y="3633"/>
                  </a:cubicBezTo>
                  <a:cubicBezTo>
                    <a:pt x="1264" y="3633"/>
                    <a:pt x="851" y="3784"/>
                    <a:pt x="536" y="4086"/>
                  </a:cubicBezTo>
                  <a:cubicBezTo>
                    <a:pt x="197" y="4390"/>
                    <a:pt x="19" y="4818"/>
                    <a:pt x="1" y="5264"/>
                  </a:cubicBezTo>
                  <a:cubicBezTo>
                    <a:pt x="1" y="5398"/>
                    <a:pt x="101" y="5482"/>
                    <a:pt x="210" y="5482"/>
                  </a:cubicBezTo>
                  <a:cubicBezTo>
                    <a:pt x="260" y="5482"/>
                    <a:pt x="313" y="5464"/>
                    <a:pt x="358" y="5425"/>
                  </a:cubicBezTo>
                  <a:lnTo>
                    <a:pt x="982" y="4800"/>
                  </a:lnTo>
                  <a:cubicBezTo>
                    <a:pt x="1018" y="4755"/>
                    <a:pt x="1067" y="4733"/>
                    <a:pt x="1118" y="4733"/>
                  </a:cubicBezTo>
                  <a:cubicBezTo>
                    <a:pt x="1170" y="4733"/>
                    <a:pt x="1223" y="4755"/>
                    <a:pt x="1268" y="4800"/>
                  </a:cubicBezTo>
                  <a:lnTo>
                    <a:pt x="2196" y="5728"/>
                  </a:lnTo>
                  <a:cubicBezTo>
                    <a:pt x="2285" y="5799"/>
                    <a:pt x="2285" y="5942"/>
                    <a:pt x="2196" y="6013"/>
                  </a:cubicBezTo>
                  <a:lnTo>
                    <a:pt x="1571" y="6638"/>
                  </a:lnTo>
                  <a:cubicBezTo>
                    <a:pt x="1446" y="6781"/>
                    <a:pt x="1535" y="6995"/>
                    <a:pt x="1732" y="6995"/>
                  </a:cubicBezTo>
                  <a:cubicBezTo>
                    <a:pt x="2160" y="6977"/>
                    <a:pt x="2570" y="6798"/>
                    <a:pt x="2874" y="6495"/>
                  </a:cubicBezTo>
                  <a:cubicBezTo>
                    <a:pt x="3320" y="6049"/>
                    <a:pt x="3480" y="5389"/>
                    <a:pt x="3284" y="4782"/>
                  </a:cubicBezTo>
                  <a:cubicBezTo>
                    <a:pt x="3248" y="4693"/>
                    <a:pt x="3284" y="4622"/>
                    <a:pt x="3337" y="4568"/>
                  </a:cubicBezTo>
                  <a:lnTo>
                    <a:pt x="4586" y="3319"/>
                  </a:lnTo>
                  <a:cubicBezTo>
                    <a:pt x="4627" y="3279"/>
                    <a:pt x="4677" y="3259"/>
                    <a:pt x="4737" y="3259"/>
                  </a:cubicBezTo>
                  <a:cubicBezTo>
                    <a:pt x="4757" y="3259"/>
                    <a:pt x="4778" y="3261"/>
                    <a:pt x="4801" y="3266"/>
                  </a:cubicBezTo>
                  <a:cubicBezTo>
                    <a:pt x="4971" y="3324"/>
                    <a:pt x="5150" y="3353"/>
                    <a:pt x="5328" y="3353"/>
                  </a:cubicBezTo>
                  <a:cubicBezTo>
                    <a:pt x="5747" y="3353"/>
                    <a:pt x="6165" y="3197"/>
                    <a:pt x="6478" y="2909"/>
                  </a:cubicBezTo>
                  <a:cubicBezTo>
                    <a:pt x="6799" y="2605"/>
                    <a:pt x="6995" y="2177"/>
                    <a:pt x="7013" y="1731"/>
                  </a:cubicBezTo>
                  <a:cubicBezTo>
                    <a:pt x="7013" y="1597"/>
                    <a:pt x="6905" y="1513"/>
                    <a:pt x="6796" y="1513"/>
                  </a:cubicBezTo>
                  <a:cubicBezTo>
                    <a:pt x="6746" y="1513"/>
                    <a:pt x="6696" y="1531"/>
                    <a:pt x="6656" y="1571"/>
                  </a:cubicBezTo>
                  <a:lnTo>
                    <a:pt x="6103" y="2124"/>
                  </a:lnTo>
                  <a:cubicBezTo>
                    <a:pt x="6019" y="2207"/>
                    <a:pt x="5936" y="2242"/>
                    <a:pt x="5867" y="2242"/>
                  </a:cubicBezTo>
                  <a:cubicBezTo>
                    <a:pt x="5818" y="2242"/>
                    <a:pt x="5776" y="2225"/>
                    <a:pt x="5746" y="2195"/>
                  </a:cubicBezTo>
                  <a:lnTo>
                    <a:pt x="4818" y="1267"/>
                  </a:lnTo>
                  <a:cubicBezTo>
                    <a:pt x="4729" y="1178"/>
                    <a:pt x="4729" y="1053"/>
                    <a:pt x="4818" y="964"/>
                  </a:cubicBezTo>
                  <a:lnTo>
                    <a:pt x="5443" y="339"/>
                  </a:lnTo>
                  <a:cubicBezTo>
                    <a:pt x="5568" y="215"/>
                    <a:pt x="5461" y="0"/>
                    <a:pt x="5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7" name="Google Shape;707;p25">
            <a:extLst>
              <a:ext uri="{FF2B5EF4-FFF2-40B4-BE49-F238E27FC236}">
                <a16:creationId xmlns:a16="http://schemas.microsoft.com/office/drawing/2014/main" id="{62470A70-0BDF-7B24-C242-C7D27EADC494}"/>
              </a:ext>
            </a:extLst>
          </p:cNvPr>
          <p:cNvSpPr/>
          <p:nvPr/>
        </p:nvSpPr>
        <p:spPr>
          <a:xfrm>
            <a:off x="5593738" y="5104361"/>
            <a:ext cx="2877207" cy="1075607"/>
          </a:xfrm>
          <a:custGeom>
            <a:avLst/>
            <a:gdLst/>
            <a:ahLst/>
            <a:cxnLst/>
            <a:rect l="l" t="t" r="r" b="b"/>
            <a:pathLst>
              <a:path w="58935" h="26069" extrusionOk="0">
                <a:moveTo>
                  <a:pt x="821" y="0"/>
                </a:moveTo>
                <a:cubicBezTo>
                  <a:pt x="375" y="0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75" y="26069"/>
                  <a:pt x="821" y="26069"/>
                </a:cubicBezTo>
                <a:lnTo>
                  <a:pt x="58114" y="26069"/>
                </a:lnTo>
                <a:cubicBezTo>
                  <a:pt x="58578" y="26069"/>
                  <a:pt x="58935" y="25712"/>
                  <a:pt x="58935" y="25266"/>
                </a:cubicBezTo>
                <a:lnTo>
                  <a:pt x="58935" y="821"/>
                </a:lnTo>
                <a:cubicBezTo>
                  <a:pt x="58935" y="375"/>
                  <a:pt x="58578" y="0"/>
                  <a:pt x="58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8" name="Google Shape;708;p25">
            <a:extLst>
              <a:ext uri="{FF2B5EF4-FFF2-40B4-BE49-F238E27FC236}">
                <a16:creationId xmlns:a16="http://schemas.microsoft.com/office/drawing/2014/main" id="{A2769116-C831-24B1-FC20-1E028B106E56}"/>
              </a:ext>
            </a:extLst>
          </p:cNvPr>
          <p:cNvGrpSpPr/>
          <p:nvPr/>
        </p:nvGrpSpPr>
        <p:grpSpPr>
          <a:xfrm>
            <a:off x="7878640" y="4888651"/>
            <a:ext cx="488105" cy="443999"/>
            <a:chOff x="7356779" y="3666488"/>
            <a:chExt cx="366079" cy="332999"/>
          </a:xfrm>
        </p:grpSpPr>
        <p:sp>
          <p:nvSpPr>
            <p:cNvPr id="709" name="Google Shape;709;p25">
              <a:extLst>
                <a:ext uri="{FF2B5EF4-FFF2-40B4-BE49-F238E27FC236}">
                  <a16:creationId xmlns:a16="http://schemas.microsoft.com/office/drawing/2014/main" id="{F96FCCCA-EA46-9D02-E875-075F0A9C0CAE}"/>
                </a:ext>
              </a:extLst>
            </p:cNvPr>
            <p:cNvSpPr/>
            <p:nvPr/>
          </p:nvSpPr>
          <p:spPr>
            <a:xfrm>
              <a:off x="7356779" y="3666488"/>
              <a:ext cx="366079" cy="332999"/>
            </a:xfrm>
            <a:custGeom>
              <a:avLst/>
              <a:gdLst/>
              <a:ahLst/>
              <a:cxnLst/>
              <a:rect l="l" t="t" r="r" b="b"/>
              <a:pathLst>
                <a:path w="11830" h="10761" extrusionOk="0">
                  <a:moveTo>
                    <a:pt x="5909" y="1"/>
                  </a:moveTo>
                  <a:cubicBezTo>
                    <a:pt x="3468" y="1"/>
                    <a:pt x="1260" y="1679"/>
                    <a:pt x="678" y="4158"/>
                  </a:cubicBezTo>
                  <a:cubicBezTo>
                    <a:pt x="0" y="7048"/>
                    <a:pt x="1784" y="9939"/>
                    <a:pt x="4693" y="10617"/>
                  </a:cubicBezTo>
                  <a:cubicBezTo>
                    <a:pt x="5107" y="10714"/>
                    <a:pt x="5521" y="10761"/>
                    <a:pt x="5928" y="10761"/>
                  </a:cubicBezTo>
                  <a:cubicBezTo>
                    <a:pt x="8366" y="10761"/>
                    <a:pt x="10571" y="9094"/>
                    <a:pt x="11152" y="6602"/>
                  </a:cubicBezTo>
                  <a:cubicBezTo>
                    <a:pt x="11830" y="3712"/>
                    <a:pt x="10028" y="821"/>
                    <a:pt x="7137" y="143"/>
                  </a:cubicBezTo>
                  <a:cubicBezTo>
                    <a:pt x="6726" y="47"/>
                    <a:pt x="6314" y="1"/>
                    <a:pt x="590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25">
              <a:extLst>
                <a:ext uri="{FF2B5EF4-FFF2-40B4-BE49-F238E27FC236}">
                  <a16:creationId xmlns:a16="http://schemas.microsoft.com/office/drawing/2014/main" id="{95336071-F524-B124-66B7-744C857CC25B}"/>
                </a:ext>
              </a:extLst>
            </p:cNvPr>
            <p:cNvSpPr/>
            <p:nvPr/>
          </p:nvSpPr>
          <p:spPr>
            <a:xfrm>
              <a:off x="7484302" y="3753721"/>
              <a:ext cx="97755" cy="84232"/>
            </a:xfrm>
            <a:custGeom>
              <a:avLst/>
              <a:gdLst/>
              <a:ahLst/>
              <a:cxnLst/>
              <a:rect l="l" t="t" r="r" b="b"/>
              <a:pathLst>
                <a:path w="3159" h="2722" extrusionOk="0">
                  <a:moveTo>
                    <a:pt x="1803" y="1"/>
                  </a:moveTo>
                  <a:cubicBezTo>
                    <a:pt x="607" y="1"/>
                    <a:pt x="1" y="1464"/>
                    <a:pt x="857" y="2320"/>
                  </a:cubicBezTo>
                  <a:cubicBezTo>
                    <a:pt x="1128" y="2597"/>
                    <a:pt x="1465" y="2721"/>
                    <a:pt x="1796" y="2721"/>
                  </a:cubicBezTo>
                  <a:cubicBezTo>
                    <a:pt x="2489" y="2721"/>
                    <a:pt x="3159" y="2178"/>
                    <a:pt x="3159" y="1357"/>
                  </a:cubicBezTo>
                  <a:cubicBezTo>
                    <a:pt x="3159" y="607"/>
                    <a:pt x="2552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25">
              <a:extLst>
                <a:ext uri="{FF2B5EF4-FFF2-40B4-BE49-F238E27FC236}">
                  <a16:creationId xmlns:a16="http://schemas.microsoft.com/office/drawing/2014/main" id="{01A92A99-A961-EFA8-4801-C44329B8353B}"/>
                </a:ext>
              </a:extLst>
            </p:cNvPr>
            <p:cNvSpPr/>
            <p:nvPr/>
          </p:nvSpPr>
          <p:spPr>
            <a:xfrm>
              <a:off x="7470500" y="3838199"/>
              <a:ext cx="139717" cy="64644"/>
            </a:xfrm>
            <a:custGeom>
              <a:avLst/>
              <a:gdLst/>
              <a:ahLst/>
              <a:cxnLst/>
              <a:rect l="l" t="t" r="r" b="b"/>
              <a:pathLst>
                <a:path w="4515" h="2089" extrusionOk="0">
                  <a:moveTo>
                    <a:pt x="2249" y="1"/>
                  </a:moveTo>
                  <a:cubicBezTo>
                    <a:pt x="1071" y="1"/>
                    <a:pt x="90" y="911"/>
                    <a:pt x="1" y="2088"/>
                  </a:cubicBezTo>
                  <a:lnTo>
                    <a:pt x="4515" y="2088"/>
                  </a:lnTo>
                  <a:cubicBezTo>
                    <a:pt x="4426" y="911"/>
                    <a:pt x="3444" y="1"/>
                    <a:pt x="2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2" name="Google Shape;712;p25">
            <a:extLst>
              <a:ext uri="{FF2B5EF4-FFF2-40B4-BE49-F238E27FC236}">
                <a16:creationId xmlns:a16="http://schemas.microsoft.com/office/drawing/2014/main" id="{AE93A01D-719F-4063-3824-B5AE1139EA91}"/>
              </a:ext>
            </a:extLst>
          </p:cNvPr>
          <p:cNvSpPr txBox="1"/>
          <p:nvPr/>
        </p:nvSpPr>
        <p:spPr>
          <a:xfrm>
            <a:off x="6775793" y="332969"/>
            <a:ext cx="4773680" cy="1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767" rIns="0" bIns="0" anchor="t" anchorCtr="0">
            <a:noAutofit/>
          </a:bodyPr>
          <a:lstStyle/>
          <a:p>
            <a:pPr marL="16933" algn="r" defTabSz="1219170">
              <a:buClr>
                <a:srgbClr val="000000"/>
              </a:buClr>
            </a:pPr>
            <a:r>
              <a:rPr lang="en-SG" sz="4933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Load SQL file into PostgreSQL</a:t>
            </a:r>
            <a:endParaRPr lang="en-SG" sz="2133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7" name="Google Shape;717;p25">
            <a:extLst>
              <a:ext uri="{FF2B5EF4-FFF2-40B4-BE49-F238E27FC236}">
                <a16:creationId xmlns:a16="http://schemas.microsoft.com/office/drawing/2014/main" id="{31ED79F7-E124-1F6C-DDFA-0B3024624D75}"/>
              </a:ext>
            </a:extLst>
          </p:cNvPr>
          <p:cNvSpPr txBox="1"/>
          <p:nvPr/>
        </p:nvSpPr>
        <p:spPr>
          <a:xfrm>
            <a:off x="4034233" y="2320967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2000" b="1">
                <a:latin typeface="Fira Sans"/>
                <a:ea typeface="Fira Sans"/>
                <a:cs typeface="Fira Sans"/>
                <a:sym typeface="Fira Sans"/>
              </a:rPr>
              <a:t>Creatting </a:t>
            </a:r>
          </a:p>
          <a:p>
            <a:r>
              <a:rPr lang="en-SG" sz="2000" b="1">
                <a:latin typeface="Fira Sans"/>
                <a:ea typeface="Fira Sans"/>
                <a:cs typeface="Fira Sans"/>
                <a:sym typeface="Fira Sans"/>
              </a:rPr>
              <a:t>PostgreSQL</a:t>
            </a:r>
          </a:p>
          <a:p>
            <a:r>
              <a:rPr lang="en-SG" sz="2000" b="1">
                <a:latin typeface="Fira Sans"/>
                <a:ea typeface="Fira Sans"/>
                <a:cs typeface="Fira Sans"/>
                <a:sym typeface="Fira Sans"/>
              </a:rPr>
              <a:t>File (Optional)</a:t>
            </a:r>
            <a:endParaRPr lang="en-SG"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8" name="Google Shape;718;p25">
            <a:extLst>
              <a:ext uri="{FF2B5EF4-FFF2-40B4-BE49-F238E27FC236}">
                <a16:creationId xmlns:a16="http://schemas.microsoft.com/office/drawing/2014/main" id="{3D548638-0942-C434-5E54-C2C6C7DEEFA3}"/>
              </a:ext>
            </a:extLst>
          </p:cNvPr>
          <p:cNvSpPr txBox="1"/>
          <p:nvPr/>
        </p:nvSpPr>
        <p:spPr>
          <a:xfrm>
            <a:off x="3029367" y="8506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Installing</a:t>
            </a:r>
          </a:p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PostgreSQL 17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9" name="Google Shape;719;p25">
            <a:extLst>
              <a:ext uri="{FF2B5EF4-FFF2-40B4-BE49-F238E27FC236}">
                <a16:creationId xmlns:a16="http://schemas.microsoft.com/office/drawing/2014/main" id="{1DBC15C8-F6E5-89B3-AFE3-B7F1E5C710F6}"/>
              </a:ext>
            </a:extLst>
          </p:cNvPr>
          <p:cNvSpPr txBox="1"/>
          <p:nvPr/>
        </p:nvSpPr>
        <p:spPr>
          <a:xfrm>
            <a:off x="4749433" y="37928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Load SQL file</a:t>
            </a:r>
          </a:p>
          <a:p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I</a:t>
            </a:r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nto PostgreSQL 17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0" name="Google Shape;720;p25">
            <a:extLst>
              <a:ext uri="{FF2B5EF4-FFF2-40B4-BE49-F238E27FC236}">
                <a16:creationId xmlns:a16="http://schemas.microsoft.com/office/drawing/2014/main" id="{E57B5680-98D2-FC6B-7330-275072404E95}"/>
              </a:ext>
            </a:extLst>
          </p:cNvPr>
          <p:cNvSpPr txBox="1"/>
          <p:nvPr/>
        </p:nvSpPr>
        <p:spPr>
          <a:xfrm>
            <a:off x="5769665" y="5342792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PostgreSQL 17 to </a:t>
            </a:r>
          </a:p>
          <a:p>
            <a:r>
              <a:rPr lang="en-SG" sz="2000" b="1" dirty="0" err="1">
                <a:latin typeface="Fira Sans"/>
                <a:ea typeface="Fira Sans"/>
                <a:cs typeface="Fira Sans"/>
                <a:sym typeface="Fira Sans"/>
              </a:rPr>
              <a:t>PowerBI</a:t>
            </a:r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 connection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B8ED1D-9133-C36B-71FA-E4EB0D79EB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87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545A465B-E248-0BAC-2E53-687C6677B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03140A56-3B61-A612-0999-814870C67A0F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C125ADB7-C39B-964E-4977-5F4DBE4528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Creating the Database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F432D648-1C02-A9C4-1645-9C5209FEAB2D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4136550" cy="417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i="1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If you completed the steps in slide 22, skip this step.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Right click on “Databases”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“Create”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Then click on “Database”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A Create-Database window will appear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Type in “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-Supply-Chain”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“Save”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5DDB1-4456-00CD-8512-F4908F061A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7DBE80-1D25-0D96-B826-41DF2B8BC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960" y="351746"/>
            <a:ext cx="5144218" cy="2019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318096-B27C-FAC3-E106-7553A3E63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960" y="2639292"/>
            <a:ext cx="5144218" cy="40278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99BAC7-91A9-B235-73B7-B8D12BEBA97C}"/>
              </a:ext>
            </a:extLst>
          </p:cNvPr>
          <p:cNvSpPr txBox="1"/>
          <p:nvPr/>
        </p:nvSpPr>
        <p:spPr>
          <a:xfrm>
            <a:off x="9382431" y="6297803"/>
            <a:ext cx="910309" cy="36443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2408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BDEBE2A9-B2B6-FC27-CDA1-B99D10B8E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EBB1E6AA-93F5-64F0-26A4-C1E02F78510A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42C426D8-6C2E-1043-FB09-A5C81A278C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SG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Restoring the database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EFFA3AC4-3A2E-F5A8-78EA-51FE957C9ECC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4862414" cy="238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Right Click on DataCoSupplyChain database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the “Restore” button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Go to the directory where you stored your repository.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Cd to C:\&lt;your directory&gt;\ data\processed\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-Supply-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Chain.sql</a:t>
            </a: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All Files (*.*) to view all the 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0EAEA2-FD85-1FE6-54A3-343C560D79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D498A-4D77-D9B5-ECCC-AE3F2DC0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56" y="1069846"/>
            <a:ext cx="3962953" cy="4039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3FCE86-7ABF-711A-3502-2EA0A4E09280}"/>
              </a:ext>
            </a:extLst>
          </p:cNvPr>
          <p:cNvSpPr txBox="1"/>
          <p:nvPr/>
        </p:nvSpPr>
        <p:spPr>
          <a:xfrm>
            <a:off x="7104046" y="2158583"/>
            <a:ext cx="2115368" cy="36443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11B74B-56FB-F87E-79D2-6AD1D3F5A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660" y="2633452"/>
            <a:ext cx="6989340" cy="327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18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DFA63D40-3800-D080-7E4A-7767C398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DDF3E011-A5D3-F3B7-72C1-A73D2FEE5713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E9666B28-ACFD-E7A1-ED51-46A07FA60B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Restoring the database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364AB0B1-5D53-D25E-FE37-C8CDF6C7FEEE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4485342" cy="18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”Restore”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24B26-42B0-2966-683B-191A430051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84F6C9-92BC-FE7F-314F-93B4EDB80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827" y="1818225"/>
            <a:ext cx="6668431" cy="38010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E9253F-9FB9-B80D-BB0F-8A9589C53C02}"/>
              </a:ext>
            </a:extLst>
          </p:cNvPr>
          <p:cNvSpPr txBox="1"/>
          <p:nvPr/>
        </p:nvSpPr>
        <p:spPr>
          <a:xfrm>
            <a:off x="10505550" y="5236792"/>
            <a:ext cx="910309" cy="36443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C9DEDD-2345-AF04-7487-42DCD059A81A}"/>
              </a:ext>
            </a:extLst>
          </p:cNvPr>
          <p:cNvSpPr/>
          <p:nvPr/>
        </p:nvSpPr>
        <p:spPr>
          <a:xfrm>
            <a:off x="7296348" y="1910898"/>
            <a:ext cx="75414" cy="146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2566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BF2BE543-5256-3078-4367-3C690AEF0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48A200B3-D494-0FC1-B4B0-FD06A837563E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E1D56896-60D7-E6CC-ED62-2420BB031E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Check if you have double green status upon restoring the database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79488C1D-8FFC-2FDC-959C-26E25721696C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4485342" cy="18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0DE3A2-2CB0-CD0F-704A-1B2DF6F634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C4381-6FCD-64D7-B5E1-15A53A69B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285" y="1467873"/>
            <a:ext cx="7039379" cy="42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83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D40B93D5-303B-0D3B-E429-9253EC682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5">
            <a:extLst>
              <a:ext uri="{FF2B5EF4-FFF2-40B4-BE49-F238E27FC236}">
                <a16:creationId xmlns:a16="http://schemas.microsoft.com/office/drawing/2014/main" id="{ACE36509-BEB7-37C5-DD7F-CDD781B56B10}"/>
              </a:ext>
            </a:extLst>
          </p:cNvPr>
          <p:cNvSpPr/>
          <p:nvPr/>
        </p:nvSpPr>
        <p:spPr>
          <a:xfrm>
            <a:off x="666948" y="591595"/>
            <a:ext cx="4496680" cy="5723876"/>
          </a:xfrm>
          <a:custGeom>
            <a:avLst/>
            <a:gdLst/>
            <a:ahLst/>
            <a:cxnLst/>
            <a:rect l="l" t="t" r="r" b="b"/>
            <a:pathLst>
              <a:path w="108984" h="138727" fill="none" extrusionOk="0">
                <a:moveTo>
                  <a:pt x="96333" y="138727"/>
                </a:moveTo>
                <a:cubicBezTo>
                  <a:pt x="105897" y="132946"/>
                  <a:pt x="108984" y="120491"/>
                  <a:pt x="103203" y="110928"/>
                </a:cubicBezTo>
                <a:cubicBezTo>
                  <a:pt x="97440" y="101346"/>
                  <a:pt x="85449" y="100436"/>
                  <a:pt x="75404" y="104040"/>
                </a:cubicBezTo>
                <a:cubicBezTo>
                  <a:pt x="65359" y="107645"/>
                  <a:pt x="53386" y="106735"/>
                  <a:pt x="47605" y="97153"/>
                </a:cubicBezTo>
                <a:cubicBezTo>
                  <a:pt x="41842" y="87572"/>
                  <a:pt x="44929" y="75135"/>
                  <a:pt x="54510" y="69354"/>
                </a:cubicBezTo>
                <a:lnTo>
                  <a:pt x="54510" y="69354"/>
                </a:lnTo>
                <a:cubicBezTo>
                  <a:pt x="64074" y="63591"/>
                  <a:pt x="67161" y="51137"/>
                  <a:pt x="61380" y="41556"/>
                </a:cubicBezTo>
                <a:cubicBezTo>
                  <a:pt x="55599" y="31992"/>
                  <a:pt x="43626" y="31082"/>
                  <a:pt x="33581" y="34686"/>
                </a:cubicBezTo>
                <a:cubicBezTo>
                  <a:pt x="23535" y="38290"/>
                  <a:pt x="11563" y="37380"/>
                  <a:pt x="5782" y="27799"/>
                </a:cubicBezTo>
                <a:cubicBezTo>
                  <a:pt x="1" y="18235"/>
                  <a:pt x="3088" y="5781"/>
                  <a:pt x="12651" y="0"/>
                </a:cubicBezTo>
              </a:path>
            </a:pathLst>
          </a:custGeom>
          <a:noFill/>
          <a:ln w="11150" cap="rnd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5">
            <a:extLst>
              <a:ext uri="{FF2B5EF4-FFF2-40B4-BE49-F238E27FC236}">
                <a16:creationId xmlns:a16="http://schemas.microsoft.com/office/drawing/2014/main" id="{C8A75FEA-384B-46D7-2FFB-453651199834}"/>
              </a:ext>
            </a:extLst>
          </p:cNvPr>
          <p:cNvSpPr/>
          <p:nvPr/>
        </p:nvSpPr>
        <p:spPr>
          <a:xfrm>
            <a:off x="980562" y="766040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900" y="1"/>
                </a:moveTo>
                <a:cubicBezTo>
                  <a:pt x="8690" y="1"/>
                  <a:pt x="3998" y="3141"/>
                  <a:pt x="1999" y="7941"/>
                </a:cubicBezTo>
                <a:cubicBezTo>
                  <a:pt x="1" y="12758"/>
                  <a:pt x="1107" y="18290"/>
                  <a:pt x="4783" y="21983"/>
                </a:cubicBezTo>
                <a:cubicBezTo>
                  <a:pt x="7252" y="24441"/>
                  <a:pt x="10544" y="25750"/>
                  <a:pt x="13894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5" y="22768"/>
                  <a:pt x="26765" y="18075"/>
                  <a:pt x="26765" y="12865"/>
                </a:cubicBezTo>
                <a:lnTo>
                  <a:pt x="25587" y="12865"/>
                </a:lnTo>
                <a:cubicBezTo>
                  <a:pt x="25587" y="19324"/>
                  <a:pt x="20359" y="24570"/>
                  <a:pt x="13900" y="24570"/>
                </a:cubicBezTo>
                <a:cubicBezTo>
                  <a:pt x="13846" y="24571"/>
                  <a:pt x="13791" y="24571"/>
                  <a:pt x="13737" y="24571"/>
                </a:cubicBezTo>
                <a:cubicBezTo>
                  <a:pt x="7281" y="24571"/>
                  <a:pt x="2035" y="19341"/>
                  <a:pt x="2035" y="12865"/>
                </a:cubicBezTo>
                <a:cubicBezTo>
                  <a:pt x="2035" y="6407"/>
                  <a:pt x="7281" y="1177"/>
                  <a:pt x="13737" y="1177"/>
                </a:cubicBezTo>
                <a:cubicBezTo>
                  <a:pt x="13791" y="1177"/>
                  <a:pt x="13846" y="1178"/>
                  <a:pt x="13900" y="1178"/>
                </a:cubicBezTo>
                <a:lnTo>
                  <a:pt x="13900" y="1"/>
                </a:ln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5">
            <a:extLst>
              <a:ext uri="{FF2B5EF4-FFF2-40B4-BE49-F238E27FC236}">
                <a16:creationId xmlns:a16="http://schemas.microsoft.com/office/drawing/2014/main" id="{741526E7-3BF9-0980-CCBC-420E3CC9038B}"/>
              </a:ext>
            </a:extLst>
          </p:cNvPr>
          <p:cNvSpPr/>
          <p:nvPr/>
        </p:nvSpPr>
        <p:spPr>
          <a:xfrm>
            <a:off x="1554070" y="766040"/>
            <a:ext cx="530809" cy="530851"/>
          </a:xfrm>
          <a:custGeom>
            <a:avLst/>
            <a:gdLst/>
            <a:ahLst/>
            <a:cxnLst/>
            <a:rect l="l" t="t" r="r" b="b"/>
            <a:pathLst>
              <a:path w="12865" h="12866" extrusionOk="0">
                <a:moveTo>
                  <a:pt x="0" y="1"/>
                </a:moveTo>
                <a:lnTo>
                  <a:pt x="0" y="1178"/>
                </a:lnTo>
                <a:cubicBezTo>
                  <a:pt x="6459" y="1178"/>
                  <a:pt x="11687" y="6406"/>
                  <a:pt x="11687" y="12865"/>
                </a:cubicBezTo>
                <a:lnTo>
                  <a:pt x="12865" y="12865"/>
                </a:lnTo>
                <a:cubicBezTo>
                  <a:pt x="12847" y="5764"/>
                  <a:pt x="7102" y="1"/>
                  <a:pt x="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5">
            <a:extLst>
              <a:ext uri="{FF2B5EF4-FFF2-40B4-BE49-F238E27FC236}">
                <a16:creationId xmlns:a16="http://schemas.microsoft.com/office/drawing/2014/main" id="{5E51BDED-EC55-0E27-3C46-581D53D92742}"/>
              </a:ext>
            </a:extLst>
          </p:cNvPr>
          <p:cNvSpPr/>
          <p:nvPr/>
        </p:nvSpPr>
        <p:spPr>
          <a:xfrm>
            <a:off x="1177866" y="921381"/>
            <a:ext cx="750973" cy="751675"/>
          </a:xfrm>
          <a:custGeom>
            <a:avLst/>
            <a:gdLst/>
            <a:ahLst/>
            <a:cxnLst/>
            <a:rect l="l" t="t" r="r" b="b"/>
            <a:pathLst>
              <a:path w="18201" h="18218" extrusionOk="0">
                <a:moveTo>
                  <a:pt x="9100" y="1"/>
                </a:moveTo>
                <a:cubicBezTo>
                  <a:pt x="4069" y="1"/>
                  <a:pt x="1" y="4087"/>
                  <a:pt x="1" y="9100"/>
                </a:cubicBezTo>
                <a:cubicBezTo>
                  <a:pt x="1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7"/>
                  <a:pt x="14132" y="1"/>
                  <a:pt x="91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6" name="Google Shape;676;p25">
            <a:extLst>
              <a:ext uri="{FF2B5EF4-FFF2-40B4-BE49-F238E27FC236}">
                <a16:creationId xmlns:a16="http://schemas.microsoft.com/office/drawing/2014/main" id="{E4B59217-DD07-CC62-2435-8E4BD9BA13B0}"/>
              </a:ext>
            </a:extLst>
          </p:cNvPr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5">
            <a:extLst>
              <a:ext uri="{FF2B5EF4-FFF2-40B4-BE49-F238E27FC236}">
                <a16:creationId xmlns:a16="http://schemas.microsoft.com/office/drawing/2014/main" id="{FA160125-403E-EB7F-E94B-419C6A537A84}"/>
              </a:ext>
            </a:extLst>
          </p:cNvPr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5">
            <a:extLst>
              <a:ext uri="{FF2B5EF4-FFF2-40B4-BE49-F238E27FC236}">
                <a16:creationId xmlns:a16="http://schemas.microsoft.com/office/drawing/2014/main" id="{BF0137B8-AD69-9EF5-5EF5-AAD4F205966B}"/>
              </a:ext>
            </a:extLst>
          </p:cNvPr>
          <p:cNvSpPr/>
          <p:nvPr/>
        </p:nvSpPr>
        <p:spPr>
          <a:xfrm>
            <a:off x="2175398" y="2359152"/>
            <a:ext cx="750932" cy="751675"/>
          </a:xfrm>
          <a:custGeom>
            <a:avLst/>
            <a:gdLst/>
            <a:ahLst/>
            <a:cxnLst/>
            <a:rect l="l" t="t" r="r" b="b"/>
            <a:pathLst>
              <a:path w="18200" h="18218" extrusionOk="0">
                <a:moveTo>
                  <a:pt x="9100" y="0"/>
                </a:moveTo>
                <a:cubicBezTo>
                  <a:pt x="4069" y="0"/>
                  <a:pt x="0" y="4086"/>
                  <a:pt x="0" y="9100"/>
                </a:cubicBezTo>
                <a:cubicBezTo>
                  <a:pt x="0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6"/>
                  <a:pt x="14132" y="0"/>
                  <a:pt x="9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9" name="Google Shape;679;p25">
            <a:extLst>
              <a:ext uri="{FF2B5EF4-FFF2-40B4-BE49-F238E27FC236}">
                <a16:creationId xmlns:a16="http://schemas.microsoft.com/office/drawing/2014/main" id="{06FD20D4-0BAD-C450-7628-56973A5D73EA}"/>
              </a:ext>
            </a:extLst>
          </p:cNvPr>
          <p:cNvSpPr/>
          <p:nvPr/>
        </p:nvSpPr>
        <p:spPr>
          <a:xfrm>
            <a:off x="3075765" y="2731645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5">
            <a:extLst>
              <a:ext uri="{FF2B5EF4-FFF2-40B4-BE49-F238E27FC236}">
                <a16:creationId xmlns:a16="http://schemas.microsoft.com/office/drawing/2014/main" id="{8F541DC9-30EA-54BD-AB36-DECEDEDBBA5C}"/>
              </a:ext>
            </a:extLst>
          </p:cNvPr>
          <p:cNvSpPr/>
          <p:nvPr/>
        </p:nvSpPr>
        <p:spPr>
          <a:xfrm>
            <a:off x="3496116" y="2676439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3"/>
                  <a:pt x="643" y="0"/>
                  <a:pt x="1428" y="0"/>
                </a:cubicBezTo>
                <a:cubicBezTo>
                  <a:pt x="2195" y="0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5">
            <a:extLst>
              <a:ext uri="{FF2B5EF4-FFF2-40B4-BE49-F238E27FC236}">
                <a16:creationId xmlns:a16="http://schemas.microsoft.com/office/drawing/2014/main" id="{A12E70A0-2505-F6AA-AFC4-5CB9C21279DC}"/>
              </a:ext>
            </a:extLst>
          </p:cNvPr>
          <p:cNvSpPr/>
          <p:nvPr/>
        </p:nvSpPr>
        <p:spPr>
          <a:xfrm>
            <a:off x="2012711" y="2203770"/>
            <a:ext cx="538196" cy="1062445"/>
          </a:xfrm>
          <a:custGeom>
            <a:avLst/>
            <a:gdLst/>
            <a:ahLst/>
            <a:cxnLst/>
            <a:rect l="l" t="t" r="r" b="b"/>
            <a:pathLst>
              <a:path w="13044" h="25750" extrusionOk="0">
                <a:moveTo>
                  <a:pt x="12879" y="0"/>
                </a:moveTo>
                <a:cubicBezTo>
                  <a:pt x="5781" y="0"/>
                  <a:pt x="0" y="5748"/>
                  <a:pt x="0" y="12884"/>
                </a:cubicBezTo>
                <a:cubicBezTo>
                  <a:pt x="0" y="20002"/>
                  <a:pt x="5781" y="25749"/>
                  <a:pt x="12879" y="25749"/>
                </a:cubicBezTo>
                <a:cubicBezTo>
                  <a:pt x="12934" y="25749"/>
                  <a:pt x="12989" y="25749"/>
                  <a:pt x="13043" y="25748"/>
                </a:cubicBezTo>
                <a:lnTo>
                  <a:pt x="13043" y="24571"/>
                </a:lnTo>
                <a:cubicBezTo>
                  <a:pt x="6584" y="24571"/>
                  <a:pt x="1338" y="19343"/>
                  <a:pt x="1338" y="12884"/>
                </a:cubicBezTo>
                <a:cubicBezTo>
                  <a:pt x="1338" y="6407"/>
                  <a:pt x="6584" y="1179"/>
                  <a:pt x="13043" y="1179"/>
                </a:cubicBezTo>
                <a:lnTo>
                  <a:pt x="13043" y="1"/>
                </a:lnTo>
                <a:cubicBezTo>
                  <a:pt x="12989" y="1"/>
                  <a:pt x="12934" y="0"/>
                  <a:pt x="12879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5">
            <a:extLst>
              <a:ext uri="{FF2B5EF4-FFF2-40B4-BE49-F238E27FC236}">
                <a16:creationId xmlns:a16="http://schemas.microsoft.com/office/drawing/2014/main" id="{DCA6B95A-DAA5-7990-E721-5BFDB6098BA3}"/>
              </a:ext>
            </a:extLst>
          </p:cNvPr>
          <p:cNvSpPr/>
          <p:nvPr/>
        </p:nvSpPr>
        <p:spPr>
          <a:xfrm>
            <a:off x="2550860" y="2203811"/>
            <a:ext cx="524208" cy="1062363"/>
          </a:xfrm>
          <a:custGeom>
            <a:avLst/>
            <a:gdLst/>
            <a:ahLst/>
            <a:cxnLst/>
            <a:rect l="l" t="t" r="r" b="b"/>
            <a:pathLst>
              <a:path w="12705" h="25748" extrusionOk="0">
                <a:moveTo>
                  <a:pt x="0" y="0"/>
                </a:moveTo>
                <a:lnTo>
                  <a:pt x="0" y="1178"/>
                </a:lnTo>
                <a:cubicBezTo>
                  <a:pt x="6406" y="1267"/>
                  <a:pt x="11544" y="6477"/>
                  <a:pt x="11544" y="12883"/>
                </a:cubicBezTo>
                <a:cubicBezTo>
                  <a:pt x="11544" y="19271"/>
                  <a:pt x="6406" y="24481"/>
                  <a:pt x="0" y="24570"/>
                </a:cubicBezTo>
                <a:lnTo>
                  <a:pt x="0" y="25747"/>
                </a:lnTo>
                <a:cubicBezTo>
                  <a:pt x="7048" y="25658"/>
                  <a:pt x="12704" y="19913"/>
                  <a:pt x="12704" y="12883"/>
                </a:cubicBezTo>
                <a:cubicBezTo>
                  <a:pt x="12704" y="5835"/>
                  <a:pt x="7048" y="90"/>
                  <a:pt x="0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5">
            <a:extLst>
              <a:ext uri="{FF2B5EF4-FFF2-40B4-BE49-F238E27FC236}">
                <a16:creationId xmlns:a16="http://schemas.microsoft.com/office/drawing/2014/main" id="{EE7DBD0A-6ACF-1E3C-90B8-A3C9AFFCCD35}"/>
              </a:ext>
            </a:extLst>
          </p:cNvPr>
          <p:cNvSpPr/>
          <p:nvPr/>
        </p:nvSpPr>
        <p:spPr>
          <a:xfrm>
            <a:off x="2748163" y="3627512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0" y="0"/>
                </a:moveTo>
                <a:cubicBezTo>
                  <a:pt x="11220" y="0"/>
                  <a:pt x="9548" y="321"/>
                  <a:pt x="7958" y="983"/>
                </a:cubicBezTo>
                <a:cubicBezTo>
                  <a:pt x="3140" y="2982"/>
                  <a:pt x="0" y="7674"/>
                  <a:pt x="0" y="12885"/>
                </a:cubicBezTo>
                <a:lnTo>
                  <a:pt x="1178" y="12885"/>
                </a:lnTo>
                <a:cubicBezTo>
                  <a:pt x="1178" y="6408"/>
                  <a:pt x="6423" y="1180"/>
                  <a:pt x="12882" y="1180"/>
                </a:cubicBezTo>
                <a:cubicBezTo>
                  <a:pt x="12937" y="1179"/>
                  <a:pt x="12991" y="1179"/>
                  <a:pt x="13046" y="1179"/>
                </a:cubicBezTo>
                <a:cubicBezTo>
                  <a:pt x="19484" y="1179"/>
                  <a:pt x="24748" y="6409"/>
                  <a:pt x="24748" y="12885"/>
                </a:cubicBezTo>
                <a:cubicBezTo>
                  <a:pt x="24748" y="19343"/>
                  <a:pt x="19484" y="24573"/>
                  <a:pt x="13046" y="24573"/>
                </a:cubicBezTo>
                <a:cubicBezTo>
                  <a:pt x="12991" y="24573"/>
                  <a:pt x="12937" y="24572"/>
                  <a:pt x="12882" y="24571"/>
                </a:cubicBezTo>
                <a:lnTo>
                  <a:pt x="12882" y="25749"/>
                </a:lnTo>
                <a:cubicBezTo>
                  <a:pt x="18093" y="25749"/>
                  <a:pt x="22785" y="22609"/>
                  <a:pt x="24766" y="17809"/>
                </a:cubicBezTo>
                <a:cubicBezTo>
                  <a:pt x="26764" y="12992"/>
                  <a:pt x="25658" y="7460"/>
                  <a:pt x="21982" y="3767"/>
                </a:cubicBezTo>
                <a:cubicBezTo>
                  <a:pt x="19524" y="1309"/>
                  <a:pt x="16229" y="0"/>
                  <a:pt x="12880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5">
            <a:extLst>
              <a:ext uri="{FF2B5EF4-FFF2-40B4-BE49-F238E27FC236}">
                <a16:creationId xmlns:a16="http://schemas.microsoft.com/office/drawing/2014/main" id="{7FCFF146-35E7-F22A-8106-D1EB9A2A98E5}"/>
              </a:ext>
            </a:extLst>
          </p:cNvPr>
          <p:cNvSpPr/>
          <p:nvPr/>
        </p:nvSpPr>
        <p:spPr>
          <a:xfrm>
            <a:off x="2748163" y="3627595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2" y="0"/>
                </a:moveTo>
                <a:lnTo>
                  <a:pt x="12882" y="1178"/>
                </a:lnTo>
                <a:cubicBezTo>
                  <a:pt x="17611" y="1178"/>
                  <a:pt x="21875" y="4015"/>
                  <a:pt x="23695" y="8404"/>
                </a:cubicBezTo>
                <a:cubicBezTo>
                  <a:pt x="25497" y="12775"/>
                  <a:pt x="24498" y="17807"/>
                  <a:pt x="21161" y="21144"/>
                </a:cubicBezTo>
                <a:cubicBezTo>
                  <a:pt x="18915" y="23390"/>
                  <a:pt x="15917" y="24580"/>
                  <a:pt x="12868" y="24580"/>
                </a:cubicBezTo>
                <a:cubicBezTo>
                  <a:pt x="11364" y="24580"/>
                  <a:pt x="9848" y="24290"/>
                  <a:pt x="8404" y="23695"/>
                </a:cubicBezTo>
                <a:cubicBezTo>
                  <a:pt x="4033" y="21875"/>
                  <a:pt x="1178" y="17611"/>
                  <a:pt x="1178" y="12883"/>
                </a:cubicBezTo>
                <a:lnTo>
                  <a:pt x="0" y="12883"/>
                </a:lnTo>
                <a:cubicBezTo>
                  <a:pt x="0" y="18075"/>
                  <a:pt x="3140" y="22767"/>
                  <a:pt x="7958" y="24766"/>
                </a:cubicBezTo>
                <a:cubicBezTo>
                  <a:pt x="9548" y="25428"/>
                  <a:pt x="11220" y="25749"/>
                  <a:pt x="12880" y="25749"/>
                </a:cubicBezTo>
                <a:cubicBezTo>
                  <a:pt x="16229" y="25749"/>
                  <a:pt x="19524" y="24440"/>
                  <a:pt x="21982" y="21982"/>
                </a:cubicBezTo>
                <a:cubicBezTo>
                  <a:pt x="25658" y="18289"/>
                  <a:pt x="26764" y="12758"/>
                  <a:pt x="24766" y="7940"/>
                </a:cubicBezTo>
                <a:cubicBezTo>
                  <a:pt x="22785" y="3140"/>
                  <a:pt x="18093" y="0"/>
                  <a:pt x="12882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5">
            <a:extLst>
              <a:ext uri="{FF2B5EF4-FFF2-40B4-BE49-F238E27FC236}">
                <a16:creationId xmlns:a16="http://schemas.microsoft.com/office/drawing/2014/main" id="{FA4BF8FB-815E-E04C-2AE4-BAA3CA24E2D2}"/>
              </a:ext>
            </a:extLst>
          </p:cNvPr>
          <p:cNvSpPr/>
          <p:nvPr/>
        </p:nvSpPr>
        <p:spPr>
          <a:xfrm>
            <a:off x="2903465" y="3782895"/>
            <a:ext cx="751716" cy="751716"/>
          </a:xfrm>
          <a:custGeom>
            <a:avLst/>
            <a:gdLst/>
            <a:ahLst/>
            <a:cxnLst/>
            <a:rect l="l" t="t" r="r" b="b"/>
            <a:pathLst>
              <a:path w="18219" h="18219" extrusionOk="0">
                <a:moveTo>
                  <a:pt x="9118" y="1"/>
                </a:moveTo>
                <a:cubicBezTo>
                  <a:pt x="4087" y="1"/>
                  <a:pt x="1" y="4087"/>
                  <a:pt x="1" y="9101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50" y="18218"/>
                  <a:pt x="18218" y="14132"/>
                  <a:pt x="18218" y="9101"/>
                </a:cubicBezTo>
                <a:cubicBezTo>
                  <a:pt x="18218" y="4087"/>
                  <a:pt x="14150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6" name="Google Shape;686;p25">
            <a:extLst>
              <a:ext uri="{FF2B5EF4-FFF2-40B4-BE49-F238E27FC236}">
                <a16:creationId xmlns:a16="http://schemas.microsoft.com/office/drawing/2014/main" id="{37AE0939-C56A-B557-40B7-27CA513460CF}"/>
              </a:ext>
            </a:extLst>
          </p:cNvPr>
          <p:cNvSpPr/>
          <p:nvPr/>
        </p:nvSpPr>
        <p:spPr>
          <a:xfrm>
            <a:off x="3804574" y="4155428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5">
            <a:extLst>
              <a:ext uri="{FF2B5EF4-FFF2-40B4-BE49-F238E27FC236}">
                <a16:creationId xmlns:a16="http://schemas.microsoft.com/office/drawing/2014/main" id="{19F0C803-C8F6-E0AF-ACE7-B3FED0FF0BB1}"/>
              </a:ext>
            </a:extLst>
          </p:cNvPr>
          <p:cNvSpPr/>
          <p:nvPr/>
        </p:nvSpPr>
        <p:spPr>
          <a:xfrm>
            <a:off x="4224925" y="4100221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2"/>
                  <a:pt x="643" y="0"/>
                  <a:pt x="1428" y="0"/>
                </a:cubicBezTo>
                <a:cubicBezTo>
                  <a:pt x="2195" y="0"/>
                  <a:pt x="2837" y="642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5">
            <a:extLst>
              <a:ext uri="{FF2B5EF4-FFF2-40B4-BE49-F238E27FC236}">
                <a16:creationId xmlns:a16="http://schemas.microsoft.com/office/drawing/2014/main" id="{7E155664-CCF6-E9B1-55C1-2C106BF6F028}"/>
              </a:ext>
            </a:extLst>
          </p:cNvPr>
          <p:cNvSpPr/>
          <p:nvPr/>
        </p:nvSpPr>
        <p:spPr>
          <a:xfrm>
            <a:off x="3900997" y="5220665"/>
            <a:ext cx="751675" cy="751675"/>
          </a:xfrm>
          <a:custGeom>
            <a:avLst/>
            <a:gdLst/>
            <a:ahLst/>
            <a:cxnLst/>
            <a:rect l="l" t="t" r="r" b="b"/>
            <a:pathLst>
              <a:path w="18218" h="18218" extrusionOk="0">
                <a:moveTo>
                  <a:pt x="9118" y="1"/>
                </a:moveTo>
                <a:cubicBezTo>
                  <a:pt x="4087" y="1"/>
                  <a:pt x="1" y="4087"/>
                  <a:pt x="1" y="9118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32" y="18218"/>
                  <a:pt x="18218" y="14132"/>
                  <a:pt x="18218" y="9118"/>
                </a:cubicBezTo>
                <a:cubicBezTo>
                  <a:pt x="18218" y="4087"/>
                  <a:pt x="14132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9" name="Google Shape;689;p25">
            <a:extLst>
              <a:ext uri="{FF2B5EF4-FFF2-40B4-BE49-F238E27FC236}">
                <a16:creationId xmlns:a16="http://schemas.microsoft.com/office/drawing/2014/main" id="{3A15D1CE-59AD-A198-A5BE-D1DA2E122619}"/>
              </a:ext>
            </a:extLst>
          </p:cNvPr>
          <p:cNvSpPr/>
          <p:nvPr/>
        </p:nvSpPr>
        <p:spPr>
          <a:xfrm>
            <a:off x="4802106" y="5593157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5">
            <a:extLst>
              <a:ext uri="{FF2B5EF4-FFF2-40B4-BE49-F238E27FC236}">
                <a16:creationId xmlns:a16="http://schemas.microsoft.com/office/drawing/2014/main" id="{DB68D2BA-C11C-7913-17B5-520130A7E402}"/>
              </a:ext>
            </a:extLst>
          </p:cNvPr>
          <p:cNvSpPr/>
          <p:nvPr/>
        </p:nvSpPr>
        <p:spPr>
          <a:xfrm>
            <a:off x="5222459" y="5538696"/>
            <a:ext cx="117096" cy="116353"/>
          </a:xfrm>
          <a:custGeom>
            <a:avLst/>
            <a:gdLst/>
            <a:ahLst/>
            <a:cxnLst/>
            <a:rect l="l" t="t" r="r" b="b"/>
            <a:pathLst>
              <a:path w="2838" h="2820" fill="none" extrusionOk="0">
                <a:moveTo>
                  <a:pt x="2837" y="1410"/>
                </a:moveTo>
                <a:cubicBezTo>
                  <a:pt x="2837" y="2177"/>
                  <a:pt x="2195" y="2820"/>
                  <a:pt x="1410" y="2820"/>
                </a:cubicBezTo>
                <a:cubicBezTo>
                  <a:pt x="643" y="2820"/>
                  <a:pt x="0" y="2177"/>
                  <a:pt x="0" y="1410"/>
                </a:cubicBezTo>
                <a:cubicBezTo>
                  <a:pt x="0" y="625"/>
                  <a:pt x="643" y="1"/>
                  <a:pt x="1410" y="1"/>
                </a:cubicBezTo>
                <a:cubicBezTo>
                  <a:pt x="2195" y="1"/>
                  <a:pt x="2837" y="625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5">
            <a:extLst>
              <a:ext uri="{FF2B5EF4-FFF2-40B4-BE49-F238E27FC236}">
                <a16:creationId xmlns:a16="http://schemas.microsoft.com/office/drawing/2014/main" id="{BE973B01-A484-8FFD-C429-4CAD6EE8A87B}"/>
              </a:ext>
            </a:extLst>
          </p:cNvPr>
          <p:cNvSpPr/>
          <p:nvPr/>
        </p:nvSpPr>
        <p:spPr>
          <a:xfrm>
            <a:off x="3703694" y="5065324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890" y="1173"/>
                </a:moveTo>
                <a:cubicBezTo>
                  <a:pt x="15403" y="1173"/>
                  <a:pt x="16928" y="1467"/>
                  <a:pt x="18379" y="2071"/>
                </a:cubicBezTo>
                <a:cubicBezTo>
                  <a:pt x="22750" y="3873"/>
                  <a:pt x="25605" y="8137"/>
                  <a:pt x="25605" y="12883"/>
                </a:cubicBezTo>
                <a:cubicBezTo>
                  <a:pt x="25587" y="19342"/>
                  <a:pt x="20359" y="24570"/>
                  <a:pt x="13900" y="24570"/>
                </a:cubicBezTo>
                <a:cubicBezTo>
                  <a:pt x="9154" y="24570"/>
                  <a:pt x="4890" y="21733"/>
                  <a:pt x="3088" y="17362"/>
                </a:cubicBezTo>
                <a:cubicBezTo>
                  <a:pt x="1268" y="12990"/>
                  <a:pt x="2267" y="7941"/>
                  <a:pt x="5621" y="4604"/>
                </a:cubicBezTo>
                <a:cubicBezTo>
                  <a:pt x="7851" y="2363"/>
                  <a:pt x="10845" y="1173"/>
                  <a:pt x="13890" y="1173"/>
                </a:cubicBezTo>
                <a:close/>
                <a:moveTo>
                  <a:pt x="13900" y="1"/>
                </a:moveTo>
                <a:cubicBezTo>
                  <a:pt x="8690" y="1"/>
                  <a:pt x="3998" y="3141"/>
                  <a:pt x="1999" y="7959"/>
                </a:cubicBezTo>
                <a:cubicBezTo>
                  <a:pt x="1" y="12758"/>
                  <a:pt x="1107" y="18307"/>
                  <a:pt x="4801" y="21983"/>
                </a:cubicBezTo>
                <a:cubicBezTo>
                  <a:pt x="7258" y="24441"/>
                  <a:pt x="10546" y="25750"/>
                  <a:pt x="13895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4" y="22786"/>
                  <a:pt x="26765" y="18075"/>
                  <a:pt x="26765" y="12883"/>
                </a:cubicBezTo>
                <a:cubicBezTo>
                  <a:pt x="26765" y="5764"/>
                  <a:pt x="21002" y="19"/>
                  <a:pt x="1390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5">
            <a:extLst>
              <a:ext uri="{FF2B5EF4-FFF2-40B4-BE49-F238E27FC236}">
                <a16:creationId xmlns:a16="http://schemas.microsoft.com/office/drawing/2014/main" id="{C3F7DF34-EE6A-81AC-2B99-ABC4D50514A3}"/>
              </a:ext>
            </a:extLst>
          </p:cNvPr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5">
            <a:extLst>
              <a:ext uri="{FF2B5EF4-FFF2-40B4-BE49-F238E27FC236}">
                <a16:creationId xmlns:a16="http://schemas.microsoft.com/office/drawing/2014/main" id="{B58AE50B-114F-F98C-61B9-C4C77EEA9295}"/>
              </a:ext>
            </a:extLst>
          </p:cNvPr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5">
            <a:extLst>
              <a:ext uri="{FF2B5EF4-FFF2-40B4-BE49-F238E27FC236}">
                <a16:creationId xmlns:a16="http://schemas.microsoft.com/office/drawing/2014/main" id="{1D799442-00D1-03B3-8145-A8878B3D57C1}"/>
              </a:ext>
            </a:extLst>
          </p:cNvPr>
          <p:cNvSpPr/>
          <p:nvPr/>
        </p:nvSpPr>
        <p:spPr>
          <a:xfrm>
            <a:off x="2759900" y="759434"/>
            <a:ext cx="2877256" cy="1075607"/>
          </a:xfrm>
          <a:custGeom>
            <a:avLst/>
            <a:gdLst/>
            <a:ahLst/>
            <a:cxnLst/>
            <a:rect l="l" t="t" r="r" b="b"/>
            <a:pathLst>
              <a:path w="58936" h="26069" extrusionOk="0">
                <a:moveTo>
                  <a:pt x="822" y="0"/>
                </a:moveTo>
                <a:cubicBezTo>
                  <a:pt x="376" y="0"/>
                  <a:pt x="1" y="357"/>
                  <a:pt x="1" y="803"/>
                </a:cubicBezTo>
                <a:lnTo>
                  <a:pt x="1" y="25248"/>
                </a:lnTo>
                <a:cubicBezTo>
                  <a:pt x="1" y="25711"/>
                  <a:pt x="376" y="26068"/>
                  <a:pt x="822" y="26068"/>
                </a:cubicBezTo>
                <a:lnTo>
                  <a:pt x="58132" y="26068"/>
                </a:lnTo>
                <a:cubicBezTo>
                  <a:pt x="58578" y="26068"/>
                  <a:pt x="58935" y="25711"/>
                  <a:pt x="58935" y="25248"/>
                </a:cubicBezTo>
                <a:lnTo>
                  <a:pt x="58935" y="803"/>
                </a:lnTo>
                <a:cubicBezTo>
                  <a:pt x="58935" y="357"/>
                  <a:pt x="58578" y="0"/>
                  <a:pt x="581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85725" dist="9525" dir="1739999" algn="bl" rotWithShape="0">
              <a:srgbClr val="000000">
                <a:alpha val="80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95" name="Google Shape;695;p25">
            <a:extLst>
              <a:ext uri="{FF2B5EF4-FFF2-40B4-BE49-F238E27FC236}">
                <a16:creationId xmlns:a16="http://schemas.microsoft.com/office/drawing/2014/main" id="{550A1887-AB8A-AF75-7809-91D7E547DAB0}"/>
              </a:ext>
            </a:extLst>
          </p:cNvPr>
          <p:cNvGrpSpPr/>
          <p:nvPr/>
        </p:nvGrpSpPr>
        <p:grpSpPr>
          <a:xfrm>
            <a:off x="5061251" y="543734"/>
            <a:ext cx="443957" cy="443957"/>
            <a:chOff x="5319938" y="407800"/>
            <a:chExt cx="332968" cy="332968"/>
          </a:xfrm>
        </p:grpSpPr>
        <p:sp>
          <p:nvSpPr>
            <p:cNvPr id="696" name="Google Shape;696;p25">
              <a:extLst>
                <a:ext uri="{FF2B5EF4-FFF2-40B4-BE49-F238E27FC236}">
                  <a16:creationId xmlns:a16="http://schemas.microsoft.com/office/drawing/2014/main" id="{2E918B12-6B5B-4DC7-E8C3-4E60DE4C07AC}"/>
                </a:ext>
              </a:extLst>
            </p:cNvPr>
            <p:cNvSpPr/>
            <p:nvPr/>
          </p:nvSpPr>
          <p:spPr>
            <a:xfrm>
              <a:off x="5319938" y="407800"/>
              <a:ext cx="332968" cy="332968"/>
            </a:xfrm>
            <a:custGeom>
              <a:avLst/>
              <a:gdLst/>
              <a:ahLst/>
              <a:cxnLst/>
              <a:rect l="l" t="t" r="r" b="b"/>
              <a:pathLst>
                <a:path w="10760" h="10760" extrusionOk="0">
                  <a:moveTo>
                    <a:pt x="5389" y="0"/>
                  </a:moveTo>
                  <a:cubicBezTo>
                    <a:pt x="2409" y="0"/>
                    <a:pt x="1" y="2409"/>
                    <a:pt x="1" y="5389"/>
                  </a:cubicBezTo>
                  <a:cubicBezTo>
                    <a:pt x="1" y="8351"/>
                    <a:pt x="2409" y="10759"/>
                    <a:pt x="5389" y="10759"/>
                  </a:cubicBezTo>
                  <a:cubicBezTo>
                    <a:pt x="8351" y="10759"/>
                    <a:pt x="10760" y="8351"/>
                    <a:pt x="10760" y="5389"/>
                  </a:cubicBezTo>
                  <a:cubicBezTo>
                    <a:pt x="10760" y="2409"/>
                    <a:pt x="8351" y="0"/>
                    <a:pt x="5389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25">
              <a:extLst>
                <a:ext uri="{FF2B5EF4-FFF2-40B4-BE49-F238E27FC236}">
                  <a16:creationId xmlns:a16="http://schemas.microsoft.com/office/drawing/2014/main" id="{F636208E-3369-E9C3-3797-910290CDD6D6}"/>
                </a:ext>
              </a:extLst>
            </p:cNvPr>
            <p:cNvSpPr/>
            <p:nvPr/>
          </p:nvSpPr>
          <p:spPr>
            <a:xfrm>
              <a:off x="5374215" y="509391"/>
              <a:ext cx="177098" cy="151785"/>
            </a:xfrm>
            <a:custGeom>
              <a:avLst/>
              <a:gdLst/>
              <a:ahLst/>
              <a:cxnLst/>
              <a:rect l="l" t="t" r="r" b="b"/>
              <a:pathLst>
                <a:path w="5723" h="4905" extrusionOk="0">
                  <a:moveTo>
                    <a:pt x="3274" y="0"/>
                  </a:moveTo>
                  <a:cubicBezTo>
                    <a:pt x="1094" y="0"/>
                    <a:pt x="0" y="2629"/>
                    <a:pt x="1530" y="4176"/>
                  </a:cubicBezTo>
                  <a:cubicBezTo>
                    <a:pt x="2033" y="4679"/>
                    <a:pt x="2652" y="4905"/>
                    <a:pt x="3257" y="4905"/>
                  </a:cubicBezTo>
                  <a:cubicBezTo>
                    <a:pt x="4518" y="4905"/>
                    <a:pt x="5723" y="3927"/>
                    <a:pt x="5723" y="2445"/>
                  </a:cubicBezTo>
                  <a:lnTo>
                    <a:pt x="3296" y="2445"/>
                  </a:lnTo>
                  <a:lnTo>
                    <a:pt x="3296" y="0"/>
                  </a:lnTo>
                  <a:cubicBezTo>
                    <a:pt x="3289" y="0"/>
                    <a:pt x="3281" y="0"/>
                    <a:pt x="3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98" name="Google Shape;698;p25">
            <a:extLst>
              <a:ext uri="{FF2B5EF4-FFF2-40B4-BE49-F238E27FC236}">
                <a16:creationId xmlns:a16="http://schemas.microsoft.com/office/drawing/2014/main" id="{68992FC3-0207-A8D5-71C7-3C433F02E83F}"/>
              </a:ext>
            </a:extLst>
          </p:cNvPr>
          <p:cNvSpPr/>
          <p:nvPr/>
        </p:nvSpPr>
        <p:spPr>
          <a:xfrm>
            <a:off x="6008786" y="651215"/>
            <a:ext cx="100881" cy="100139"/>
          </a:xfrm>
          <a:custGeom>
            <a:avLst/>
            <a:gdLst/>
            <a:ahLst/>
            <a:cxnLst/>
            <a:rect l="l" t="t" r="r" b="b"/>
            <a:pathLst>
              <a:path w="2445" h="2427" extrusionOk="0">
                <a:moveTo>
                  <a:pt x="0" y="0"/>
                </a:moveTo>
                <a:lnTo>
                  <a:pt x="0" y="2427"/>
                </a:lnTo>
                <a:lnTo>
                  <a:pt x="2444" y="2427"/>
                </a:lnTo>
                <a:cubicBezTo>
                  <a:pt x="2444" y="1089"/>
                  <a:pt x="1338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9" name="Google Shape;699;p25">
            <a:extLst>
              <a:ext uri="{FF2B5EF4-FFF2-40B4-BE49-F238E27FC236}">
                <a16:creationId xmlns:a16="http://schemas.microsoft.com/office/drawing/2014/main" id="{64F5441D-B8D1-E86E-C0DC-53D11DB74375}"/>
              </a:ext>
            </a:extLst>
          </p:cNvPr>
          <p:cNvSpPr/>
          <p:nvPr/>
        </p:nvSpPr>
        <p:spPr>
          <a:xfrm>
            <a:off x="3808091" y="2207482"/>
            <a:ext cx="2877207" cy="1076349"/>
          </a:xfrm>
          <a:custGeom>
            <a:avLst/>
            <a:gdLst/>
            <a:ahLst/>
            <a:cxnLst/>
            <a:rect l="l" t="t" r="r" b="b"/>
            <a:pathLst>
              <a:path w="58935" h="26087" extrusionOk="0">
                <a:moveTo>
                  <a:pt x="803" y="1"/>
                </a:moveTo>
                <a:cubicBezTo>
                  <a:pt x="357" y="1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57" y="26087"/>
                  <a:pt x="803" y="26087"/>
                </a:cubicBezTo>
                <a:lnTo>
                  <a:pt x="58114" y="26087"/>
                </a:lnTo>
                <a:cubicBezTo>
                  <a:pt x="58560" y="26087"/>
                  <a:pt x="58934" y="25712"/>
                  <a:pt x="58934" y="25266"/>
                </a:cubicBezTo>
                <a:lnTo>
                  <a:pt x="58934" y="821"/>
                </a:lnTo>
                <a:cubicBezTo>
                  <a:pt x="58934" y="375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0" name="Google Shape;700;p25">
            <a:extLst>
              <a:ext uri="{FF2B5EF4-FFF2-40B4-BE49-F238E27FC236}">
                <a16:creationId xmlns:a16="http://schemas.microsoft.com/office/drawing/2014/main" id="{0911F45D-B450-6BC7-1504-C2FE430AF9CE}"/>
              </a:ext>
            </a:extLst>
          </p:cNvPr>
          <p:cNvGrpSpPr/>
          <p:nvPr/>
        </p:nvGrpSpPr>
        <p:grpSpPr>
          <a:xfrm>
            <a:off x="6133854" y="1992520"/>
            <a:ext cx="444700" cy="443957"/>
            <a:chOff x="6048190" y="1494390"/>
            <a:chExt cx="333525" cy="332968"/>
          </a:xfrm>
        </p:grpSpPr>
        <p:sp>
          <p:nvSpPr>
            <p:cNvPr id="701" name="Google Shape;701;p25">
              <a:extLst>
                <a:ext uri="{FF2B5EF4-FFF2-40B4-BE49-F238E27FC236}">
                  <a16:creationId xmlns:a16="http://schemas.microsoft.com/office/drawing/2014/main" id="{B3B5E028-B002-EC88-C861-42EFF7A6B057}"/>
                </a:ext>
              </a:extLst>
            </p:cNvPr>
            <p:cNvSpPr/>
            <p:nvPr/>
          </p:nvSpPr>
          <p:spPr>
            <a:xfrm>
              <a:off x="6048190" y="1494390"/>
              <a:ext cx="333525" cy="332968"/>
            </a:xfrm>
            <a:custGeom>
              <a:avLst/>
              <a:gdLst/>
              <a:ahLst/>
              <a:cxnLst/>
              <a:rect l="l" t="t" r="r" b="b"/>
              <a:pathLst>
                <a:path w="10778" h="10760" extrusionOk="0">
                  <a:moveTo>
                    <a:pt x="5389" y="1"/>
                  </a:moveTo>
                  <a:cubicBezTo>
                    <a:pt x="2410" y="1"/>
                    <a:pt x="1" y="2409"/>
                    <a:pt x="1" y="5371"/>
                  </a:cubicBezTo>
                  <a:cubicBezTo>
                    <a:pt x="1" y="8351"/>
                    <a:pt x="2410" y="10760"/>
                    <a:pt x="5389" y="10760"/>
                  </a:cubicBezTo>
                  <a:cubicBezTo>
                    <a:pt x="8369" y="10760"/>
                    <a:pt x="10778" y="8351"/>
                    <a:pt x="10778" y="5371"/>
                  </a:cubicBezTo>
                  <a:cubicBezTo>
                    <a:pt x="10778" y="2409"/>
                    <a:pt x="8369" y="1"/>
                    <a:pt x="538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25">
              <a:extLst>
                <a:ext uri="{FF2B5EF4-FFF2-40B4-BE49-F238E27FC236}">
                  <a16:creationId xmlns:a16="http://schemas.microsoft.com/office/drawing/2014/main" id="{6BA20D82-5DE4-1EEC-3AFA-C4BA88FADA08}"/>
                </a:ext>
              </a:extLst>
            </p:cNvPr>
            <p:cNvSpPr/>
            <p:nvPr/>
          </p:nvSpPr>
          <p:spPr>
            <a:xfrm>
              <a:off x="6126047" y="1571690"/>
              <a:ext cx="176727" cy="177284"/>
            </a:xfrm>
            <a:custGeom>
              <a:avLst/>
              <a:gdLst/>
              <a:ahLst/>
              <a:cxnLst/>
              <a:rect l="l" t="t" r="r" b="b"/>
              <a:pathLst>
                <a:path w="5711" h="5729" extrusionOk="0">
                  <a:moveTo>
                    <a:pt x="2851" y="1739"/>
                  </a:moveTo>
                  <a:cubicBezTo>
                    <a:pt x="3439" y="1739"/>
                    <a:pt x="3998" y="2195"/>
                    <a:pt x="3998" y="2873"/>
                  </a:cubicBezTo>
                  <a:cubicBezTo>
                    <a:pt x="3998" y="3498"/>
                    <a:pt x="3498" y="3997"/>
                    <a:pt x="2873" y="4015"/>
                  </a:cubicBezTo>
                  <a:lnTo>
                    <a:pt x="2856" y="4015"/>
                  </a:lnTo>
                  <a:cubicBezTo>
                    <a:pt x="1856" y="4015"/>
                    <a:pt x="1339" y="2784"/>
                    <a:pt x="2053" y="2070"/>
                  </a:cubicBezTo>
                  <a:cubicBezTo>
                    <a:pt x="2288" y="1841"/>
                    <a:pt x="2572" y="1739"/>
                    <a:pt x="2851" y="1739"/>
                  </a:cubicBezTo>
                  <a:close/>
                  <a:moveTo>
                    <a:pt x="2285" y="1"/>
                  </a:moveTo>
                  <a:cubicBezTo>
                    <a:pt x="2124" y="1"/>
                    <a:pt x="1999" y="143"/>
                    <a:pt x="1999" y="304"/>
                  </a:cubicBezTo>
                  <a:lnTo>
                    <a:pt x="1999" y="643"/>
                  </a:lnTo>
                  <a:cubicBezTo>
                    <a:pt x="1999" y="679"/>
                    <a:pt x="1981" y="696"/>
                    <a:pt x="1946" y="714"/>
                  </a:cubicBezTo>
                  <a:cubicBezTo>
                    <a:pt x="1696" y="804"/>
                    <a:pt x="1482" y="946"/>
                    <a:pt x="1285" y="1107"/>
                  </a:cubicBezTo>
                  <a:cubicBezTo>
                    <a:pt x="1268" y="1116"/>
                    <a:pt x="1250" y="1120"/>
                    <a:pt x="1234" y="1120"/>
                  </a:cubicBezTo>
                  <a:cubicBezTo>
                    <a:pt x="1219" y="1120"/>
                    <a:pt x="1205" y="1116"/>
                    <a:pt x="1196" y="1107"/>
                  </a:cubicBezTo>
                  <a:lnTo>
                    <a:pt x="964" y="982"/>
                  </a:lnTo>
                  <a:cubicBezTo>
                    <a:pt x="918" y="959"/>
                    <a:pt x="868" y="947"/>
                    <a:pt x="818" y="947"/>
                  </a:cubicBezTo>
                  <a:cubicBezTo>
                    <a:pt x="715" y="947"/>
                    <a:pt x="614" y="998"/>
                    <a:pt x="554" y="1107"/>
                  </a:cubicBezTo>
                  <a:lnTo>
                    <a:pt x="90" y="1928"/>
                  </a:lnTo>
                  <a:cubicBezTo>
                    <a:pt x="1" y="2070"/>
                    <a:pt x="54" y="2249"/>
                    <a:pt x="197" y="2338"/>
                  </a:cubicBezTo>
                  <a:lnTo>
                    <a:pt x="429" y="2481"/>
                  </a:lnTo>
                  <a:cubicBezTo>
                    <a:pt x="465" y="2499"/>
                    <a:pt x="483" y="2516"/>
                    <a:pt x="465" y="2552"/>
                  </a:cubicBezTo>
                  <a:cubicBezTo>
                    <a:pt x="447" y="2659"/>
                    <a:pt x="447" y="2766"/>
                    <a:pt x="447" y="2873"/>
                  </a:cubicBezTo>
                  <a:cubicBezTo>
                    <a:pt x="447" y="3034"/>
                    <a:pt x="465" y="3212"/>
                    <a:pt x="500" y="3373"/>
                  </a:cubicBezTo>
                  <a:cubicBezTo>
                    <a:pt x="518" y="3409"/>
                    <a:pt x="500" y="3444"/>
                    <a:pt x="465" y="3462"/>
                  </a:cubicBezTo>
                  <a:lnTo>
                    <a:pt x="286" y="3569"/>
                  </a:lnTo>
                  <a:cubicBezTo>
                    <a:pt x="144" y="3641"/>
                    <a:pt x="90" y="3819"/>
                    <a:pt x="179" y="3962"/>
                  </a:cubicBezTo>
                  <a:lnTo>
                    <a:pt x="661" y="4800"/>
                  </a:lnTo>
                  <a:cubicBezTo>
                    <a:pt x="709" y="4895"/>
                    <a:pt x="804" y="4951"/>
                    <a:pt x="909" y="4951"/>
                  </a:cubicBezTo>
                  <a:cubicBezTo>
                    <a:pt x="962" y="4951"/>
                    <a:pt x="1018" y="4937"/>
                    <a:pt x="1071" y="4907"/>
                  </a:cubicBezTo>
                  <a:lnTo>
                    <a:pt x="1339" y="4747"/>
                  </a:lnTo>
                  <a:cubicBezTo>
                    <a:pt x="1348" y="4738"/>
                    <a:pt x="1361" y="4733"/>
                    <a:pt x="1377" y="4733"/>
                  </a:cubicBezTo>
                  <a:cubicBezTo>
                    <a:pt x="1393" y="4733"/>
                    <a:pt x="1410" y="4738"/>
                    <a:pt x="1428" y="4747"/>
                  </a:cubicBezTo>
                  <a:cubicBezTo>
                    <a:pt x="1624" y="4890"/>
                    <a:pt x="1874" y="5014"/>
                    <a:pt x="2124" y="5086"/>
                  </a:cubicBezTo>
                  <a:cubicBezTo>
                    <a:pt x="2142" y="5086"/>
                    <a:pt x="2178" y="5121"/>
                    <a:pt x="2178" y="5157"/>
                  </a:cubicBezTo>
                  <a:lnTo>
                    <a:pt x="2178" y="5443"/>
                  </a:lnTo>
                  <a:cubicBezTo>
                    <a:pt x="2178" y="5603"/>
                    <a:pt x="2303" y="5728"/>
                    <a:pt x="2463" y="5728"/>
                  </a:cubicBezTo>
                  <a:lnTo>
                    <a:pt x="3427" y="5728"/>
                  </a:lnTo>
                  <a:cubicBezTo>
                    <a:pt x="3587" y="5728"/>
                    <a:pt x="3730" y="5603"/>
                    <a:pt x="3730" y="5443"/>
                  </a:cubicBezTo>
                  <a:lnTo>
                    <a:pt x="3730" y="5014"/>
                  </a:lnTo>
                  <a:cubicBezTo>
                    <a:pt x="3730" y="4979"/>
                    <a:pt x="3748" y="4961"/>
                    <a:pt x="3766" y="4943"/>
                  </a:cubicBezTo>
                  <a:cubicBezTo>
                    <a:pt x="3980" y="4854"/>
                    <a:pt x="4158" y="4729"/>
                    <a:pt x="4337" y="4568"/>
                  </a:cubicBezTo>
                  <a:cubicBezTo>
                    <a:pt x="4345" y="4559"/>
                    <a:pt x="4359" y="4555"/>
                    <a:pt x="4372" y="4555"/>
                  </a:cubicBezTo>
                  <a:cubicBezTo>
                    <a:pt x="4386" y="4555"/>
                    <a:pt x="4399" y="4559"/>
                    <a:pt x="4408" y="4568"/>
                  </a:cubicBezTo>
                  <a:lnTo>
                    <a:pt x="4747" y="4765"/>
                  </a:lnTo>
                  <a:cubicBezTo>
                    <a:pt x="4790" y="4786"/>
                    <a:pt x="4835" y="4796"/>
                    <a:pt x="4881" y="4796"/>
                  </a:cubicBezTo>
                  <a:cubicBezTo>
                    <a:pt x="4988" y="4796"/>
                    <a:pt x="5095" y="4740"/>
                    <a:pt x="5157" y="4640"/>
                  </a:cubicBezTo>
                  <a:lnTo>
                    <a:pt x="5639" y="3819"/>
                  </a:lnTo>
                  <a:cubicBezTo>
                    <a:pt x="5710" y="3676"/>
                    <a:pt x="5675" y="3498"/>
                    <a:pt x="5532" y="3409"/>
                  </a:cubicBezTo>
                  <a:lnTo>
                    <a:pt x="5122" y="3159"/>
                  </a:lnTo>
                  <a:cubicBezTo>
                    <a:pt x="5104" y="3159"/>
                    <a:pt x="5086" y="3123"/>
                    <a:pt x="5086" y="3105"/>
                  </a:cubicBezTo>
                  <a:lnTo>
                    <a:pt x="5086" y="2873"/>
                  </a:lnTo>
                  <a:cubicBezTo>
                    <a:pt x="5086" y="2731"/>
                    <a:pt x="5068" y="2588"/>
                    <a:pt x="5050" y="2463"/>
                  </a:cubicBezTo>
                  <a:cubicBezTo>
                    <a:pt x="5050" y="2427"/>
                    <a:pt x="5050" y="2392"/>
                    <a:pt x="5086" y="2392"/>
                  </a:cubicBezTo>
                  <a:lnTo>
                    <a:pt x="5443" y="2177"/>
                  </a:lnTo>
                  <a:cubicBezTo>
                    <a:pt x="5586" y="2106"/>
                    <a:pt x="5621" y="1910"/>
                    <a:pt x="5550" y="1767"/>
                  </a:cubicBezTo>
                  <a:lnTo>
                    <a:pt x="5068" y="946"/>
                  </a:lnTo>
                  <a:cubicBezTo>
                    <a:pt x="5009" y="851"/>
                    <a:pt x="4910" y="796"/>
                    <a:pt x="4808" y="796"/>
                  </a:cubicBezTo>
                  <a:cubicBezTo>
                    <a:pt x="4757" y="796"/>
                    <a:pt x="4705" y="809"/>
                    <a:pt x="4658" y="839"/>
                  </a:cubicBezTo>
                  <a:lnTo>
                    <a:pt x="4283" y="1053"/>
                  </a:lnTo>
                  <a:cubicBezTo>
                    <a:pt x="4265" y="1062"/>
                    <a:pt x="4247" y="1067"/>
                    <a:pt x="4232" y="1067"/>
                  </a:cubicBezTo>
                  <a:cubicBezTo>
                    <a:pt x="4216" y="1067"/>
                    <a:pt x="4203" y="1062"/>
                    <a:pt x="4194" y="1053"/>
                  </a:cubicBezTo>
                  <a:cubicBezTo>
                    <a:pt x="4015" y="911"/>
                    <a:pt x="3819" y="804"/>
                    <a:pt x="3605" y="714"/>
                  </a:cubicBezTo>
                  <a:cubicBezTo>
                    <a:pt x="3569" y="714"/>
                    <a:pt x="3551" y="679"/>
                    <a:pt x="3551" y="643"/>
                  </a:cubicBezTo>
                  <a:lnTo>
                    <a:pt x="3551" y="304"/>
                  </a:lnTo>
                  <a:cubicBezTo>
                    <a:pt x="3551" y="143"/>
                    <a:pt x="3409" y="1"/>
                    <a:pt x="3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3" name="Google Shape;703;p25">
            <a:extLst>
              <a:ext uri="{FF2B5EF4-FFF2-40B4-BE49-F238E27FC236}">
                <a16:creationId xmlns:a16="http://schemas.microsoft.com/office/drawing/2014/main" id="{45CB04D3-0782-1EE2-BF3D-11C342D3642A}"/>
              </a:ext>
            </a:extLst>
          </p:cNvPr>
          <p:cNvSpPr/>
          <p:nvPr/>
        </p:nvSpPr>
        <p:spPr>
          <a:xfrm>
            <a:off x="4515964" y="3681628"/>
            <a:ext cx="2876328" cy="1075648"/>
          </a:xfrm>
          <a:custGeom>
            <a:avLst/>
            <a:gdLst/>
            <a:ahLst/>
            <a:cxnLst/>
            <a:rect l="l" t="t" r="r" b="b"/>
            <a:pathLst>
              <a:path w="58917" h="26070" extrusionOk="0">
                <a:moveTo>
                  <a:pt x="803" y="1"/>
                </a:moveTo>
                <a:cubicBezTo>
                  <a:pt x="357" y="1"/>
                  <a:pt x="1" y="358"/>
                  <a:pt x="1" y="804"/>
                </a:cubicBezTo>
                <a:lnTo>
                  <a:pt x="1" y="25266"/>
                </a:lnTo>
                <a:cubicBezTo>
                  <a:pt x="1" y="25712"/>
                  <a:pt x="357" y="26069"/>
                  <a:pt x="803" y="26069"/>
                </a:cubicBezTo>
                <a:lnTo>
                  <a:pt x="58114" y="26069"/>
                </a:lnTo>
                <a:cubicBezTo>
                  <a:pt x="58560" y="26069"/>
                  <a:pt x="58917" y="25712"/>
                  <a:pt x="58917" y="25266"/>
                </a:cubicBezTo>
                <a:lnTo>
                  <a:pt x="58917" y="804"/>
                </a:lnTo>
                <a:cubicBezTo>
                  <a:pt x="58917" y="358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4" name="Google Shape;704;p25">
            <a:extLst>
              <a:ext uri="{FF2B5EF4-FFF2-40B4-BE49-F238E27FC236}">
                <a16:creationId xmlns:a16="http://schemas.microsoft.com/office/drawing/2014/main" id="{AF3343F9-457A-1957-D785-A0A62CC385F7}"/>
              </a:ext>
            </a:extLst>
          </p:cNvPr>
          <p:cNvGrpSpPr/>
          <p:nvPr/>
        </p:nvGrpSpPr>
        <p:grpSpPr>
          <a:xfrm>
            <a:off x="6772120" y="3440977"/>
            <a:ext cx="504363" cy="444659"/>
            <a:chOff x="6603090" y="2580733"/>
            <a:chExt cx="378272" cy="333494"/>
          </a:xfrm>
        </p:grpSpPr>
        <p:sp>
          <p:nvSpPr>
            <p:cNvPr id="705" name="Google Shape;705;p25">
              <a:extLst>
                <a:ext uri="{FF2B5EF4-FFF2-40B4-BE49-F238E27FC236}">
                  <a16:creationId xmlns:a16="http://schemas.microsoft.com/office/drawing/2014/main" id="{44BCEF97-476C-A26D-57DA-4D3F4D510455}"/>
                </a:ext>
              </a:extLst>
            </p:cNvPr>
            <p:cNvSpPr/>
            <p:nvPr/>
          </p:nvSpPr>
          <p:spPr>
            <a:xfrm>
              <a:off x="6603090" y="2580733"/>
              <a:ext cx="378272" cy="333494"/>
            </a:xfrm>
            <a:custGeom>
              <a:avLst/>
              <a:gdLst/>
              <a:ahLst/>
              <a:cxnLst/>
              <a:rect l="l" t="t" r="r" b="b"/>
              <a:pathLst>
                <a:path w="12224" h="10777" extrusionOk="0">
                  <a:moveTo>
                    <a:pt x="6118" y="0"/>
                  </a:moveTo>
                  <a:cubicBezTo>
                    <a:pt x="5440" y="0"/>
                    <a:pt x="4752" y="129"/>
                    <a:pt x="4087" y="401"/>
                  </a:cubicBezTo>
                  <a:cubicBezTo>
                    <a:pt x="1321" y="1543"/>
                    <a:pt x="1" y="4684"/>
                    <a:pt x="1143" y="7431"/>
                  </a:cubicBezTo>
                  <a:cubicBezTo>
                    <a:pt x="1995" y="9514"/>
                    <a:pt x="4005" y="10777"/>
                    <a:pt x="6124" y="10777"/>
                  </a:cubicBezTo>
                  <a:cubicBezTo>
                    <a:pt x="6801" y="10777"/>
                    <a:pt x="7490" y="10648"/>
                    <a:pt x="8155" y="10376"/>
                  </a:cubicBezTo>
                  <a:cubicBezTo>
                    <a:pt x="10903" y="9251"/>
                    <a:pt x="12223" y="6111"/>
                    <a:pt x="11099" y="3346"/>
                  </a:cubicBezTo>
                  <a:cubicBezTo>
                    <a:pt x="10247" y="1263"/>
                    <a:pt x="8237" y="0"/>
                    <a:pt x="6118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25">
              <a:extLst>
                <a:ext uri="{FF2B5EF4-FFF2-40B4-BE49-F238E27FC236}">
                  <a16:creationId xmlns:a16="http://schemas.microsoft.com/office/drawing/2014/main" id="{7202B58E-3FBC-9199-6CEA-B07818E8F30D}"/>
                </a:ext>
              </a:extLst>
            </p:cNvPr>
            <p:cNvSpPr/>
            <p:nvPr/>
          </p:nvSpPr>
          <p:spPr>
            <a:xfrm>
              <a:off x="6683701" y="2638971"/>
              <a:ext cx="217048" cy="216460"/>
            </a:xfrm>
            <a:custGeom>
              <a:avLst/>
              <a:gdLst/>
              <a:ahLst/>
              <a:cxnLst/>
              <a:rect l="l" t="t" r="r" b="b"/>
              <a:pathLst>
                <a:path w="7014" h="6995" extrusionOk="0">
                  <a:moveTo>
                    <a:pt x="5282" y="0"/>
                  </a:moveTo>
                  <a:cubicBezTo>
                    <a:pt x="4158" y="18"/>
                    <a:pt x="3355" y="1142"/>
                    <a:pt x="3730" y="2213"/>
                  </a:cubicBezTo>
                  <a:cubicBezTo>
                    <a:pt x="3748" y="2284"/>
                    <a:pt x="3730" y="2373"/>
                    <a:pt x="3676" y="2427"/>
                  </a:cubicBezTo>
                  <a:lnTo>
                    <a:pt x="2445" y="3676"/>
                  </a:lnTo>
                  <a:cubicBezTo>
                    <a:pt x="2399" y="3711"/>
                    <a:pt x="2346" y="3730"/>
                    <a:pt x="2294" y="3730"/>
                  </a:cubicBezTo>
                  <a:cubicBezTo>
                    <a:pt x="2266" y="3730"/>
                    <a:pt x="2239" y="3724"/>
                    <a:pt x="2213" y="3712"/>
                  </a:cubicBezTo>
                  <a:cubicBezTo>
                    <a:pt x="2040" y="3659"/>
                    <a:pt x="1862" y="3633"/>
                    <a:pt x="1686" y="3633"/>
                  </a:cubicBezTo>
                  <a:cubicBezTo>
                    <a:pt x="1264" y="3633"/>
                    <a:pt x="851" y="3784"/>
                    <a:pt x="536" y="4086"/>
                  </a:cubicBezTo>
                  <a:cubicBezTo>
                    <a:pt x="197" y="4390"/>
                    <a:pt x="19" y="4818"/>
                    <a:pt x="1" y="5264"/>
                  </a:cubicBezTo>
                  <a:cubicBezTo>
                    <a:pt x="1" y="5398"/>
                    <a:pt x="101" y="5482"/>
                    <a:pt x="210" y="5482"/>
                  </a:cubicBezTo>
                  <a:cubicBezTo>
                    <a:pt x="260" y="5482"/>
                    <a:pt x="313" y="5464"/>
                    <a:pt x="358" y="5425"/>
                  </a:cubicBezTo>
                  <a:lnTo>
                    <a:pt x="982" y="4800"/>
                  </a:lnTo>
                  <a:cubicBezTo>
                    <a:pt x="1018" y="4755"/>
                    <a:pt x="1067" y="4733"/>
                    <a:pt x="1118" y="4733"/>
                  </a:cubicBezTo>
                  <a:cubicBezTo>
                    <a:pt x="1170" y="4733"/>
                    <a:pt x="1223" y="4755"/>
                    <a:pt x="1268" y="4800"/>
                  </a:cubicBezTo>
                  <a:lnTo>
                    <a:pt x="2196" y="5728"/>
                  </a:lnTo>
                  <a:cubicBezTo>
                    <a:pt x="2285" y="5799"/>
                    <a:pt x="2285" y="5942"/>
                    <a:pt x="2196" y="6013"/>
                  </a:cubicBezTo>
                  <a:lnTo>
                    <a:pt x="1571" y="6638"/>
                  </a:lnTo>
                  <a:cubicBezTo>
                    <a:pt x="1446" y="6781"/>
                    <a:pt x="1535" y="6995"/>
                    <a:pt x="1732" y="6995"/>
                  </a:cubicBezTo>
                  <a:cubicBezTo>
                    <a:pt x="2160" y="6977"/>
                    <a:pt x="2570" y="6798"/>
                    <a:pt x="2874" y="6495"/>
                  </a:cubicBezTo>
                  <a:cubicBezTo>
                    <a:pt x="3320" y="6049"/>
                    <a:pt x="3480" y="5389"/>
                    <a:pt x="3284" y="4782"/>
                  </a:cubicBezTo>
                  <a:cubicBezTo>
                    <a:pt x="3248" y="4693"/>
                    <a:pt x="3284" y="4622"/>
                    <a:pt x="3337" y="4568"/>
                  </a:cubicBezTo>
                  <a:lnTo>
                    <a:pt x="4586" y="3319"/>
                  </a:lnTo>
                  <a:cubicBezTo>
                    <a:pt x="4627" y="3279"/>
                    <a:pt x="4677" y="3259"/>
                    <a:pt x="4737" y="3259"/>
                  </a:cubicBezTo>
                  <a:cubicBezTo>
                    <a:pt x="4757" y="3259"/>
                    <a:pt x="4778" y="3261"/>
                    <a:pt x="4801" y="3266"/>
                  </a:cubicBezTo>
                  <a:cubicBezTo>
                    <a:pt x="4971" y="3324"/>
                    <a:pt x="5150" y="3353"/>
                    <a:pt x="5328" y="3353"/>
                  </a:cubicBezTo>
                  <a:cubicBezTo>
                    <a:pt x="5747" y="3353"/>
                    <a:pt x="6165" y="3197"/>
                    <a:pt x="6478" y="2909"/>
                  </a:cubicBezTo>
                  <a:cubicBezTo>
                    <a:pt x="6799" y="2605"/>
                    <a:pt x="6995" y="2177"/>
                    <a:pt x="7013" y="1731"/>
                  </a:cubicBezTo>
                  <a:cubicBezTo>
                    <a:pt x="7013" y="1597"/>
                    <a:pt x="6905" y="1513"/>
                    <a:pt x="6796" y="1513"/>
                  </a:cubicBezTo>
                  <a:cubicBezTo>
                    <a:pt x="6746" y="1513"/>
                    <a:pt x="6696" y="1531"/>
                    <a:pt x="6656" y="1571"/>
                  </a:cubicBezTo>
                  <a:lnTo>
                    <a:pt x="6103" y="2124"/>
                  </a:lnTo>
                  <a:cubicBezTo>
                    <a:pt x="6019" y="2207"/>
                    <a:pt x="5936" y="2242"/>
                    <a:pt x="5867" y="2242"/>
                  </a:cubicBezTo>
                  <a:cubicBezTo>
                    <a:pt x="5818" y="2242"/>
                    <a:pt x="5776" y="2225"/>
                    <a:pt x="5746" y="2195"/>
                  </a:cubicBezTo>
                  <a:lnTo>
                    <a:pt x="4818" y="1267"/>
                  </a:lnTo>
                  <a:cubicBezTo>
                    <a:pt x="4729" y="1178"/>
                    <a:pt x="4729" y="1053"/>
                    <a:pt x="4818" y="964"/>
                  </a:cubicBezTo>
                  <a:lnTo>
                    <a:pt x="5443" y="339"/>
                  </a:lnTo>
                  <a:cubicBezTo>
                    <a:pt x="5568" y="215"/>
                    <a:pt x="5461" y="0"/>
                    <a:pt x="5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7" name="Google Shape;707;p25">
            <a:extLst>
              <a:ext uri="{FF2B5EF4-FFF2-40B4-BE49-F238E27FC236}">
                <a16:creationId xmlns:a16="http://schemas.microsoft.com/office/drawing/2014/main" id="{A2F16835-7915-B667-5A46-FE71525BF5D8}"/>
              </a:ext>
            </a:extLst>
          </p:cNvPr>
          <p:cNvSpPr/>
          <p:nvPr/>
        </p:nvSpPr>
        <p:spPr>
          <a:xfrm>
            <a:off x="5593738" y="5104361"/>
            <a:ext cx="2877207" cy="1075607"/>
          </a:xfrm>
          <a:custGeom>
            <a:avLst/>
            <a:gdLst/>
            <a:ahLst/>
            <a:cxnLst/>
            <a:rect l="l" t="t" r="r" b="b"/>
            <a:pathLst>
              <a:path w="58935" h="26069" extrusionOk="0">
                <a:moveTo>
                  <a:pt x="821" y="0"/>
                </a:moveTo>
                <a:cubicBezTo>
                  <a:pt x="375" y="0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75" y="26069"/>
                  <a:pt x="821" y="26069"/>
                </a:cubicBezTo>
                <a:lnTo>
                  <a:pt x="58114" y="26069"/>
                </a:lnTo>
                <a:cubicBezTo>
                  <a:pt x="58578" y="26069"/>
                  <a:pt x="58935" y="25712"/>
                  <a:pt x="58935" y="25266"/>
                </a:cubicBezTo>
                <a:lnTo>
                  <a:pt x="58935" y="821"/>
                </a:lnTo>
                <a:cubicBezTo>
                  <a:pt x="58935" y="375"/>
                  <a:pt x="58578" y="0"/>
                  <a:pt x="58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8" name="Google Shape;708;p25">
            <a:extLst>
              <a:ext uri="{FF2B5EF4-FFF2-40B4-BE49-F238E27FC236}">
                <a16:creationId xmlns:a16="http://schemas.microsoft.com/office/drawing/2014/main" id="{04447387-7234-2A27-EFBE-DA8F04147C11}"/>
              </a:ext>
            </a:extLst>
          </p:cNvPr>
          <p:cNvGrpSpPr/>
          <p:nvPr/>
        </p:nvGrpSpPr>
        <p:grpSpPr>
          <a:xfrm>
            <a:off x="7878640" y="4888651"/>
            <a:ext cx="488105" cy="443999"/>
            <a:chOff x="7356779" y="3666488"/>
            <a:chExt cx="366079" cy="332999"/>
          </a:xfrm>
        </p:grpSpPr>
        <p:sp>
          <p:nvSpPr>
            <p:cNvPr id="709" name="Google Shape;709;p25">
              <a:extLst>
                <a:ext uri="{FF2B5EF4-FFF2-40B4-BE49-F238E27FC236}">
                  <a16:creationId xmlns:a16="http://schemas.microsoft.com/office/drawing/2014/main" id="{77E17DF2-ACFD-6D0A-48AD-15E0CBC911B9}"/>
                </a:ext>
              </a:extLst>
            </p:cNvPr>
            <p:cNvSpPr/>
            <p:nvPr/>
          </p:nvSpPr>
          <p:spPr>
            <a:xfrm>
              <a:off x="7356779" y="3666488"/>
              <a:ext cx="366079" cy="332999"/>
            </a:xfrm>
            <a:custGeom>
              <a:avLst/>
              <a:gdLst/>
              <a:ahLst/>
              <a:cxnLst/>
              <a:rect l="l" t="t" r="r" b="b"/>
              <a:pathLst>
                <a:path w="11830" h="10761" extrusionOk="0">
                  <a:moveTo>
                    <a:pt x="5909" y="1"/>
                  </a:moveTo>
                  <a:cubicBezTo>
                    <a:pt x="3468" y="1"/>
                    <a:pt x="1260" y="1679"/>
                    <a:pt x="678" y="4158"/>
                  </a:cubicBezTo>
                  <a:cubicBezTo>
                    <a:pt x="0" y="7048"/>
                    <a:pt x="1784" y="9939"/>
                    <a:pt x="4693" y="10617"/>
                  </a:cubicBezTo>
                  <a:cubicBezTo>
                    <a:pt x="5107" y="10714"/>
                    <a:pt x="5521" y="10761"/>
                    <a:pt x="5928" y="10761"/>
                  </a:cubicBezTo>
                  <a:cubicBezTo>
                    <a:pt x="8366" y="10761"/>
                    <a:pt x="10571" y="9094"/>
                    <a:pt x="11152" y="6602"/>
                  </a:cubicBezTo>
                  <a:cubicBezTo>
                    <a:pt x="11830" y="3712"/>
                    <a:pt x="10028" y="821"/>
                    <a:pt x="7137" y="143"/>
                  </a:cubicBezTo>
                  <a:cubicBezTo>
                    <a:pt x="6726" y="47"/>
                    <a:pt x="6314" y="1"/>
                    <a:pt x="590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25">
              <a:extLst>
                <a:ext uri="{FF2B5EF4-FFF2-40B4-BE49-F238E27FC236}">
                  <a16:creationId xmlns:a16="http://schemas.microsoft.com/office/drawing/2014/main" id="{477506D3-F658-255E-8FCD-BB2CD947795E}"/>
                </a:ext>
              </a:extLst>
            </p:cNvPr>
            <p:cNvSpPr/>
            <p:nvPr/>
          </p:nvSpPr>
          <p:spPr>
            <a:xfrm>
              <a:off x="7484302" y="3753721"/>
              <a:ext cx="97755" cy="84232"/>
            </a:xfrm>
            <a:custGeom>
              <a:avLst/>
              <a:gdLst/>
              <a:ahLst/>
              <a:cxnLst/>
              <a:rect l="l" t="t" r="r" b="b"/>
              <a:pathLst>
                <a:path w="3159" h="2722" extrusionOk="0">
                  <a:moveTo>
                    <a:pt x="1803" y="1"/>
                  </a:moveTo>
                  <a:cubicBezTo>
                    <a:pt x="607" y="1"/>
                    <a:pt x="1" y="1464"/>
                    <a:pt x="857" y="2320"/>
                  </a:cubicBezTo>
                  <a:cubicBezTo>
                    <a:pt x="1128" y="2597"/>
                    <a:pt x="1465" y="2721"/>
                    <a:pt x="1796" y="2721"/>
                  </a:cubicBezTo>
                  <a:cubicBezTo>
                    <a:pt x="2489" y="2721"/>
                    <a:pt x="3159" y="2178"/>
                    <a:pt x="3159" y="1357"/>
                  </a:cubicBezTo>
                  <a:cubicBezTo>
                    <a:pt x="3159" y="607"/>
                    <a:pt x="2552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25">
              <a:extLst>
                <a:ext uri="{FF2B5EF4-FFF2-40B4-BE49-F238E27FC236}">
                  <a16:creationId xmlns:a16="http://schemas.microsoft.com/office/drawing/2014/main" id="{08F13699-70DC-D5CD-9277-B910D7FCAF67}"/>
                </a:ext>
              </a:extLst>
            </p:cNvPr>
            <p:cNvSpPr/>
            <p:nvPr/>
          </p:nvSpPr>
          <p:spPr>
            <a:xfrm>
              <a:off x="7470500" y="3838199"/>
              <a:ext cx="139717" cy="64644"/>
            </a:xfrm>
            <a:custGeom>
              <a:avLst/>
              <a:gdLst/>
              <a:ahLst/>
              <a:cxnLst/>
              <a:rect l="l" t="t" r="r" b="b"/>
              <a:pathLst>
                <a:path w="4515" h="2089" extrusionOk="0">
                  <a:moveTo>
                    <a:pt x="2249" y="1"/>
                  </a:moveTo>
                  <a:cubicBezTo>
                    <a:pt x="1071" y="1"/>
                    <a:pt x="90" y="911"/>
                    <a:pt x="1" y="2088"/>
                  </a:cubicBezTo>
                  <a:lnTo>
                    <a:pt x="4515" y="2088"/>
                  </a:lnTo>
                  <a:cubicBezTo>
                    <a:pt x="4426" y="911"/>
                    <a:pt x="3444" y="1"/>
                    <a:pt x="2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2" name="Google Shape;712;p25">
            <a:extLst>
              <a:ext uri="{FF2B5EF4-FFF2-40B4-BE49-F238E27FC236}">
                <a16:creationId xmlns:a16="http://schemas.microsoft.com/office/drawing/2014/main" id="{3BD87519-5E2B-2B01-25DF-AF5A792BF250}"/>
              </a:ext>
            </a:extLst>
          </p:cNvPr>
          <p:cNvSpPr txBox="1"/>
          <p:nvPr/>
        </p:nvSpPr>
        <p:spPr>
          <a:xfrm>
            <a:off x="6775793" y="332969"/>
            <a:ext cx="4773680" cy="1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767" rIns="0" bIns="0" anchor="t" anchorCtr="0">
            <a:noAutofit/>
          </a:bodyPr>
          <a:lstStyle/>
          <a:p>
            <a:pPr marL="16933" algn="r" defTabSz="1219170">
              <a:buClr>
                <a:srgbClr val="000000"/>
              </a:buClr>
            </a:pPr>
            <a:r>
              <a:rPr lang="en-SG" sz="28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Connecting PostgreSQL to </a:t>
            </a:r>
            <a:r>
              <a:rPr lang="en-SG" sz="2800" b="1" kern="0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PowerBI</a:t>
            </a:r>
            <a:endParaRPr lang="en-SG" sz="11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7" name="Google Shape;717;p25">
            <a:extLst>
              <a:ext uri="{FF2B5EF4-FFF2-40B4-BE49-F238E27FC236}">
                <a16:creationId xmlns:a16="http://schemas.microsoft.com/office/drawing/2014/main" id="{778DBFF1-8F5D-F36A-7707-65D8978349AD}"/>
              </a:ext>
            </a:extLst>
          </p:cNvPr>
          <p:cNvSpPr txBox="1"/>
          <p:nvPr/>
        </p:nvSpPr>
        <p:spPr>
          <a:xfrm>
            <a:off x="4034233" y="2320967"/>
            <a:ext cx="2633600" cy="89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Creatting </a:t>
            </a:r>
          </a:p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PostgreSQL</a:t>
            </a:r>
          </a:p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File (Optional)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8" name="Google Shape;718;p25">
            <a:extLst>
              <a:ext uri="{FF2B5EF4-FFF2-40B4-BE49-F238E27FC236}">
                <a16:creationId xmlns:a16="http://schemas.microsoft.com/office/drawing/2014/main" id="{3BF15AA1-EF8A-C450-B97F-7F09B1296E1E}"/>
              </a:ext>
            </a:extLst>
          </p:cNvPr>
          <p:cNvSpPr txBox="1"/>
          <p:nvPr/>
        </p:nvSpPr>
        <p:spPr>
          <a:xfrm>
            <a:off x="3029367" y="8506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Installing</a:t>
            </a:r>
          </a:p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PostgreSQL 17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9" name="Google Shape;719;p25">
            <a:extLst>
              <a:ext uri="{FF2B5EF4-FFF2-40B4-BE49-F238E27FC236}">
                <a16:creationId xmlns:a16="http://schemas.microsoft.com/office/drawing/2014/main" id="{CD2F3689-ABDE-D730-344D-3A4186D8E1D2}"/>
              </a:ext>
            </a:extLst>
          </p:cNvPr>
          <p:cNvSpPr txBox="1"/>
          <p:nvPr/>
        </p:nvSpPr>
        <p:spPr>
          <a:xfrm>
            <a:off x="4749433" y="37928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Load SQL file</a:t>
            </a:r>
          </a:p>
          <a:p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I</a:t>
            </a:r>
            <a:r>
              <a:rPr lang="en" sz="2000" b="1" dirty="0">
                <a:latin typeface="Fira Sans"/>
                <a:ea typeface="Fira Sans"/>
                <a:cs typeface="Fira Sans"/>
                <a:sym typeface="Fira Sans"/>
              </a:rPr>
              <a:t>nto PostgreSQL 17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0" name="Google Shape;720;p25">
            <a:extLst>
              <a:ext uri="{FF2B5EF4-FFF2-40B4-BE49-F238E27FC236}">
                <a16:creationId xmlns:a16="http://schemas.microsoft.com/office/drawing/2014/main" id="{AED27A33-45E4-EE43-FC26-4C2C0AA049B2}"/>
              </a:ext>
            </a:extLst>
          </p:cNvPr>
          <p:cNvSpPr txBox="1"/>
          <p:nvPr/>
        </p:nvSpPr>
        <p:spPr>
          <a:xfrm>
            <a:off x="5769665" y="5342792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PostgreSQL 17 to </a:t>
            </a:r>
          </a:p>
          <a:p>
            <a:r>
              <a:rPr lang="en-SG" sz="2000" b="1" dirty="0" err="1">
                <a:latin typeface="Fira Sans"/>
                <a:ea typeface="Fira Sans"/>
                <a:cs typeface="Fira Sans"/>
                <a:sym typeface="Fira Sans"/>
              </a:rPr>
              <a:t>PowerBI</a:t>
            </a:r>
            <a:r>
              <a:rPr lang="en-SG" sz="2000" b="1" dirty="0">
                <a:latin typeface="Fira Sans"/>
                <a:ea typeface="Fira Sans"/>
                <a:cs typeface="Fira Sans"/>
                <a:sym typeface="Fira Sans"/>
              </a:rPr>
              <a:t> connection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721;p25">
            <a:extLst>
              <a:ext uri="{FF2B5EF4-FFF2-40B4-BE49-F238E27FC236}">
                <a16:creationId xmlns:a16="http://schemas.microsoft.com/office/drawing/2014/main" id="{038274D5-8C7F-6A2B-1938-376A221256F3}"/>
              </a:ext>
            </a:extLst>
          </p:cNvPr>
          <p:cNvSpPr txBox="1"/>
          <p:nvPr/>
        </p:nvSpPr>
        <p:spPr>
          <a:xfrm>
            <a:off x="8545800" y="1437733"/>
            <a:ext cx="3000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DataCo Eccomerce </a:t>
            </a:r>
          </a:p>
          <a:p>
            <a:pPr marL="2540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Platfrom Sales</a:t>
            </a:r>
            <a:endParaRPr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B599-3A5D-19BB-0ED8-5DDB7D0761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439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>
          <a:extLst>
            <a:ext uri="{FF2B5EF4-FFF2-40B4-BE49-F238E27FC236}">
              <a16:creationId xmlns:a16="http://schemas.microsoft.com/office/drawing/2014/main" id="{7F16EB82-E53D-65C6-E370-7E550910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6">
            <a:extLst>
              <a:ext uri="{FF2B5EF4-FFF2-40B4-BE49-F238E27FC236}">
                <a16:creationId xmlns:a16="http://schemas.microsoft.com/office/drawing/2014/main" id="{B133DC3A-1028-0FD3-FD4A-768B2ACE25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62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2933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PostgreSQL 17 Installation</a:t>
            </a:r>
            <a:endParaRPr sz="2933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55" name="Google Shape;755;p26">
            <a:extLst>
              <a:ext uri="{FF2B5EF4-FFF2-40B4-BE49-F238E27FC236}">
                <a16:creationId xmlns:a16="http://schemas.microsoft.com/office/drawing/2014/main" id="{B8274536-E55B-E190-84A1-C71795B37F34}"/>
              </a:ext>
            </a:extLst>
          </p:cNvPr>
          <p:cNvGrpSpPr/>
          <p:nvPr/>
        </p:nvGrpSpPr>
        <p:grpSpPr>
          <a:xfrm>
            <a:off x="5683654" y="3436713"/>
            <a:ext cx="852621" cy="562731"/>
            <a:chOff x="238125" y="500800"/>
            <a:chExt cx="7144875" cy="4715625"/>
          </a:xfrm>
        </p:grpSpPr>
        <p:sp>
          <p:nvSpPr>
            <p:cNvPr id="756" name="Google Shape;756;p26">
              <a:extLst>
                <a:ext uri="{FF2B5EF4-FFF2-40B4-BE49-F238E27FC236}">
                  <a16:creationId xmlns:a16="http://schemas.microsoft.com/office/drawing/2014/main" id="{E9B3FB11-4AF2-E1EC-4E45-5D383CE4ADE5}"/>
                </a:ext>
              </a:extLst>
            </p:cNvPr>
            <p:cNvSpPr/>
            <p:nvPr/>
          </p:nvSpPr>
          <p:spPr>
            <a:xfrm>
              <a:off x="839850" y="3899050"/>
              <a:ext cx="4295875" cy="1317375"/>
            </a:xfrm>
            <a:custGeom>
              <a:avLst/>
              <a:gdLst/>
              <a:ahLst/>
              <a:cxnLst/>
              <a:rect l="l" t="t" r="r" b="b"/>
              <a:pathLst>
                <a:path w="171835" h="52695" extrusionOk="0">
                  <a:moveTo>
                    <a:pt x="56177" y="16657"/>
                  </a:moveTo>
                  <a:lnTo>
                    <a:pt x="57918" y="17059"/>
                  </a:lnTo>
                  <a:lnTo>
                    <a:pt x="59571" y="17729"/>
                  </a:lnTo>
                  <a:lnTo>
                    <a:pt x="61000" y="18711"/>
                  </a:lnTo>
                  <a:lnTo>
                    <a:pt x="62250" y="19917"/>
                  </a:lnTo>
                  <a:lnTo>
                    <a:pt x="63188" y="21391"/>
                  </a:lnTo>
                  <a:lnTo>
                    <a:pt x="63902" y="22998"/>
                  </a:lnTo>
                  <a:lnTo>
                    <a:pt x="64259" y="24740"/>
                  </a:lnTo>
                  <a:lnTo>
                    <a:pt x="64304" y="25678"/>
                  </a:lnTo>
                  <a:lnTo>
                    <a:pt x="64259" y="26615"/>
                  </a:lnTo>
                  <a:lnTo>
                    <a:pt x="63902" y="28402"/>
                  </a:lnTo>
                  <a:lnTo>
                    <a:pt x="63188" y="30009"/>
                  </a:lnTo>
                  <a:lnTo>
                    <a:pt x="62250" y="31438"/>
                  </a:lnTo>
                  <a:lnTo>
                    <a:pt x="61000" y="32688"/>
                  </a:lnTo>
                  <a:lnTo>
                    <a:pt x="59571" y="33671"/>
                  </a:lnTo>
                  <a:lnTo>
                    <a:pt x="57918" y="34341"/>
                  </a:lnTo>
                  <a:lnTo>
                    <a:pt x="56177" y="34698"/>
                  </a:lnTo>
                  <a:lnTo>
                    <a:pt x="55239" y="34743"/>
                  </a:lnTo>
                  <a:lnTo>
                    <a:pt x="54301" y="34698"/>
                  </a:lnTo>
                  <a:lnTo>
                    <a:pt x="52560" y="34341"/>
                  </a:lnTo>
                  <a:lnTo>
                    <a:pt x="50907" y="33671"/>
                  </a:lnTo>
                  <a:lnTo>
                    <a:pt x="49478" y="32688"/>
                  </a:lnTo>
                  <a:lnTo>
                    <a:pt x="48273" y="31438"/>
                  </a:lnTo>
                  <a:lnTo>
                    <a:pt x="47290" y="30009"/>
                  </a:lnTo>
                  <a:lnTo>
                    <a:pt x="46576" y="28402"/>
                  </a:lnTo>
                  <a:lnTo>
                    <a:pt x="46219" y="26615"/>
                  </a:lnTo>
                  <a:lnTo>
                    <a:pt x="46219" y="25678"/>
                  </a:lnTo>
                  <a:lnTo>
                    <a:pt x="46219" y="24740"/>
                  </a:lnTo>
                  <a:lnTo>
                    <a:pt x="46576" y="22998"/>
                  </a:lnTo>
                  <a:lnTo>
                    <a:pt x="47290" y="21391"/>
                  </a:lnTo>
                  <a:lnTo>
                    <a:pt x="48273" y="19917"/>
                  </a:lnTo>
                  <a:lnTo>
                    <a:pt x="49478" y="18711"/>
                  </a:lnTo>
                  <a:lnTo>
                    <a:pt x="50907" y="17729"/>
                  </a:lnTo>
                  <a:lnTo>
                    <a:pt x="52560" y="17059"/>
                  </a:lnTo>
                  <a:lnTo>
                    <a:pt x="54301" y="16657"/>
                  </a:lnTo>
                  <a:close/>
                  <a:moveTo>
                    <a:pt x="0" y="1"/>
                  </a:moveTo>
                  <a:lnTo>
                    <a:pt x="0" y="16568"/>
                  </a:lnTo>
                  <a:lnTo>
                    <a:pt x="45" y="17506"/>
                  </a:lnTo>
                  <a:lnTo>
                    <a:pt x="402" y="19247"/>
                  </a:lnTo>
                  <a:lnTo>
                    <a:pt x="1117" y="20900"/>
                  </a:lnTo>
                  <a:lnTo>
                    <a:pt x="2054" y="22328"/>
                  </a:lnTo>
                  <a:lnTo>
                    <a:pt x="3305" y="23534"/>
                  </a:lnTo>
                  <a:lnTo>
                    <a:pt x="4734" y="24517"/>
                  </a:lnTo>
                  <a:lnTo>
                    <a:pt x="6341" y="25186"/>
                  </a:lnTo>
                  <a:lnTo>
                    <a:pt x="8128" y="25588"/>
                  </a:lnTo>
                  <a:lnTo>
                    <a:pt x="28401" y="25588"/>
                  </a:lnTo>
                  <a:lnTo>
                    <a:pt x="28401" y="25722"/>
                  </a:lnTo>
                  <a:lnTo>
                    <a:pt x="28356" y="25812"/>
                  </a:lnTo>
                  <a:lnTo>
                    <a:pt x="28401" y="27196"/>
                  </a:lnTo>
                  <a:lnTo>
                    <a:pt x="28669" y="29920"/>
                  </a:lnTo>
                  <a:lnTo>
                    <a:pt x="29205" y="32510"/>
                  </a:lnTo>
                  <a:lnTo>
                    <a:pt x="30009" y="35055"/>
                  </a:lnTo>
                  <a:lnTo>
                    <a:pt x="31036" y="37467"/>
                  </a:lnTo>
                  <a:lnTo>
                    <a:pt x="32286" y="39744"/>
                  </a:lnTo>
                  <a:lnTo>
                    <a:pt x="33715" y="41887"/>
                  </a:lnTo>
                  <a:lnTo>
                    <a:pt x="35367" y="43852"/>
                  </a:lnTo>
                  <a:lnTo>
                    <a:pt x="37198" y="45683"/>
                  </a:lnTo>
                  <a:lnTo>
                    <a:pt x="39163" y="47335"/>
                  </a:lnTo>
                  <a:lnTo>
                    <a:pt x="41307" y="48809"/>
                  </a:lnTo>
                  <a:lnTo>
                    <a:pt x="43584" y="50015"/>
                  </a:lnTo>
                  <a:lnTo>
                    <a:pt x="45995" y="51042"/>
                  </a:lnTo>
                  <a:lnTo>
                    <a:pt x="48541" y="51846"/>
                  </a:lnTo>
                  <a:lnTo>
                    <a:pt x="51131" y="52381"/>
                  </a:lnTo>
                  <a:lnTo>
                    <a:pt x="53855" y="52649"/>
                  </a:lnTo>
                  <a:lnTo>
                    <a:pt x="55239" y="52694"/>
                  </a:lnTo>
                  <a:lnTo>
                    <a:pt x="56623" y="52649"/>
                  </a:lnTo>
                  <a:lnTo>
                    <a:pt x="59347" y="52381"/>
                  </a:lnTo>
                  <a:lnTo>
                    <a:pt x="61937" y="51846"/>
                  </a:lnTo>
                  <a:lnTo>
                    <a:pt x="64483" y="51042"/>
                  </a:lnTo>
                  <a:lnTo>
                    <a:pt x="66894" y="50015"/>
                  </a:lnTo>
                  <a:lnTo>
                    <a:pt x="69172" y="48809"/>
                  </a:lnTo>
                  <a:lnTo>
                    <a:pt x="71315" y="47335"/>
                  </a:lnTo>
                  <a:lnTo>
                    <a:pt x="73280" y="45683"/>
                  </a:lnTo>
                  <a:lnTo>
                    <a:pt x="75111" y="43852"/>
                  </a:lnTo>
                  <a:lnTo>
                    <a:pt x="76763" y="41887"/>
                  </a:lnTo>
                  <a:lnTo>
                    <a:pt x="78237" y="39744"/>
                  </a:lnTo>
                  <a:lnTo>
                    <a:pt x="79442" y="37467"/>
                  </a:lnTo>
                  <a:lnTo>
                    <a:pt x="80469" y="35055"/>
                  </a:lnTo>
                  <a:lnTo>
                    <a:pt x="81273" y="32510"/>
                  </a:lnTo>
                  <a:lnTo>
                    <a:pt x="81809" y="29920"/>
                  </a:lnTo>
                  <a:lnTo>
                    <a:pt x="82077" y="27196"/>
                  </a:lnTo>
                  <a:lnTo>
                    <a:pt x="82122" y="25812"/>
                  </a:lnTo>
                  <a:lnTo>
                    <a:pt x="82122" y="25678"/>
                  </a:lnTo>
                  <a:lnTo>
                    <a:pt x="82077" y="25544"/>
                  </a:lnTo>
                  <a:lnTo>
                    <a:pt x="171790" y="25410"/>
                  </a:lnTo>
                  <a:lnTo>
                    <a:pt x="171834" y="25410"/>
                  </a:lnTo>
                  <a:lnTo>
                    <a:pt x="171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26">
              <a:extLst>
                <a:ext uri="{FF2B5EF4-FFF2-40B4-BE49-F238E27FC236}">
                  <a16:creationId xmlns:a16="http://schemas.microsoft.com/office/drawing/2014/main" id="{F5E93618-D303-7088-1CC6-155EDA2AD77D}"/>
                </a:ext>
              </a:extLst>
            </p:cNvPr>
            <p:cNvSpPr/>
            <p:nvPr/>
          </p:nvSpPr>
          <p:spPr>
            <a:xfrm>
              <a:off x="238125" y="500800"/>
              <a:ext cx="4897600" cy="2967350"/>
            </a:xfrm>
            <a:custGeom>
              <a:avLst/>
              <a:gdLst/>
              <a:ahLst/>
              <a:cxnLst/>
              <a:rect l="l" t="t" r="r" b="b"/>
              <a:pathLst>
                <a:path w="195904" h="118694" extrusionOk="0">
                  <a:moveTo>
                    <a:pt x="117890" y="25320"/>
                  </a:moveTo>
                  <a:lnTo>
                    <a:pt x="118783" y="25364"/>
                  </a:lnTo>
                  <a:lnTo>
                    <a:pt x="120525" y="25722"/>
                  </a:lnTo>
                  <a:lnTo>
                    <a:pt x="122133" y="26392"/>
                  </a:lnTo>
                  <a:lnTo>
                    <a:pt x="123562" y="27329"/>
                  </a:lnTo>
                  <a:lnTo>
                    <a:pt x="124767" y="28580"/>
                  </a:lnTo>
                  <a:lnTo>
                    <a:pt x="125750" y="29964"/>
                  </a:lnTo>
                  <a:lnTo>
                    <a:pt x="126419" y="31572"/>
                  </a:lnTo>
                  <a:lnTo>
                    <a:pt x="126777" y="33313"/>
                  </a:lnTo>
                  <a:lnTo>
                    <a:pt x="126777" y="34251"/>
                  </a:lnTo>
                  <a:lnTo>
                    <a:pt x="126777" y="82925"/>
                  </a:lnTo>
                  <a:lnTo>
                    <a:pt x="126777" y="83863"/>
                  </a:lnTo>
                  <a:lnTo>
                    <a:pt x="126419" y="85560"/>
                  </a:lnTo>
                  <a:lnTo>
                    <a:pt x="125750" y="87167"/>
                  </a:lnTo>
                  <a:lnTo>
                    <a:pt x="124767" y="88596"/>
                  </a:lnTo>
                  <a:lnTo>
                    <a:pt x="123562" y="89802"/>
                  </a:lnTo>
                  <a:lnTo>
                    <a:pt x="122133" y="90784"/>
                  </a:lnTo>
                  <a:lnTo>
                    <a:pt x="120525" y="91454"/>
                  </a:lnTo>
                  <a:lnTo>
                    <a:pt x="118783" y="91811"/>
                  </a:lnTo>
                  <a:lnTo>
                    <a:pt x="117890" y="91856"/>
                  </a:lnTo>
                  <a:lnTo>
                    <a:pt x="116953" y="91811"/>
                  </a:lnTo>
                  <a:lnTo>
                    <a:pt x="115211" y="91454"/>
                  </a:lnTo>
                  <a:lnTo>
                    <a:pt x="113648" y="90784"/>
                  </a:lnTo>
                  <a:lnTo>
                    <a:pt x="112219" y="89802"/>
                  </a:lnTo>
                  <a:lnTo>
                    <a:pt x="111013" y="88596"/>
                  </a:lnTo>
                  <a:lnTo>
                    <a:pt x="110031" y="87167"/>
                  </a:lnTo>
                  <a:lnTo>
                    <a:pt x="109361" y="85560"/>
                  </a:lnTo>
                  <a:lnTo>
                    <a:pt x="109004" y="83863"/>
                  </a:lnTo>
                  <a:lnTo>
                    <a:pt x="108959" y="82925"/>
                  </a:lnTo>
                  <a:lnTo>
                    <a:pt x="108959" y="34251"/>
                  </a:lnTo>
                  <a:lnTo>
                    <a:pt x="109004" y="33313"/>
                  </a:lnTo>
                  <a:lnTo>
                    <a:pt x="109361" y="31572"/>
                  </a:lnTo>
                  <a:lnTo>
                    <a:pt x="110031" y="29964"/>
                  </a:lnTo>
                  <a:lnTo>
                    <a:pt x="111013" y="28580"/>
                  </a:lnTo>
                  <a:lnTo>
                    <a:pt x="112219" y="27329"/>
                  </a:lnTo>
                  <a:lnTo>
                    <a:pt x="113648" y="26392"/>
                  </a:lnTo>
                  <a:lnTo>
                    <a:pt x="115211" y="25722"/>
                  </a:lnTo>
                  <a:lnTo>
                    <a:pt x="116953" y="25364"/>
                  </a:lnTo>
                  <a:lnTo>
                    <a:pt x="117890" y="25320"/>
                  </a:lnTo>
                  <a:close/>
                  <a:moveTo>
                    <a:pt x="158705" y="25990"/>
                  </a:moveTo>
                  <a:lnTo>
                    <a:pt x="159598" y="26034"/>
                  </a:lnTo>
                  <a:lnTo>
                    <a:pt x="161340" y="26392"/>
                  </a:lnTo>
                  <a:lnTo>
                    <a:pt x="162948" y="27061"/>
                  </a:lnTo>
                  <a:lnTo>
                    <a:pt x="164377" y="28044"/>
                  </a:lnTo>
                  <a:lnTo>
                    <a:pt x="165582" y="29249"/>
                  </a:lnTo>
                  <a:lnTo>
                    <a:pt x="166520" y="30678"/>
                  </a:lnTo>
                  <a:lnTo>
                    <a:pt x="167190" y="32241"/>
                  </a:lnTo>
                  <a:lnTo>
                    <a:pt x="167547" y="33983"/>
                  </a:lnTo>
                  <a:lnTo>
                    <a:pt x="167592" y="34921"/>
                  </a:lnTo>
                  <a:lnTo>
                    <a:pt x="167592" y="83595"/>
                  </a:lnTo>
                  <a:lnTo>
                    <a:pt x="167547" y="84533"/>
                  </a:lnTo>
                  <a:lnTo>
                    <a:pt x="167190" y="86274"/>
                  </a:lnTo>
                  <a:lnTo>
                    <a:pt x="166520" y="87882"/>
                  </a:lnTo>
                  <a:lnTo>
                    <a:pt x="165582" y="89266"/>
                  </a:lnTo>
                  <a:lnTo>
                    <a:pt x="164377" y="90472"/>
                  </a:lnTo>
                  <a:lnTo>
                    <a:pt x="162948" y="91454"/>
                  </a:lnTo>
                  <a:lnTo>
                    <a:pt x="161340" y="92124"/>
                  </a:lnTo>
                  <a:lnTo>
                    <a:pt x="159598" y="92481"/>
                  </a:lnTo>
                  <a:lnTo>
                    <a:pt x="158705" y="92526"/>
                  </a:lnTo>
                  <a:lnTo>
                    <a:pt x="157768" y="92481"/>
                  </a:lnTo>
                  <a:lnTo>
                    <a:pt x="156026" y="92124"/>
                  </a:lnTo>
                  <a:lnTo>
                    <a:pt x="154418" y="91454"/>
                  </a:lnTo>
                  <a:lnTo>
                    <a:pt x="152989" y="90472"/>
                  </a:lnTo>
                  <a:lnTo>
                    <a:pt x="151784" y="89266"/>
                  </a:lnTo>
                  <a:lnTo>
                    <a:pt x="150846" y="87882"/>
                  </a:lnTo>
                  <a:lnTo>
                    <a:pt x="150176" y="86274"/>
                  </a:lnTo>
                  <a:lnTo>
                    <a:pt x="149819" y="84533"/>
                  </a:lnTo>
                  <a:lnTo>
                    <a:pt x="149774" y="83595"/>
                  </a:lnTo>
                  <a:lnTo>
                    <a:pt x="149774" y="34921"/>
                  </a:lnTo>
                  <a:lnTo>
                    <a:pt x="149819" y="33983"/>
                  </a:lnTo>
                  <a:lnTo>
                    <a:pt x="150176" y="32241"/>
                  </a:lnTo>
                  <a:lnTo>
                    <a:pt x="150846" y="30678"/>
                  </a:lnTo>
                  <a:lnTo>
                    <a:pt x="151784" y="29249"/>
                  </a:lnTo>
                  <a:lnTo>
                    <a:pt x="152989" y="28044"/>
                  </a:lnTo>
                  <a:lnTo>
                    <a:pt x="154418" y="27061"/>
                  </a:lnTo>
                  <a:lnTo>
                    <a:pt x="156026" y="26392"/>
                  </a:lnTo>
                  <a:lnTo>
                    <a:pt x="157768" y="26034"/>
                  </a:lnTo>
                  <a:lnTo>
                    <a:pt x="158705" y="25990"/>
                  </a:lnTo>
                  <a:close/>
                  <a:moveTo>
                    <a:pt x="77075" y="26347"/>
                  </a:moveTo>
                  <a:lnTo>
                    <a:pt x="78013" y="26392"/>
                  </a:lnTo>
                  <a:lnTo>
                    <a:pt x="79755" y="26749"/>
                  </a:lnTo>
                  <a:lnTo>
                    <a:pt x="81318" y="27419"/>
                  </a:lnTo>
                  <a:lnTo>
                    <a:pt x="82746" y="28356"/>
                  </a:lnTo>
                  <a:lnTo>
                    <a:pt x="83952" y="29562"/>
                  </a:lnTo>
                  <a:lnTo>
                    <a:pt x="84935" y="30991"/>
                  </a:lnTo>
                  <a:lnTo>
                    <a:pt x="85604" y="32599"/>
                  </a:lnTo>
                  <a:lnTo>
                    <a:pt x="85962" y="34340"/>
                  </a:lnTo>
                  <a:lnTo>
                    <a:pt x="86006" y="35278"/>
                  </a:lnTo>
                  <a:lnTo>
                    <a:pt x="86006" y="83952"/>
                  </a:lnTo>
                  <a:lnTo>
                    <a:pt x="85962" y="84845"/>
                  </a:lnTo>
                  <a:lnTo>
                    <a:pt x="85604" y="86587"/>
                  </a:lnTo>
                  <a:lnTo>
                    <a:pt x="84935" y="88194"/>
                  </a:lnTo>
                  <a:lnTo>
                    <a:pt x="83952" y="89623"/>
                  </a:lnTo>
                  <a:lnTo>
                    <a:pt x="82746" y="90829"/>
                  </a:lnTo>
                  <a:lnTo>
                    <a:pt x="81318" y="91811"/>
                  </a:lnTo>
                  <a:lnTo>
                    <a:pt x="79755" y="92481"/>
                  </a:lnTo>
                  <a:lnTo>
                    <a:pt x="78013" y="92839"/>
                  </a:lnTo>
                  <a:lnTo>
                    <a:pt x="76182" y="92839"/>
                  </a:lnTo>
                  <a:lnTo>
                    <a:pt x="74441" y="92481"/>
                  </a:lnTo>
                  <a:lnTo>
                    <a:pt x="72833" y="91811"/>
                  </a:lnTo>
                  <a:lnTo>
                    <a:pt x="71404" y="90829"/>
                  </a:lnTo>
                  <a:lnTo>
                    <a:pt x="70198" y="89623"/>
                  </a:lnTo>
                  <a:lnTo>
                    <a:pt x="69261" y="88194"/>
                  </a:lnTo>
                  <a:lnTo>
                    <a:pt x="68546" y="86587"/>
                  </a:lnTo>
                  <a:lnTo>
                    <a:pt x="68189" y="84845"/>
                  </a:lnTo>
                  <a:lnTo>
                    <a:pt x="68189" y="83952"/>
                  </a:lnTo>
                  <a:lnTo>
                    <a:pt x="68189" y="35278"/>
                  </a:lnTo>
                  <a:lnTo>
                    <a:pt x="68189" y="34340"/>
                  </a:lnTo>
                  <a:lnTo>
                    <a:pt x="68546" y="32599"/>
                  </a:lnTo>
                  <a:lnTo>
                    <a:pt x="69261" y="30991"/>
                  </a:lnTo>
                  <a:lnTo>
                    <a:pt x="70198" y="29562"/>
                  </a:lnTo>
                  <a:lnTo>
                    <a:pt x="71404" y="28356"/>
                  </a:lnTo>
                  <a:lnTo>
                    <a:pt x="72833" y="27419"/>
                  </a:lnTo>
                  <a:lnTo>
                    <a:pt x="74441" y="26749"/>
                  </a:lnTo>
                  <a:lnTo>
                    <a:pt x="76182" y="26392"/>
                  </a:lnTo>
                  <a:lnTo>
                    <a:pt x="77075" y="26347"/>
                  </a:lnTo>
                  <a:close/>
                  <a:moveTo>
                    <a:pt x="36260" y="26525"/>
                  </a:moveTo>
                  <a:lnTo>
                    <a:pt x="37198" y="26570"/>
                  </a:lnTo>
                  <a:lnTo>
                    <a:pt x="38940" y="26927"/>
                  </a:lnTo>
                  <a:lnTo>
                    <a:pt x="40547" y="27597"/>
                  </a:lnTo>
                  <a:lnTo>
                    <a:pt x="41976" y="28535"/>
                  </a:lnTo>
                  <a:lnTo>
                    <a:pt x="43182" y="29741"/>
                  </a:lnTo>
                  <a:lnTo>
                    <a:pt x="44120" y="31170"/>
                  </a:lnTo>
                  <a:lnTo>
                    <a:pt x="44789" y="32777"/>
                  </a:lnTo>
                  <a:lnTo>
                    <a:pt x="45147" y="34519"/>
                  </a:lnTo>
                  <a:lnTo>
                    <a:pt x="45191" y="35412"/>
                  </a:lnTo>
                  <a:lnTo>
                    <a:pt x="45191" y="84131"/>
                  </a:lnTo>
                  <a:lnTo>
                    <a:pt x="45147" y="85024"/>
                  </a:lnTo>
                  <a:lnTo>
                    <a:pt x="44789" y="86765"/>
                  </a:lnTo>
                  <a:lnTo>
                    <a:pt x="44120" y="88373"/>
                  </a:lnTo>
                  <a:lnTo>
                    <a:pt x="43182" y="89802"/>
                  </a:lnTo>
                  <a:lnTo>
                    <a:pt x="41976" y="91008"/>
                  </a:lnTo>
                  <a:lnTo>
                    <a:pt x="40547" y="91945"/>
                  </a:lnTo>
                  <a:lnTo>
                    <a:pt x="38940" y="92660"/>
                  </a:lnTo>
                  <a:lnTo>
                    <a:pt x="37198" y="93017"/>
                  </a:lnTo>
                  <a:lnTo>
                    <a:pt x="35367" y="93017"/>
                  </a:lnTo>
                  <a:lnTo>
                    <a:pt x="33626" y="92660"/>
                  </a:lnTo>
                  <a:lnTo>
                    <a:pt x="32018" y="91945"/>
                  </a:lnTo>
                  <a:lnTo>
                    <a:pt x="30589" y="91008"/>
                  </a:lnTo>
                  <a:lnTo>
                    <a:pt x="29383" y="89802"/>
                  </a:lnTo>
                  <a:lnTo>
                    <a:pt x="28446" y="88373"/>
                  </a:lnTo>
                  <a:lnTo>
                    <a:pt x="27776" y="86765"/>
                  </a:lnTo>
                  <a:lnTo>
                    <a:pt x="27418" y="85024"/>
                  </a:lnTo>
                  <a:lnTo>
                    <a:pt x="27374" y="84131"/>
                  </a:lnTo>
                  <a:lnTo>
                    <a:pt x="27374" y="35412"/>
                  </a:lnTo>
                  <a:lnTo>
                    <a:pt x="27418" y="34519"/>
                  </a:lnTo>
                  <a:lnTo>
                    <a:pt x="27776" y="32777"/>
                  </a:lnTo>
                  <a:lnTo>
                    <a:pt x="28446" y="31170"/>
                  </a:lnTo>
                  <a:lnTo>
                    <a:pt x="29383" y="29741"/>
                  </a:lnTo>
                  <a:lnTo>
                    <a:pt x="30589" y="28535"/>
                  </a:lnTo>
                  <a:lnTo>
                    <a:pt x="32018" y="27597"/>
                  </a:lnTo>
                  <a:lnTo>
                    <a:pt x="33626" y="26927"/>
                  </a:lnTo>
                  <a:lnTo>
                    <a:pt x="35367" y="26570"/>
                  </a:lnTo>
                  <a:lnTo>
                    <a:pt x="36260" y="26525"/>
                  </a:lnTo>
                  <a:close/>
                  <a:moveTo>
                    <a:pt x="5895" y="0"/>
                  </a:moveTo>
                  <a:lnTo>
                    <a:pt x="4600" y="268"/>
                  </a:lnTo>
                  <a:lnTo>
                    <a:pt x="3438" y="759"/>
                  </a:lnTo>
                  <a:lnTo>
                    <a:pt x="2367" y="1474"/>
                  </a:lnTo>
                  <a:lnTo>
                    <a:pt x="1474" y="2367"/>
                  </a:lnTo>
                  <a:lnTo>
                    <a:pt x="804" y="3439"/>
                  </a:lnTo>
                  <a:lnTo>
                    <a:pt x="268" y="4600"/>
                  </a:lnTo>
                  <a:lnTo>
                    <a:pt x="45" y="5895"/>
                  </a:lnTo>
                  <a:lnTo>
                    <a:pt x="0" y="6565"/>
                  </a:lnTo>
                  <a:lnTo>
                    <a:pt x="0" y="112174"/>
                  </a:lnTo>
                  <a:lnTo>
                    <a:pt x="0" y="112799"/>
                  </a:lnTo>
                  <a:lnTo>
                    <a:pt x="268" y="114005"/>
                  </a:lnTo>
                  <a:lnTo>
                    <a:pt x="714" y="115122"/>
                  </a:lnTo>
                  <a:lnTo>
                    <a:pt x="1340" y="116149"/>
                  </a:lnTo>
                  <a:lnTo>
                    <a:pt x="2143" y="116997"/>
                  </a:lnTo>
                  <a:lnTo>
                    <a:pt x="3081" y="117712"/>
                  </a:lnTo>
                  <a:lnTo>
                    <a:pt x="4153" y="118247"/>
                  </a:lnTo>
                  <a:lnTo>
                    <a:pt x="5314" y="118605"/>
                  </a:lnTo>
                  <a:lnTo>
                    <a:pt x="5939" y="118694"/>
                  </a:lnTo>
                  <a:lnTo>
                    <a:pt x="195903" y="118694"/>
                  </a:lnTo>
                  <a:lnTo>
                    <a:pt x="195903" y="10405"/>
                  </a:lnTo>
                  <a:lnTo>
                    <a:pt x="195903" y="10360"/>
                  </a:lnTo>
                  <a:lnTo>
                    <a:pt x="195903" y="10316"/>
                  </a:lnTo>
                  <a:lnTo>
                    <a:pt x="195903" y="6565"/>
                  </a:lnTo>
                  <a:lnTo>
                    <a:pt x="195859" y="5895"/>
                  </a:lnTo>
                  <a:lnTo>
                    <a:pt x="195591" y="4600"/>
                  </a:lnTo>
                  <a:lnTo>
                    <a:pt x="195100" y="3439"/>
                  </a:lnTo>
                  <a:lnTo>
                    <a:pt x="194385" y="2367"/>
                  </a:lnTo>
                  <a:lnTo>
                    <a:pt x="193492" y="1474"/>
                  </a:lnTo>
                  <a:lnTo>
                    <a:pt x="192465" y="759"/>
                  </a:lnTo>
                  <a:lnTo>
                    <a:pt x="191259" y="268"/>
                  </a:lnTo>
                  <a:lnTo>
                    <a:pt x="1900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26">
              <a:extLst>
                <a:ext uri="{FF2B5EF4-FFF2-40B4-BE49-F238E27FC236}">
                  <a16:creationId xmlns:a16="http://schemas.microsoft.com/office/drawing/2014/main" id="{C3D2BB9C-2EE2-30FE-ED6A-625919C8ACBB}"/>
                </a:ext>
              </a:extLst>
            </p:cNvPr>
            <p:cNvSpPr/>
            <p:nvPr/>
          </p:nvSpPr>
          <p:spPr>
            <a:xfrm>
              <a:off x="5565500" y="998700"/>
              <a:ext cx="1817500" cy="4217725"/>
            </a:xfrm>
            <a:custGeom>
              <a:avLst/>
              <a:gdLst/>
              <a:ahLst/>
              <a:cxnLst/>
              <a:rect l="l" t="t" r="r" b="b"/>
              <a:pathLst>
                <a:path w="72700" h="168709" extrusionOk="0">
                  <a:moveTo>
                    <a:pt x="34921" y="132582"/>
                  </a:moveTo>
                  <a:lnTo>
                    <a:pt x="36707" y="132984"/>
                  </a:lnTo>
                  <a:lnTo>
                    <a:pt x="38315" y="133654"/>
                  </a:lnTo>
                  <a:lnTo>
                    <a:pt x="39744" y="134636"/>
                  </a:lnTo>
                  <a:lnTo>
                    <a:pt x="40994" y="135842"/>
                  </a:lnTo>
                  <a:lnTo>
                    <a:pt x="41977" y="137315"/>
                  </a:lnTo>
                  <a:lnTo>
                    <a:pt x="42647" y="138923"/>
                  </a:lnTo>
                  <a:lnTo>
                    <a:pt x="43004" y="140665"/>
                  </a:lnTo>
                  <a:lnTo>
                    <a:pt x="43048" y="141602"/>
                  </a:lnTo>
                  <a:lnTo>
                    <a:pt x="43004" y="142540"/>
                  </a:lnTo>
                  <a:lnTo>
                    <a:pt x="42647" y="144326"/>
                  </a:lnTo>
                  <a:lnTo>
                    <a:pt x="41977" y="145934"/>
                  </a:lnTo>
                  <a:lnTo>
                    <a:pt x="40994" y="147363"/>
                  </a:lnTo>
                  <a:lnTo>
                    <a:pt x="39744" y="148613"/>
                  </a:lnTo>
                  <a:lnTo>
                    <a:pt x="38315" y="149596"/>
                  </a:lnTo>
                  <a:lnTo>
                    <a:pt x="36707" y="150265"/>
                  </a:lnTo>
                  <a:lnTo>
                    <a:pt x="34921" y="150623"/>
                  </a:lnTo>
                  <a:lnTo>
                    <a:pt x="33983" y="150667"/>
                  </a:lnTo>
                  <a:lnTo>
                    <a:pt x="33090" y="150623"/>
                  </a:lnTo>
                  <a:lnTo>
                    <a:pt x="31304" y="150265"/>
                  </a:lnTo>
                  <a:lnTo>
                    <a:pt x="29696" y="149596"/>
                  </a:lnTo>
                  <a:lnTo>
                    <a:pt x="28223" y="148613"/>
                  </a:lnTo>
                  <a:lnTo>
                    <a:pt x="27017" y="147363"/>
                  </a:lnTo>
                  <a:lnTo>
                    <a:pt x="26035" y="145934"/>
                  </a:lnTo>
                  <a:lnTo>
                    <a:pt x="25365" y="144326"/>
                  </a:lnTo>
                  <a:lnTo>
                    <a:pt x="25008" y="142540"/>
                  </a:lnTo>
                  <a:lnTo>
                    <a:pt x="24963" y="141602"/>
                  </a:lnTo>
                  <a:lnTo>
                    <a:pt x="25008" y="140665"/>
                  </a:lnTo>
                  <a:lnTo>
                    <a:pt x="25365" y="138923"/>
                  </a:lnTo>
                  <a:lnTo>
                    <a:pt x="26035" y="137315"/>
                  </a:lnTo>
                  <a:lnTo>
                    <a:pt x="27017" y="135842"/>
                  </a:lnTo>
                  <a:lnTo>
                    <a:pt x="28223" y="134636"/>
                  </a:lnTo>
                  <a:lnTo>
                    <a:pt x="29696" y="133654"/>
                  </a:lnTo>
                  <a:lnTo>
                    <a:pt x="31304" y="132984"/>
                  </a:lnTo>
                  <a:lnTo>
                    <a:pt x="33090" y="132582"/>
                  </a:lnTo>
                  <a:close/>
                  <a:moveTo>
                    <a:pt x="1" y="1"/>
                  </a:moveTo>
                  <a:lnTo>
                    <a:pt x="1" y="141424"/>
                  </a:lnTo>
                  <a:lnTo>
                    <a:pt x="7146" y="141424"/>
                  </a:lnTo>
                  <a:lnTo>
                    <a:pt x="7146" y="141602"/>
                  </a:lnTo>
                  <a:lnTo>
                    <a:pt x="7146" y="141826"/>
                  </a:lnTo>
                  <a:lnTo>
                    <a:pt x="7146" y="143210"/>
                  </a:lnTo>
                  <a:lnTo>
                    <a:pt x="7458" y="145934"/>
                  </a:lnTo>
                  <a:lnTo>
                    <a:pt x="7994" y="148524"/>
                  </a:lnTo>
                  <a:lnTo>
                    <a:pt x="8753" y="151069"/>
                  </a:lnTo>
                  <a:lnTo>
                    <a:pt x="9780" y="153481"/>
                  </a:lnTo>
                  <a:lnTo>
                    <a:pt x="11031" y="155758"/>
                  </a:lnTo>
                  <a:lnTo>
                    <a:pt x="12460" y="157901"/>
                  </a:lnTo>
                  <a:lnTo>
                    <a:pt x="14112" y="159866"/>
                  </a:lnTo>
                  <a:lnTo>
                    <a:pt x="15943" y="161697"/>
                  </a:lnTo>
                  <a:lnTo>
                    <a:pt x="17952" y="163349"/>
                  </a:lnTo>
                  <a:lnTo>
                    <a:pt x="20096" y="164823"/>
                  </a:lnTo>
                  <a:lnTo>
                    <a:pt x="22373" y="166029"/>
                  </a:lnTo>
                  <a:lnTo>
                    <a:pt x="24784" y="167056"/>
                  </a:lnTo>
                  <a:lnTo>
                    <a:pt x="27285" y="167860"/>
                  </a:lnTo>
                  <a:lnTo>
                    <a:pt x="29920" y="168395"/>
                  </a:lnTo>
                  <a:lnTo>
                    <a:pt x="32599" y="168663"/>
                  </a:lnTo>
                  <a:lnTo>
                    <a:pt x="33983" y="168708"/>
                  </a:lnTo>
                  <a:lnTo>
                    <a:pt x="35368" y="168663"/>
                  </a:lnTo>
                  <a:lnTo>
                    <a:pt x="38092" y="168395"/>
                  </a:lnTo>
                  <a:lnTo>
                    <a:pt x="40726" y="167860"/>
                  </a:lnTo>
                  <a:lnTo>
                    <a:pt x="43227" y="167056"/>
                  </a:lnTo>
                  <a:lnTo>
                    <a:pt x="45638" y="166029"/>
                  </a:lnTo>
                  <a:lnTo>
                    <a:pt x="47916" y="164823"/>
                  </a:lnTo>
                  <a:lnTo>
                    <a:pt x="50059" y="163349"/>
                  </a:lnTo>
                  <a:lnTo>
                    <a:pt x="52069" y="161697"/>
                  </a:lnTo>
                  <a:lnTo>
                    <a:pt x="53900" y="159866"/>
                  </a:lnTo>
                  <a:lnTo>
                    <a:pt x="55507" y="157901"/>
                  </a:lnTo>
                  <a:lnTo>
                    <a:pt x="56981" y="155758"/>
                  </a:lnTo>
                  <a:lnTo>
                    <a:pt x="58231" y="153481"/>
                  </a:lnTo>
                  <a:lnTo>
                    <a:pt x="59258" y="151069"/>
                  </a:lnTo>
                  <a:lnTo>
                    <a:pt x="60018" y="148524"/>
                  </a:lnTo>
                  <a:lnTo>
                    <a:pt x="60553" y="145934"/>
                  </a:lnTo>
                  <a:lnTo>
                    <a:pt x="60821" y="143210"/>
                  </a:lnTo>
                  <a:lnTo>
                    <a:pt x="60866" y="141826"/>
                  </a:lnTo>
                  <a:lnTo>
                    <a:pt x="60866" y="141602"/>
                  </a:lnTo>
                  <a:lnTo>
                    <a:pt x="60866" y="141424"/>
                  </a:lnTo>
                  <a:lnTo>
                    <a:pt x="63724" y="141424"/>
                  </a:lnTo>
                  <a:lnTo>
                    <a:pt x="64662" y="141379"/>
                  </a:lnTo>
                  <a:lnTo>
                    <a:pt x="66403" y="141022"/>
                  </a:lnTo>
                  <a:lnTo>
                    <a:pt x="68011" y="140352"/>
                  </a:lnTo>
                  <a:lnTo>
                    <a:pt x="69440" y="139370"/>
                  </a:lnTo>
                  <a:lnTo>
                    <a:pt x="70646" y="138164"/>
                  </a:lnTo>
                  <a:lnTo>
                    <a:pt x="71628" y="136735"/>
                  </a:lnTo>
                  <a:lnTo>
                    <a:pt x="72298" y="135127"/>
                  </a:lnTo>
                  <a:lnTo>
                    <a:pt x="72655" y="133341"/>
                  </a:lnTo>
                  <a:lnTo>
                    <a:pt x="72700" y="132448"/>
                  </a:lnTo>
                  <a:lnTo>
                    <a:pt x="72700" y="74218"/>
                  </a:lnTo>
                  <a:lnTo>
                    <a:pt x="72655" y="73369"/>
                  </a:lnTo>
                  <a:lnTo>
                    <a:pt x="72342" y="71717"/>
                  </a:lnTo>
                  <a:lnTo>
                    <a:pt x="72074" y="70913"/>
                  </a:lnTo>
                  <a:lnTo>
                    <a:pt x="31661" y="70913"/>
                  </a:lnTo>
                  <a:lnTo>
                    <a:pt x="30366" y="70868"/>
                  </a:lnTo>
                  <a:lnTo>
                    <a:pt x="27821" y="70288"/>
                  </a:lnTo>
                  <a:lnTo>
                    <a:pt x="25544" y="69216"/>
                  </a:lnTo>
                  <a:lnTo>
                    <a:pt x="23489" y="67743"/>
                  </a:lnTo>
                  <a:lnTo>
                    <a:pt x="21748" y="65822"/>
                  </a:lnTo>
                  <a:lnTo>
                    <a:pt x="20364" y="63590"/>
                  </a:lnTo>
                  <a:lnTo>
                    <a:pt x="19381" y="61089"/>
                  </a:lnTo>
                  <a:lnTo>
                    <a:pt x="18890" y="58365"/>
                  </a:lnTo>
                  <a:lnTo>
                    <a:pt x="18845" y="56936"/>
                  </a:lnTo>
                  <a:lnTo>
                    <a:pt x="18845" y="32911"/>
                  </a:lnTo>
                  <a:lnTo>
                    <a:pt x="18890" y="31572"/>
                  </a:lnTo>
                  <a:lnTo>
                    <a:pt x="19381" y="29026"/>
                  </a:lnTo>
                  <a:lnTo>
                    <a:pt x="20274" y="26660"/>
                  </a:lnTo>
                  <a:lnTo>
                    <a:pt x="21614" y="24606"/>
                  </a:lnTo>
                  <a:lnTo>
                    <a:pt x="23221" y="22819"/>
                  </a:lnTo>
                  <a:lnTo>
                    <a:pt x="25186" y="21435"/>
                  </a:lnTo>
                  <a:lnTo>
                    <a:pt x="27330" y="20408"/>
                  </a:lnTo>
                  <a:lnTo>
                    <a:pt x="29696" y="19917"/>
                  </a:lnTo>
                  <a:lnTo>
                    <a:pt x="30947" y="19872"/>
                  </a:lnTo>
                  <a:lnTo>
                    <a:pt x="49077" y="19872"/>
                  </a:lnTo>
                  <a:lnTo>
                    <a:pt x="43584" y="7726"/>
                  </a:lnTo>
                  <a:lnTo>
                    <a:pt x="43182" y="6877"/>
                  </a:lnTo>
                  <a:lnTo>
                    <a:pt x="42155" y="5270"/>
                  </a:lnTo>
                  <a:lnTo>
                    <a:pt x="40950" y="3841"/>
                  </a:lnTo>
                  <a:lnTo>
                    <a:pt x="39521" y="2635"/>
                  </a:lnTo>
                  <a:lnTo>
                    <a:pt x="37958" y="1608"/>
                  </a:lnTo>
                  <a:lnTo>
                    <a:pt x="36261" y="849"/>
                  </a:lnTo>
                  <a:lnTo>
                    <a:pt x="34475" y="313"/>
                  </a:lnTo>
                  <a:lnTo>
                    <a:pt x="32599" y="45"/>
                  </a:lnTo>
                  <a:lnTo>
                    <a:pt x="31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p26">
              <a:extLst>
                <a:ext uri="{FF2B5EF4-FFF2-40B4-BE49-F238E27FC236}">
                  <a16:creationId xmlns:a16="http://schemas.microsoft.com/office/drawing/2014/main" id="{DC4434AE-9D78-738A-FA39-692F123AB542}"/>
                </a:ext>
              </a:extLst>
            </p:cNvPr>
            <p:cNvSpPr/>
            <p:nvPr/>
          </p:nvSpPr>
          <p:spPr>
            <a:xfrm>
              <a:off x="6482050" y="1940925"/>
              <a:ext cx="684375" cy="385175"/>
            </a:xfrm>
            <a:custGeom>
              <a:avLst/>
              <a:gdLst/>
              <a:ahLst/>
              <a:cxnLst/>
              <a:rect l="l" t="t" r="r" b="b"/>
              <a:pathLst>
                <a:path w="27375" h="15407" extrusionOk="0">
                  <a:moveTo>
                    <a:pt x="1" y="1"/>
                  </a:moveTo>
                  <a:lnTo>
                    <a:pt x="1" y="15407"/>
                  </a:lnTo>
                  <a:lnTo>
                    <a:pt x="27375" y="15407"/>
                  </a:lnTo>
                  <a:lnTo>
                    <a:pt x="20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60" name="Google Shape;760;p26">
            <a:extLst>
              <a:ext uri="{FF2B5EF4-FFF2-40B4-BE49-F238E27FC236}">
                <a16:creationId xmlns:a16="http://schemas.microsoft.com/office/drawing/2014/main" id="{DA75D218-07FD-D0A1-E94C-BFC3EC5EB5C5}"/>
              </a:ext>
            </a:extLst>
          </p:cNvPr>
          <p:cNvGrpSpPr/>
          <p:nvPr/>
        </p:nvGrpSpPr>
        <p:grpSpPr>
          <a:xfrm>
            <a:off x="7941268" y="3464704"/>
            <a:ext cx="680185" cy="649897"/>
            <a:chOff x="1076575" y="245800"/>
            <a:chExt cx="5467725" cy="5224250"/>
          </a:xfrm>
        </p:grpSpPr>
        <p:sp>
          <p:nvSpPr>
            <p:cNvPr id="761" name="Google Shape;761;p26">
              <a:extLst>
                <a:ext uri="{FF2B5EF4-FFF2-40B4-BE49-F238E27FC236}">
                  <a16:creationId xmlns:a16="http://schemas.microsoft.com/office/drawing/2014/main" id="{B5A2533E-0C86-ACB6-D022-990BDE736E58}"/>
                </a:ext>
              </a:extLst>
            </p:cNvPr>
            <p:cNvSpPr/>
            <p:nvPr/>
          </p:nvSpPr>
          <p:spPr>
            <a:xfrm>
              <a:off x="3404600" y="245800"/>
              <a:ext cx="784300" cy="945775"/>
            </a:xfrm>
            <a:custGeom>
              <a:avLst/>
              <a:gdLst/>
              <a:ahLst/>
              <a:cxnLst/>
              <a:rect l="l" t="t" r="r" b="b"/>
              <a:pathLst>
                <a:path w="31372" h="37831" extrusionOk="0">
                  <a:moveTo>
                    <a:pt x="1" y="1"/>
                  </a:moveTo>
                  <a:lnTo>
                    <a:pt x="1" y="37830"/>
                  </a:lnTo>
                  <a:lnTo>
                    <a:pt x="31372" y="37830"/>
                  </a:lnTo>
                  <a:lnTo>
                    <a:pt x="31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762;p26">
              <a:extLst>
                <a:ext uri="{FF2B5EF4-FFF2-40B4-BE49-F238E27FC236}">
                  <a16:creationId xmlns:a16="http://schemas.microsoft.com/office/drawing/2014/main" id="{1961757B-E530-9FFC-8023-25088DC9C377}"/>
                </a:ext>
              </a:extLst>
            </p:cNvPr>
            <p:cNvSpPr/>
            <p:nvPr/>
          </p:nvSpPr>
          <p:spPr>
            <a:xfrm>
              <a:off x="3404600" y="1556350"/>
              <a:ext cx="784300" cy="485275"/>
            </a:xfrm>
            <a:custGeom>
              <a:avLst/>
              <a:gdLst/>
              <a:ahLst/>
              <a:cxnLst/>
              <a:rect l="l" t="t" r="r" b="b"/>
              <a:pathLst>
                <a:path w="31372" h="19411" extrusionOk="0">
                  <a:moveTo>
                    <a:pt x="1" y="0"/>
                  </a:moveTo>
                  <a:lnTo>
                    <a:pt x="1" y="19411"/>
                  </a:lnTo>
                  <a:lnTo>
                    <a:pt x="31372" y="19411"/>
                  </a:lnTo>
                  <a:lnTo>
                    <a:pt x="3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763;p26">
              <a:extLst>
                <a:ext uri="{FF2B5EF4-FFF2-40B4-BE49-F238E27FC236}">
                  <a16:creationId xmlns:a16="http://schemas.microsoft.com/office/drawing/2014/main" id="{4CE8BE86-CD10-5846-F653-A0625709F9BC}"/>
                </a:ext>
              </a:extLst>
            </p:cNvPr>
            <p:cNvSpPr/>
            <p:nvPr/>
          </p:nvSpPr>
          <p:spPr>
            <a:xfrm>
              <a:off x="1367900" y="1556350"/>
              <a:ext cx="4878225" cy="2563000"/>
            </a:xfrm>
            <a:custGeom>
              <a:avLst/>
              <a:gdLst/>
              <a:ahLst/>
              <a:cxnLst/>
              <a:rect l="l" t="t" r="r" b="b"/>
              <a:pathLst>
                <a:path w="195129" h="102520" extrusionOk="0">
                  <a:moveTo>
                    <a:pt x="0" y="0"/>
                  </a:moveTo>
                  <a:lnTo>
                    <a:pt x="0" y="69474"/>
                  </a:lnTo>
                  <a:lnTo>
                    <a:pt x="1675" y="69816"/>
                  </a:lnTo>
                  <a:lnTo>
                    <a:pt x="4955" y="71012"/>
                  </a:lnTo>
                  <a:lnTo>
                    <a:pt x="8031" y="72687"/>
                  </a:lnTo>
                  <a:lnTo>
                    <a:pt x="10833" y="74908"/>
                  </a:lnTo>
                  <a:lnTo>
                    <a:pt x="12132" y="76206"/>
                  </a:lnTo>
                  <a:lnTo>
                    <a:pt x="36189" y="102315"/>
                  </a:lnTo>
                  <a:lnTo>
                    <a:pt x="36258" y="102417"/>
                  </a:lnTo>
                  <a:lnTo>
                    <a:pt x="36360" y="102520"/>
                  </a:lnTo>
                  <a:lnTo>
                    <a:pt x="36360" y="97189"/>
                  </a:lnTo>
                  <a:lnTo>
                    <a:pt x="36394" y="96164"/>
                  </a:lnTo>
                  <a:lnTo>
                    <a:pt x="36599" y="94113"/>
                  </a:lnTo>
                  <a:lnTo>
                    <a:pt x="37010" y="92131"/>
                  </a:lnTo>
                  <a:lnTo>
                    <a:pt x="37591" y="90252"/>
                  </a:lnTo>
                  <a:lnTo>
                    <a:pt x="38342" y="88406"/>
                  </a:lnTo>
                  <a:lnTo>
                    <a:pt x="39299" y="86698"/>
                  </a:lnTo>
                  <a:lnTo>
                    <a:pt x="40393" y="85091"/>
                  </a:lnTo>
                  <a:lnTo>
                    <a:pt x="41623" y="83588"/>
                  </a:lnTo>
                  <a:lnTo>
                    <a:pt x="42990" y="82221"/>
                  </a:lnTo>
                  <a:lnTo>
                    <a:pt x="44493" y="80957"/>
                  </a:lnTo>
                  <a:lnTo>
                    <a:pt x="46134" y="79863"/>
                  </a:lnTo>
                  <a:lnTo>
                    <a:pt x="47842" y="78940"/>
                  </a:lnTo>
                  <a:lnTo>
                    <a:pt x="49654" y="78154"/>
                  </a:lnTo>
                  <a:lnTo>
                    <a:pt x="51567" y="77573"/>
                  </a:lnTo>
                  <a:lnTo>
                    <a:pt x="53549" y="77163"/>
                  </a:lnTo>
                  <a:lnTo>
                    <a:pt x="55566" y="76958"/>
                  </a:lnTo>
                  <a:lnTo>
                    <a:pt x="90286" y="76958"/>
                  </a:lnTo>
                  <a:lnTo>
                    <a:pt x="91140" y="76992"/>
                  </a:lnTo>
                  <a:lnTo>
                    <a:pt x="93259" y="76582"/>
                  </a:lnTo>
                  <a:lnTo>
                    <a:pt x="97154" y="75250"/>
                  </a:lnTo>
                  <a:lnTo>
                    <a:pt x="105595" y="71320"/>
                  </a:lnTo>
                  <a:lnTo>
                    <a:pt x="109354" y="69577"/>
                  </a:lnTo>
                  <a:lnTo>
                    <a:pt x="110892" y="68859"/>
                  </a:lnTo>
                  <a:lnTo>
                    <a:pt x="113968" y="67629"/>
                  </a:lnTo>
                  <a:lnTo>
                    <a:pt x="117111" y="66604"/>
                  </a:lnTo>
                  <a:lnTo>
                    <a:pt x="120290" y="65749"/>
                  </a:lnTo>
                  <a:lnTo>
                    <a:pt x="123468" y="65066"/>
                  </a:lnTo>
                  <a:lnTo>
                    <a:pt x="126680" y="64553"/>
                  </a:lnTo>
                  <a:lnTo>
                    <a:pt x="129926" y="64246"/>
                  </a:lnTo>
                  <a:lnTo>
                    <a:pt x="133139" y="64109"/>
                  </a:lnTo>
                  <a:lnTo>
                    <a:pt x="136385" y="64177"/>
                  </a:lnTo>
                  <a:lnTo>
                    <a:pt x="139632" y="64417"/>
                  </a:lnTo>
                  <a:lnTo>
                    <a:pt x="142844" y="64827"/>
                  </a:lnTo>
                  <a:lnTo>
                    <a:pt x="146022" y="65408"/>
                  </a:lnTo>
                  <a:lnTo>
                    <a:pt x="149200" y="66194"/>
                  </a:lnTo>
                  <a:lnTo>
                    <a:pt x="152344" y="67151"/>
                  </a:lnTo>
                  <a:lnTo>
                    <a:pt x="155420" y="68312"/>
                  </a:lnTo>
                  <a:lnTo>
                    <a:pt x="158495" y="69645"/>
                  </a:lnTo>
                  <a:lnTo>
                    <a:pt x="159999" y="70363"/>
                  </a:lnTo>
                  <a:lnTo>
                    <a:pt x="169704" y="75318"/>
                  </a:lnTo>
                  <a:lnTo>
                    <a:pt x="170251" y="73678"/>
                  </a:lnTo>
                  <a:lnTo>
                    <a:pt x="171720" y="70670"/>
                  </a:lnTo>
                  <a:lnTo>
                    <a:pt x="173600" y="67937"/>
                  </a:lnTo>
                  <a:lnTo>
                    <a:pt x="175855" y="65544"/>
                  </a:lnTo>
                  <a:lnTo>
                    <a:pt x="178418" y="63528"/>
                  </a:lnTo>
                  <a:lnTo>
                    <a:pt x="181289" y="61956"/>
                  </a:lnTo>
                  <a:lnTo>
                    <a:pt x="184398" y="60863"/>
                  </a:lnTo>
                  <a:lnTo>
                    <a:pt x="187679" y="60316"/>
                  </a:lnTo>
                  <a:lnTo>
                    <a:pt x="189388" y="60248"/>
                  </a:lnTo>
                  <a:lnTo>
                    <a:pt x="195129" y="60248"/>
                  </a:lnTo>
                  <a:lnTo>
                    <a:pt x="195129" y="0"/>
                  </a:lnTo>
                  <a:lnTo>
                    <a:pt x="127432" y="0"/>
                  </a:lnTo>
                  <a:lnTo>
                    <a:pt x="127432" y="26689"/>
                  </a:lnTo>
                  <a:lnTo>
                    <a:pt x="127398" y="27441"/>
                  </a:lnTo>
                  <a:lnTo>
                    <a:pt x="127090" y="28877"/>
                  </a:lnTo>
                  <a:lnTo>
                    <a:pt x="126543" y="30175"/>
                  </a:lnTo>
                  <a:lnTo>
                    <a:pt x="125757" y="31337"/>
                  </a:lnTo>
                  <a:lnTo>
                    <a:pt x="124766" y="32328"/>
                  </a:lnTo>
                  <a:lnTo>
                    <a:pt x="123604" y="33114"/>
                  </a:lnTo>
                  <a:lnTo>
                    <a:pt x="122306" y="33661"/>
                  </a:lnTo>
                  <a:lnTo>
                    <a:pt x="120870" y="33934"/>
                  </a:lnTo>
                  <a:lnTo>
                    <a:pt x="120119" y="33968"/>
                  </a:lnTo>
                  <a:lnTo>
                    <a:pt x="74156" y="33968"/>
                  </a:lnTo>
                  <a:lnTo>
                    <a:pt x="73438" y="33934"/>
                  </a:lnTo>
                  <a:lnTo>
                    <a:pt x="72003" y="33661"/>
                  </a:lnTo>
                  <a:lnTo>
                    <a:pt x="70704" y="33114"/>
                  </a:lnTo>
                  <a:lnTo>
                    <a:pt x="69542" y="32328"/>
                  </a:lnTo>
                  <a:lnTo>
                    <a:pt x="68551" y="31337"/>
                  </a:lnTo>
                  <a:lnTo>
                    <a:pt x="67765" y="30175"/>
                  </a:lnTo>
                  <a:lnTo>
                    <a:pt x="67219" y="28877"/>
                  </a:lnTo>
                  <a:lnTo>
                    <a:pt x="66911" y="27441"/>
                  </a:lnTo>
                  <a:lnTo>
                    <a:pt x="66877" y="26689"/>
                  </a:lnTo>
                  <a:lnTo>
                    <a:pt x="668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764;p26">
              <a:extLst>
                <a:ext uri="{FF2B5EF4-FFF2-40B4-BE49-F238E27FC236}">
                  <a16:creationId xmlns:a16="http://schemas.microsoft.com/office/drawing/2014/main" id="{3822F2DB-10F6-AE2C-AF9B-CEA505F83B83}"/>
                </a:ext>
              </a:extLst>
            </p:cNvPr>
            <p:cNvSpPr/>
            <p:nvPr/>
          </p:nvSpPr>
          <p:spPr>
            <a:xfrm>
              <a:off x="4553675" y="245800"/>
              <a:ext cx="1692450" cy="945775"/>
            </a:xfrm>
            <a:custGeom>
              <a:avLst/>
              <a:gdLst/>
              <a:ahLst/>
              <a:cxnLst/>
              <a:rect l="l" t="t" r="r" b="b"/>
              <a:pathLst>
                <a:path w="67698" h="37831" extrusionOk="0">
                  <a:moveTo>
                    <a:pt x="1" y="1"/>
                  </a:moveTo>
                  <a:lnTo>
                    <a:pt x="1" y="37830"/>
                  </a:lnTo>
                  <a:lnTo>
                    <a:pt x="67698" y="37830"/>
                  </a:lnTo>
                  <a:lnTo>
                    <a:pt x="67698" y="10116"/>
                  </a:lnTo>
                  <a:lnTo>
                    <a:pt x="67698" y="9056"/>
                  </a:lnTo>
                  <a:lnTo>
                    <a:pt x="67356" y="7074"/>
                  </a:lnTo>
                  <a:lnTo>
                    <a:pt x="66707" y="5263"/>
                  </a:lnTo>
                  <a:lnTo>
                    <a:pt x="65818" y="3657"/>
                  </a:lnTo>
                  <a:lnTo>
                    <a:pt x="64656" y="2290"/>
                  </a:lnTo>
                  <a:lnTo>
                    <a:pt x="63324" y="1197"/>
                  </a:lnTo>
                  <a:lnTo>
                    <a:pt x="61820" y="445"/>
                  </a:lnTo>
                  <a:lnTo>
                    <a:pt x="60180" y="35"/>
                  </a:lnTo>
                  <a:lnTo>
                    <a:pt x="59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765;p26">
              <a:extLst>
                <a:ext uri="{FF2B5EF4-FFF2-40B4-BE49-F238E27FC236}">
                  <a16:creationId xmlns:a16="http://schemas.microsoft.com/office/drawing/2014/main" id="{25D5EC9C-4704-A67A-8FF0-DC85F7312D3A}"/>
                </a:ext>
              </a:extLst>
            </p:cNvPr>
            <p:cNvSpPr/>
            <p:nvPr/>
          </p:nvSpPr>
          <p:spPr>
            <a:xfrm>
              <a:off x="5948800" y="3427325"/>
              <a:ext cx="595500" cy="1991475"/>
            </a:xfrm>
            <a:custGeom>
              <a:avLst/>
              <a:gdLst/>
              <a:ahLst/>
              <a:cxnLst/>
              <a:rect l="l" t="t" r="r" b="b"/>
              <a:pathLst>
                <a:path w="23820" h="79659" extrusionOk="0">
                  <a:moveTo>
                    <a:pt x="5502" y="1"/>
                  </a:moveTo>
                  <a:lnTo>
                    <a:pt x="4306" y="308"/>
                  </a:lnTo>
                  <a:lnTo>
                    <a:pt x="3213" y="855"/>
                  </a:lnTo>
                  <a:lnTo>
                    <a:pt x="2222" y="1641"/>
                  </a:lnTo>
                  <a:lnTo>
                    <a:pt x="1402" y="2632"/>
                  </a:lnTo>
                  <a:lnTo>
                    <a:pt x="718" y="3794"/>
                  </a:lnTo>
                  <a:lnTo>
                    <a:pt x="240" y="5092"/>
                  </a:lnTo>
                  <a:lnTo>
                    <a:pt x="0" y="6528"/>
                  </a:lnTo>
                  <a:lnTo>
                    <a:pt x="0" y="7245"/>
                  </a:lnTo>
                  <a:lnTo>
                    <a:pt x="0" y="72379"/>
                  </a:lnTo>
                  <a:lnTo>
                    <a:pt x="0" y="73131"/>
                  </a:lnTo>
                  <a:lnTo>
                    <a:pt x="240" y="74532"/>
                  </a:lnTo>
                  <a:lnTo>
                    <a:pt x="718" y="75831"/>
                  </a:lnTo>
                  <a:lnTo>
                    <a:pt x="1402" y="76993"/>
                  </a:lnTo>
                  <a:lnTo>
                    <a:pt x="2222" y="77984"/>
                  </a:lnTo>
                  <a:lnTo>
                    <a:pt x="3213" y="78770"/>
                  </a:lnTo>
                  <a:lnTo>
                    <a:pt x="4306" y="79316"/>
                  </a:lnTo>
                  <a:lnTo>
                    <a:pt x="5502" y="79624"/>
                  </a:lnTo>
                  <a:lnTo>
                    <a:pt x="6152" y="79658"/>
                  </a:lnTo>
                  <a:lnTo>
                    <a:pt x="17668" y="79658"/>
                  </a:lnTo>
                  <a:lnTo>
                    <a:pt x="18283" y="79624"/>
                  </a:lnTo>
                  <a:lnTo>
                    <a:pt x="19479" y="79316"/>
                  </a:lnTo>
                  <a:lnTo>
                    <a:pt x="20607" y="78770"/>
                  </a:lnTo>
                  <a:lnTo>
                    <a:pt x="21564" y="77984"/>
                  </a:lnTo>
                  <a:lnTo>
                    <a:pt x="22418" y="76993"/>
                  </a:lnTo>
                  <a:lnTo>
                    <a:pt x="23067" y="75831"/>
                  </a:lnTo>
                  <a:lnTo>
                    <a:pt x="23546" y="74532"/>
                  </a:lnTo>
                  <a:lnTo>
                    <a:pt x="23785" y="73131"/>
                  </a:lnTo>
                  <a:lnTo>
                    <a:pt x="23819" y="72379"/>
                  </a:lnTo>
                  <a:lnTo>
                    <a:pt x="23819" y="7245"/>
                  </a:lnTo>
                  <a:lnTo>
                    <a:pt x="23785" y="6528"/>
                  </a:lnTo>
                  <a:lnTo>
                    <a:pt x="23546" y="5092"/>
                  </a:lnTo>
                  <a:lnTo>
                    <a:pt x="23067" y="3794"/>
                  </a:lnTo>
                  <a:lnTo>
                    <a:pt x="22418" y="2632"/>
                  </a:lnTo>
                  <a:lnTo>
                    <a:pt x="21564" y="1641"/>
                  </a:lnTo>
                  <a:lnTo>
                    <a:pt x="20607" y="855"/>
                  </a:lnTo>
                  <a:lnTo>
                    <a:pt x="19479" y="308"/>
                  </a:lnTo>
                  <a:lnTo>
                    <a:pt x="18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766;p26">
              <a:extLst>
                <a:ext uri="{FF2B5EF4-FFF2-40B4-BE49-F238E27FC236}">
                  <a16:creationId xmlns:a16="http://schemas.microsoft.com/office/drawing/2014/main" id="{AF9DD729-EEDC-808A-22CD-2BA016ACCE15}"/>
                </a:ext>
              </a:extLst>
            </p:cNvPr>
            <p:cNvSpPr/>
            <p:nvPr/>
          </p:nvSpPr>
          <p:spPr>
            <a:xfrm>
              <a:off x="1367900" y="245800"/>
              <a:ext cx="1671925" cy="945775"/>
            </a:xfrm>
            <a:custGeom>
              <a:avLst/>
              <a:gdLst/>
              <a:ahLst/>
              <a:cxnLst/>
              <a:rect l="l" t="t" r="r" b="b"/>
              <a:pathLst>
                <a:path w="66877" h="37831" extrusionOk="0">
                  <a:moveTo>
                    <a:pt x="6971" y="1"/>
                  </a:moveTo>
                  <a:lnTo>
                    <a:pt x="6254" y="35"/>
                  </a:lnTo>
                  <a:lnTo>
                    <a:pt x="4887" y="376"/>
                  </a:lnTo>
                  <a:lnTo>
                    <a:pt x="3657" y="992"/>
                  </a:lnTo>
                  <a:lnTo>
                    <a:pt x="2529" y="1914"/>
                  </a:lnTo>
                  <a:lnTo>
                    <a:pt x="1572" y="3042"/>
                  </a:lnTo>
                  <a:lnTo>
                    <a:pt x="820" y="4375"/>
                  </a:lnTo>
                  <a:lnTo>
                    <a:pt x="308" y="5878"/>
                  </a:lnTo>
                  <a:lnTo>
                    <a:pt x="34" y="7519"/>
                  </a:lnTo>
                  <a:lnTo>
                    <a:pt x="0" y="8407"/>
                  </a:lnTo>
                  <a:lnTo>
                    <a:pt x="0" y="37830"/>
                  </a:lnTo>
                  <a:lnTo>
                    <a:pt x="66877" y="37830"/>
                  </a:lnTo>
                  <a:lnTo>
                    <a:pt x="668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767;p26">
              <a:extLst>
                <a:ext uri="{FF2B5EF4-FFF2-40B4-BE49-F238E27FC236}">
                  <a16:creationId xmlns:a16="http://schemas.microsoft.com/office/drawing/2014/main" id="{CD2830C2-4632-56B7-7570-7BCDD4660355}"/>
                </a:ext>
              </a:extLst>
            </p:cNvPr>
            <p:cNvSpPr/>
            <p:nvPr/>
          </p:nvSpPr>
          <p:spPr>
            <a:xfrm>
              <a:off x="1076575" y="3523875"/>
              <a:ext cx="4507450" cy="1946175"/>
            </a:xfrm>
            <a:custGeom>
              <a:avLst/>
              <a:gdLst/>
              <a:ahLst/>
              <a:cxnLst/>
              <a:rect l="l" t="t" r="r" b="b"/>
              <a:pathLst>
                <a:path w="180298" h="77847" extrusionOk="0">
                  <a:moveTo>
                    <a:pt x="143766" y="0"/>
                  </a:moveTo>
                  <a:lnTo>
                    <a:pt x="138914" y="479"/>
                  </a:lnTo>
                  <a:lnTo>
                    <a:pt x="134130" y="1504"/>
                  </a:lnTo>
                  <a:lnTo>
                    <a:pt x="129448" y="3042"/>
                  </a:lnTo>
                  <a:lnTo>
                    <a:pt x="127158" y="4067"/>
                  </a:lnTo>
                  <a:lnTo>
                    <a:pt x="114207" y="10115"/>
                  </a:lnTo>
                  <a:lnTo>
                    <a:pt x="112737" y="10730"/>
                  </a:lnTo>
                  <a:lnTo>
                    <a:pt x="109764" y="11756"/>
                  </a:lnTo>
                  <a:lnTo>
                    <a:pt x="106654" y="12439"/>
                  </a:lnTo>
                  <a:lnTo>
                    <a:pt x="103510" y="12781"/>
                  </a:lnTo>
                  <a:lnTo>
                    <a:pt x="101939" y="12815"/>
                  </a:lnTo>
                  <a:lnTo>
                    <a:pt x="67697" y="12815"/>
                  </a:lnTo>
                  <a:lnTo>
                    <a:pt x="66569" y="13054"/>
                  </a:lnTo>
                  <a:lnTo>
                    <a:pt x="65578" y="13499"/>
                  </a:lnTo>
                  <a:lnTo>
                    <a:pt x="64656" y="14114"/>
                  </a:lnTo>
                  <a:lnTo>
                    <a:pt x="63870" y="14865"/>
                  </a:lnTo>
                  <a:lnTo>
                    <a:pt x="63255" y="15788"/>
                  </a:lnTo>
                  <a:lnTo>
                    <a:pt x="62844" y="16813"/>
                  </a:lnTo>
                  <a:lnTo>
                    <a:pt x="62605" y="17907"/>
                  </a:lnTo>
                  <a:lnTo>
                    <a:pt x="62571" y="18488"/>
                  </a:lnTo>
                  <a:lnTo>
                    <a:pt x="62571" y="29526"/>
                  </a:lnTo>
                  <a:lnTo>
                    <a:pt x="128013" y="29526"/>
                  </a:lnTo>
                  <a:lnTo>
                    <a:pt x="128730" y="29560"/>
                  </a:lnTo>
                  <a:lnTo>
                    <a:pt x="130166" y="29833"/>
                  </a:lnTo>
                  <a:lnTo>
                    <a:pt x="131464" y="30414"/>
                  </a:lnTo>
                  <a:lnTo>
                    <a:pt x="132626" y="31200"/>
                  </a:lnTo>
                  <a:lnTo>
                    <a:pt x="133617" y="32191"/>
                  </a:lnTo>
                  <a:lnTo>
                    <a:pt x="134403" y="33353"/>
                  </a:lnTo>
                  <a:lnTo>
                    <a:pt x="134950" y="34652"/>
                  </a:lnTo>
                  <a:lnTo>
                    <a:pt x="135257" y="36053"/>
                  </a:lnTo>
                  <a:lnTo>
                    <a:pt x="135292" y="36805"/>
                  </a:lnTo>
                  <a:lnTo>
                    <a:pt x="135257" y="37556"/>
                  </a:lnTo>
                  <a:lnTo>
                    <a:pt x="134950" y="38992"/>
                  </a:lnTo>
                  <a:lnTo>
                    <a:pt x="134403" y="40290"/>
                  </a:lnTo>
                  <a:lnTo>
                    <a:pt x="133617" y="41452"/>
                  </a:lnTo>
                  <a:lnTo>
                    <a:pt x="132626" y="42443"/>
                  </a:lnTo>
                  <a:lnTo>
                    <a:pt x="131464" y="43229"/>
                  </a:lnTo>
                  <a:lnTo>
                    <a:pt x="130166" y="43776"/>
                  </a:lnTo>
                  <a:lnTo>
                    <a:pt x="128730" y="44084"/>
                  </a:lnTo>
                  <a:lnTo>
                    <a:pt x="59735" y="44084"/>
                  </a:lnTo>
                  <a:lnTo>
                    <a:pt x="56488" y="43742"/>
                  </a:lnTo>
                  <a:lnTo>
                    <a:pt x="53173" y="43058"/>
                  </a:lnTo>
                  <a:lnTo>
                    <a:pt x="49927" y="42033"/>
                  </a:lnTo>
                  <a:lnTo>
                    <a:pt x="46749" y="40666"/>
                  </a:lnTo>
                  <a:lnTo>
                    <a:pt x="43707" y="38992"/>
                  </a:lnTo>
                  <a:lnTo>
                    <a:pt x="40871" y="37010"/>
                  </a:lnTo>
                  <a:lnTo>
                    <a:pt x="38274" y="34720"/>
                  </a:lnTo>
                  <a:lnTo>
                    <a:pt x="37112" y="33490"/>
                  </a:lnTo>
                  <a:lnTo>
                    <a:pt x="13054" y="7382"/>
                  </a:lnTo>
                  <a:lnTo>
                    <a:pt x="12439" y="6801"/>
                  </a:lnTo>
                  <a:lnTo>
                    <a:pt x="11175" y="5946"/>
                  </a:lnTo>
                  <a:lnTo>
                    <a:pt x="9808" y="5365"/>
                  </a:lnTo>
                  <a:lnTo>
                    <a:pt x="8407" y="5126"/>
                  </a:lnTo>
                  <a:lnTo>
                    <a:pt x="7040" y="5126"/>
                  </a:lnTo>
                  <a:lnTo>
                    <a:pt x="5707" y="5365"/>
                  </a:lnTo>
                  <a:lnTo>
                    <a:pt x="4443" y="5810"/>
                  </a:lnTo>
                  <a:lnTo>
                    <a:pt x="3246" y="6493"/>
                  </a:lnTo>
                  <a:lnTo>
                    <a:pt x="2221" y="7313"/>
                  </a:lnTo>
                  <a:lnTo>
                    <a:pt x="1333" y="8304"/>
                  </a:lnTo>
                  <a:lnTo>
                    <a:pt x="649" y="9432"/>
                  </a:lnTo>
                  <a:lnTo>
                    <a:pt x="205" y="10662"/>
                  </a:lnTo>
                  <a:lnTo>
                    <a:pt x="0" y="11961"/>
                  </a:lnTo>
                  <a:lnTo>
                    <a:pt x="68" y="13328"/>
                  </a:lnTo>
                  <a:lnTo>
                    <a:pt x="478" y="14729"/>
                  </a:lnTo>
                  <a:lnTo>
                    <a:pt x="1264" y="16130"/>
                  </a:lnTo>
                  <a:lnTo>
                    <a:pt x="1811" y="16847"/>
                  </a:lnTo>
                  <a:lnTo>
                    <a:pt x="34617" y="56625"/>
                  </a:lnTo>
                  <a:lnTo>
                    <a:pt x="35643" y="57855"/>
                  </a:lnTo>
                  <a:lnTo>
                    <a:pt x="37864" y="60282"/>
                  </a:lnTo>
                  <a:lnTo>
                    <a:pt x="40188" y="62537"/>
                  </a:lnTo>
                  <a:lnTo>
                    <a:pt x="42614" y="64622"/>
                  </a:lnTo>
                  <a:lnTo>
                    <a:pt x="45143" y="66604"/>
                  </a:lnTo>
                  <a:lnTo>
                    <a:pt x="47774" y="68415"/>
                  </a:lnTo>
                  <a:lnTo>
                    <a:pt x="50508" y="70089"/>
                  </a:lnTo>
                  <a:lnTo>
                    <a:pt x="53310" y="71593"/>
                  </a:lnTo>
                  <a:lnTo>
                    <a:pt x="56215" y="72960"/>
                  </a:lnTo>
                  <a:lnTo>
                    <a:pt x="59154" y="74156"/>
                  </a:lnTo>
                  <a:lnTo>
                    <a:pt x="62161" y="75215"/>
                  </a:lnTo>
                  <a:lnTo>
                    <a:pt x="65237" y="76070"/>
                  </a:lnTo>
                  <a:lnTo>
                    <a:pt x="68380" y="76787"/>
                  </a:lnTo>
                  <a:lnTo>
                    <a:pt x="71559" y="77300"/>
                  </a:lnTo>
                  <a:lnTo>
                    <a:pt x="74771" y="77676"/>
                  </a:lnTo>
                  <a:lnTo>
                    <a:pt x="78017" y="77847"/>
                  </a:lnTo>
                  <a:lnTo>
                    <a:pt x="116770" y="77847"/>
                  </a:lnTo>
                  <a:lnTo>
                    <a:pt x="121930" y="77812"/>
                  </a:lnTo>
                  <a:lnTo>
                    <a:pt x="132250" y="77197"/>
                  </a:lnTo>
                  <a:lnTo>
                    <a:pt x="142536" y="76001"/>
                  </a:lnTo>
                  <a:lnTo>
                    <a:pt x="152720" y="74190"/>
                  </a:lnTo>
                  <a:lnTo>
                    <a:pt x="157743" y="73062"/>
                  </a:lnTo>
                  <a:lnTo>
                    <a:pt x="180298" y="67663"/>
                  </a:lnTo>
                  <a:lnTo>
                    <a:pt x="180298" y="12439"/>
                  </a:lnTo>
                  <a:lnTo>
                    <a:pt x="165056" y="4682"/>
                  </a:lnTo>
                  <a:lnTo>
                    <a:pt x="162801" y="3588"/>
                  </a:lnTo>
                  <a:lnTo>
                    <a:pt x="158188" y="1880"/>
                  </a:lnTo>
                  <a:lnTo>
                    <a:pt x="153437" y="718"/>
                  </a:lnTo>
                  <a:lnTo>
                    <a:pt x="148619" y="68"/>
                  </a:lnTo>
                  <a:lnTo>
                    <a:pt x="1437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79" name="Google Shape;779;p26">
            <a:extLst>
              <a:ext uri="{FF2B5EF4-FFF2-40B4-BE49-F238E27FC236}">
                <a16:creationId xmlns:a16="http://schemas.microsoft.com/office/drawing/2014/main" id="{C678220D-B960-89BB-933B-2165403BAC34}"/>
              </a:ext>
            </a:extLst>
          </p:cNvPr>
          <p:cNvGrpSpPr/>
          <p:nvPr/>
        </p:nvGrpSpPr>
        <p:grpSpPr>
          <a:xfrm>
            <a:off x="10134151" y="3348851"/>
            <a:ext cx="692624" cy="738431"/>
            <a:chOff x="1353125" y="238125"/>
            <a:chExt cx="4914550" cy="5239575"/>
          </a:xfrm>
        </p:grpSpPr>
        <p:sp>
          <p:nvSpPr>
            <p:cNvPr id="780" name="Google Shape;780;p26">
              <a:extLst>
                <a:ext uri="{FF2B5EF4-FFF2-40B4-BE49-F238E27FC236}">
                  <a16:creationId xmlns:a16="http://schemas.microsoft.com/office/drawing/2014/main" id="{4C7819BA-DCB3-9A63-E31A-5F6EB95502AC}"/>
                </a:ext>
              </a:extLst>
            </p:cNvPr>
            <p:cNvSpPr/>
            <p:nvPr/>
          </p:nvSpPr>
          <p:spPr>
            <a:xfrm>
              <a:off x="2164425" y="3639750"/>
              <a:ext cx="1192850" cy="1156000"/>
            </a:xfrm>
            <a:custGeom>
              <a:avLst/>
              <a:gdLst/>
              <a:ahLst/>
              <a:cxnLst/>
              <a:rect l="l" t="t" r="r" b="b"/>
              <a:pathLst>
                <a:path w="47714" h="46240" extrusionOk="0">
                  <a:moveTo>
                    <a:pt x="1605" y="0"/>
                  </a:moveTo>
                  <a:lnTo>
                    <a:pt x="1278" y="33"/>
                  </a:lnTo>
                  <a:lnTo>
                    <a:pt x="688" y="262"/>
                  </a:lnTo>
                  <a:lnTo>
                    <a:pt x="263" y="720"/>
                  </a:lnTo>
                  <a:lnTo>
                    <a:pt x="33" y="1277"/>
                  </a:lnTo>
                  <a:lnTo>
                    <a:pt x="1" y="1605"/>
                  </a:lnTo>
                  <a:lnTo>
                    <a:pt x="1" y="46239"/>
                  </a:lnTo>
                  <a:lnTo>
                    <a:pt x="47713" y="46239"/>
                  </a:lnTo>
                  <a:lnTo>
                    <a:pt x="47713" y="1768"/>
                  </a:lnTo>
                  <a:lnTo>
                    <a:pt x="47713" y="1408"/>
                  </a:lnTo>
                  <a:lnTo>
                    <a:pt x="47419" y="786"/>
                  </a:lnTo>
                  <a:lnTo>
                    <a:pt x="46960" y="295"/>
                  </a:lnTo>
                  <a:lnTo>
                    <a:pt x="46305" y="33"/>
                  </a:lnTo>
                  <a:lnTo>
                    <a:pt x="45945" y="0"/>
                  </a:lnTo>
                  <a:lnTo>
                    <a:pt x="30390" y="0"/>
                  </a:lnTo>
                  <a:lnTo>
                    <a:pt x="30390" y="8449"/>
                  </a:lnTo>
                  <a:lnTo>
                    <a:pt x="30390" y="9104"/>
                  </a:lnTo>
                  <a:lnTo>
                    <a:pt x="30128" y="10381"/>
                  </a:lnTo>
                  <a:lnTo>
                    <a:pt x="29670" y="11527"/>
                  </a:lnTo>
                  <a:lnTo>
                    <a:pt x="29015" y="12608"/>
                  </a:lnTo>
                  <a:lnTo>
                    <a:pt x="28163" y="13525"/>
                  </a:lnTo>
                  <a:lnTo>
                    <a:pt x="27181" y="14245"/>
                  </a:lnTo>
                  <a:lnTo>
                    <a:pt x="26067" y="14802"/>
                  </a:lnTo>
                  <a:lnTo>
                    <a:pt x="24823" y="15129"/>
                  </a:lnTo>
                  <a:lnTo>
                    <a:pt x="24168" y="15162"/>
                  </a:lnTo>
                  <a:lnTo>
                    <a:pt x="23480" y="15195"/>
                  </a:lnTo>
                  <a:lnTo>
                    <a:pt x="22138" y="14966"/>
                  </a:lnTo>
                  <a:lnTo>
                    <a:pt x="20926" y="14507"/>
                  </a:lnTo>
                  <a:lnTo>
                    <a:pt x="19813" y="13787"/>
                  </a:lnTo>
                  <a:lnTo>
                    <a:pt x="18896" y="12902"/>
                  </a:lnTo>
                  <a:lnTo>
                    <a:pt x="18143" y="11855"/>
                  </a:lnTo>
                  <a:lnTo>
                    <a:pt x="17619" y="10643"/>
                  </a:lnTo>
                  <a:lnTo>
                    <a:pt x="17324" y="9333"/>
                  </a:lnTo>
                  <a:lnTo>
                    <a:pt x="17324" y="8645"/>
                  </a:lnTo>
                  <a:lnTo>
                    <a:pt x="17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781;p26">
              <a:extLst>
                <a:ext uri="{FF2B5EF4-FFF2-40B4-BE49-F238E27FC236}">
                  <a16:creationId xmlns:a16="http://schemas.microsoft.com/office/drawing/2014/main" id="{A2D95357-21F6-CBB8-3ED7-8264A5D221CC}"/>
                </a:ext>
              </a:extLst>
            </p:cNvPr>
            <p:cNvSpPr/>
            <p:nvPr/>
          </p:nvSpPr>
          <p:spPr>
            <a:xfrm>
              <a:off x="1353125" y="5124825"/>
              <a:ext cx="4914550" cy="352875"/>
            </a:xfrm>
            <a:custGeom>
              <a:avLst/>
              <a:gdLst/>
              <a:ahLst/>
              <a:cxnLst/>
              <a:rect l="l" t="t" r="r" b="b"/>
              <a:pathLst>
                <a:path w="196582" h="14115" extrusionOk="0">
                  <a:moveTo>
                    <a:pt x="1998" y="1"/>
                  </a:moveTo>
                  <a:lnTo>
                    <a:pt x="1605" y="33"/>
                  </a:lnTo>
                  <a:lnTo>
                    <a:pt x="884" y="328"/>
                  </a:lnTo>
                  <a:lnTo>
                    <a:pt x="360" y="852"/>
                  </a:lnTo>
                  <a:lnTo>
                    <a:pt x="33" y="1573"/>
                  </a:lnTo>
                  <a:lnTo>
                    <a:pt x="0" y="1998"/>
                  </a:lnTo>
                  <a:lnTo>
                    <a:pt x="0" y="12117"/>
                  </a:lnTo>
                  <a:lnTo>
                    <a:pt x="33" y="12510"/>
                  </a:lnTo>
                  <a:lnTo>
                    <a:pt x="360" y="13231"/>
                  </a:lnTo>
                  <a:lnTo>
                    <a:pt x="884" y="13787"/>
                  </a:lnTo>
                  <a:lnTo>
                    <a:pt x="1605" y="14082"/>
                  </a:lnTo>
                  <a:lnTo>
                    <a:pt x="1998" y="14115"/>
                  </a:lnTo>
                  <a:lnTo>
                    <a:pt x="194584" y="14115"/>
                  </a:lnTo>
                  <a:lnTo>
                    <a:pt x="194977" y="14082"/>
                  </a:lnTo>
                  <a:lnTo>
                    <a:pt x="195697" y="13787"/>
                  </a:lnTo>
                  <a:lnTo>
                    <a:pt x="196254" y="13231"/>
                  </a:lnTo>
                  <a:lnTo>
                    <a:pt x="196549" y="12510"/>
                  </a:lnTo>
                  <a:lnTo>
                    <a:pt x="196582" y="12117"/>
                  </a:lnTo>
                  <a:lnTo>
                    <a:pt x="196582" y="1998"/>
                  </a:lnTo>
                  <a:lnTo>
                    <a:pt x="196549" y="1573"/>
                  </a:lnTo>
                  <a:lnTo>
                    <a:pt x="196254" y="852"/>
                  </a:lnTo>
                  <a:lnTo>
                    <a:pt x="195697" y="328"/>
                  </a:lnTo>
                  <a:lnTo>
                    <a:pt x="194977" y="33"/>
                  </a:lnTo>
                  <a:lnTo>
                    <a:pt x="194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782;p26">
              <a:extLst>
                <a:ext uri="{FF2B5EF4-FFF2-40B4-BE49-F238E27FC236}">
                  <a16:creationId xmlns:a16="http://schemas.microsoft.com/office/drawing/2014/main" id="{E094F377-4747-0EC2-3378-E2FE2B2D9028}"/>
                </a:ext>
              </a:extLst>
            </p:cNvPr>
            <p:cNvSpPr/>
            <p:nvPr/>
          </p:nvSpPr>
          <p:spPr>
            <a:xfrm>
              <a:off x="2355175" y="238125"/>
              <a:ext cx="2900625" cy="4559250"/>
            </a:xfrm>
            <a:custGeom>
              <a:avLst/>
              <a:gdLst/>
              <a:ahLst/>
              <a:cxnLst/>
              <a:rect l="l" t="t" r="r" b="b"/>
              <a:pathLst>
                <a:path w="116025" h="182370" extrusionOk="0">
                  <a:moveTo>
                    <a:pt x="72241" y="32158"/>
                  </a:moveTo>
                  <a:lnTo>
                    <a:pt x="73518" y="32420"/>
                  </a:lnTo>
                  <a:lnTo>
                    <a:pt x="74697" y="32944"/>
                  </a:lnTo>
                  <a:lnTo>
                    <a:pt x="75745" y="33631"/>
                  </a:lnTo>
                  <a:lnTo>
                    <a:pt x="76629" y="34516"/>
                  </a:lnTo>
                  <a:lnTo>
                    <a:pt x="77317" y="35564"/>
                  </a:lnTo>
                  <a:lnTo>
                    <a:pt x="77841" y="36742"/>
                  </a:lnTo>
                  <a:lnTo>
                    <a:pt x="78103" y="38020"/>
                  </a:lnTo>
                  <a:lnTo>
                    <a:pt x="78103" y="38707"/>
                  </a:lnTo>
                  <a:lnTo>
                    <a:pt x="78103" y="39362"/>
                  </a:lnTo>
                  <a:lnTo>
                    <a:pt x="77841" y="40639"/>
                  </a:lnTo>
                  <a:lnTo>
                    <a:pt x="77317" y="41818"/>
                  </a:lnTo>
                  <a:lnTo>
                    <a:pt x="76629" y="42866"/>
                  </a:lnTo>
                  <a:lnTo>
                    <a:pt x="75745" y="43750"/>
                  </a:lnTo>
                  <a:lnTo>
                    <a:pt x="74697" y="44471"/>
                  </a:lnTo>
                  <a:lnTo>
                    <a:pt x="73518" y="44962"/>
                  </a:lnTo>
                  <a:lnTo>
                    <a:pt x="72241" y="45224"/>
                  </a:lnTo>
                  <a:lnTo>
                    <a:pt x="43751" y="45224"/>
                  </a:lnTo>
                  <a:lnTo>
                    <a:pt x="42474" y="44962"/>
                  </a:lnTo>
                  <a:lnTo>
                    <a:pt x="41295" y="44471"/>
                  </a:lnTo>
                  <a:lnTo>
                    <a:pt x="40247" y="43750"/>
                  </a:lnTo>
                  <a:lnTo>
                    <a:pt x="39363" y="42866"/>
                  </a:lnTo>
                  <a:lnTo>
                    <a:pt x="38675" y="41818"/>
                  </a:lnTo>
                  <a:lnTo>
                    <a:pt x="38184" y="40639"/>
                  </a:lnTo>
                  <a:lnTo>
                    <a:pt x="37922" y="39362"/>
                  </a:lnTo>
                  <a:lnTo>
                    <a:pt x="37889" y="38707"/>
                  </a:lnTo>
                  <a:lnTo>
                    <a:pt x="37922" y="38020"/>
                  </a:lnTo>
                  <a:lnTo>
                    <a:pt x="38184" y="36742"/>
                  </a:lnTo>
                  <a:lnTo>
                    <a:pt x="38675" y="35564"/>
                  </a:lnTo>
                  <a:lnTo>
                    <a:pt x="39363" y="34516"/>
                  </a:lnTo>
                  <a:lnTo>
                    <a:pt x="40247" y="33631"/>
                  </a:lnTo>
                  <a:lnTo>
                    <a:pt x="41295" y="32944"/>
                  </a:lnTo>
                  <a:lnTo>
                    <a:pt x="42474" y="32420"/>
                  </a:lnTo>
                  <a:lnTo>
                    <a:pt x="43751" y="32158"/>
                  </a:lnTo>
                  <a:close/>
                  <a:moveTo>
                    <a:pt x="90874" y="82327"/>
                  </a:moveTo>
                  <a:lnTo>
                    <a:pt x="91660" y="82359"/>
                  </a:lnTo>
                  <a:lnTo>
                    <a:pt x="93134" y="82654"/>
                  </a:lnTo>
                  <a:lnTo>
                    <a:pt x="94509" y="83244"/>
                  </a:lnTo>
                  <a:lnTo>
                    <a:pt x="95721" y="84062"/>
                  </a:lnTo>
                  <a:lnTo>
                    <a:pt x="96736" y="85078"/>
                  </a:lnTo>
                  <a:lnTo>
                    <a:pt x="97555" y="86289"/>
                  </a:lnTo>
                  <a:lnTo>
                    <a:pt x="98144" y="87632"/>
                  </a:lnTo>
                  <a:lnTo>
                    <a:pt x="98439" y="89138"/>
                  </a:lnTo>
                  <a:lnTo>
                    <a:pt x="98472" y="89891"/>
                  </a:lnTo>
                  <a:lnTo>
                    <a:pt x="98439" y="90677"/>
                  </a:lnTo>
                  <a:lnTo>
                    <a:pt x="98144" y="92151"/>
                  </a:lnTo>
                  <a:lnTo>
                    <a:pt x="97555" y="93526"/>
                  </a:lnTo>
                  <a:lnTo>
                    <a:pt x="96736" y="94738"/>
                  </a:lnTo>
                  <a:lnTo>
                    <a:pt x="95721" y="95753"/>
                  </a:lnTo>
                  <a:lnTo>
                    <a:pt x="94509" y="96572"/>
                  </a:lnTo>
                  <a:lnTo>
                    <a:pt x="93134" y="97129"/>
                  </a:lnTo>
                  <a:lnTo>
                    <a:pt x="91660" y="97456"/>
                  </a:lnTo>
                  <a:lnTo>
                    <a:pt x="90874" y="97489"/>
                  </a:lnTo>
                  <a:lnTo>
                    <a:pt x="90121" y="97456"/>
                  </a:lnTo>
                  <a:lnTo>
                    <a:pt x="88615" y="97129"/>
                  </a:lnTo>
                  <a:lnTo>
                    <a:pt x="87272" y="96572"/>
                  </a:lnTo>
                  <a:lnTo>
                    <a:pt x="86060" y="95753"/>
                  </a:lnTo>
                  <a:lnTo>
                    <a:pt x="85045" y="94738"/>
                  </a:lnTo>
                  <a:lnTo>
                    <a:pt x="84227" y="93526"/>
                  </a:lnTo>
                  <a:lnTo>
                    <a:pt x="83637" y="92151"/>
                  </a:lnTo>
                  <a:lnTo>
                    <a:pt x="83342" y="90677"/>
                  </a:lnTo>
                  <a:lnTo>
                    <a:pt x="83310" y="89891"/>
                  </a:lnTo>
                  <a:lnTo>
                    <a:pt x="83342" y="89138"/>
                  </a:lnTo>
                  <a:lnTo>
                    <a:pt x="83637" y="87632"/>
                  </a:lnTo>
                  <a:lnTo>
                    <a:pt x="84227" y="86289"/>
                  </a:lnTo>
                  <a:lnTo>
                    <a:pt x="85045" y="85078"/>
                  </a:lnTo>
                  <a:lnTo>
                    <a:pt x="86060" y="84062"/>
                  </a:lnTo>
                  <a:lnTo>
                    <a:pt x="87272" y="83244"/>
                  </a:lnTo>
                  <a:lnTo>
                    <a:pt x="88615" y="82654"/>
                  </a:lnTo>
                  <a:lnTo>
                    <a:pt x="90121" y="82359"/>
                  </a:lnTo>
                  <a:lnTo>
                    <a:pt x="90874" y="82327"/>
                  </a:lnTo>
                  <a:close/>
                  <a:moveTo>
                    <a:pt x="4029" y="0"/>
                  </a:moveTo>
                  <a:lnTo>
                    <a:pt x="3144" y="196"/>
                  </a:lnTo>
                  <a:lnTo>
                    <a:pt x="2326" y="524"/>
                  </a:lnTo>
                  <a:lnTo>
                    <a:pt x="1605" y="1015"/>
                  </a:lnTo>
                  <a:lnTo>
                    <a:pt x="1016" y="1637"/>
                  </a:lnTo>
                  <a:lnTo>
                    <a:pt x="525" y="2358"/>
                  </a:lnTo>
                  <a:lnTo>
                    <a:pt x="197" y="3176"/>
                  </a:lnTo>
                  <a:lnTo>
                    <a:pt x="1" y="4028"/>
                  </a:lnTo>
                  <a:lnTo>
                    <a:pt x="1" y="4519"/>
                  </a:lnTo>
                  <a:lnTo>
                    <a:pt x="1" y="122966"/>
                  </a:lnTo>
                  <a:lnTo>
                    <a:pt x="47844" y="122966"/>
                  </a:lnTo>
                  <a:lnTo>
                    <a:pt x="48401" y="122999"/>
                  </a:lnTo>
                  <a:lnTo>
                    <a:pt x="49449" y="123195"/>
                  </a:lnTo>
                  <a:lnTo>
                    <a:pt x="50399" y="123621"/>
                  </a:lnTo>
                  <a:lnTo>
                    <a:pt x="51250" y="124178"/>
                  </a:lnTo>
                  <a:lnTo>
                    <a:pt x="51971" y="124898"/>
                  </a:lnTo>
                  <a:lnTo>
                    <a:pt x="52560" y="125750"/>
                  </a:lnTo>
                  <a:lnTo>
                    <a:pt x="52953" y="126732"/>
                  </a:lnTo>
                  <a:lnTo>
                    <a:pt x="53149" y="127747"/>
                  </a:lnTo>
                  <a:lnTo>
                    <a:pt x="53182" y="128304"/>
                  </a:lnTo>
                  <a:lnTo>
                    <a:pt x="53182" y="182370"/>
                  </a:lnTo>
                  <a:lnTo>
                    <a:pt x="116024" y="182370"/>
                  </a:lnTo>
                  <a:lnTo>
                    <a:pt x="116024" y="4519"/>
                  </a:lnTo>
                  <a:lnTo>
                    <a:pt x="115991" y="4028"/>
                  </a:lnTo>
                  <a:lnTo>
                    <a:pt x="115828" y="3176"/>
                  </a:lnTo>
                  <a:lnTo>
                    <a:pt x="115467" y="2358"/>
                  </a:lnTo>
                  <a:lnTo>
                    <a:pt x="114976" y="1637"/>
                  </a:lnTo>
                  <a:lnTo>
                    <a:pt x="114387" y="1015"/>
                  </a:lnTo>
                  <a:lnTo>
                    <a:pt x="113666" y="524"/>
                  </a:lnTo>
                  <a:lnTo>
                    <a:pt x="112848" y="196"/>
                  </a:lnTo>
                  <a:lnTo>
                    <a:pt x="111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1116F9E9-5743-3F11-7A33-F1FE4464815E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4715717" cy="456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This documentation focuses on the installation of PostgreSQL 17 realised on 26 September 2024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Go to </a:t>
            </a: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  <a:hlinkClick r:id="rId3"/>
              </a:rPr>
              <a:t>https://www.postgresql.org/download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the your OS under Packages and Installers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F53F3-EF44-43A1-EE48-D1EA24394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810" y="1239007"/>
            <a:ext cx="6289126" cy="4831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EBABA-F496-12F2-10F0-0E28352E7E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6245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35522504-E821-46D4-9521-9F6EF2F80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F8FB9B22-7D98-F5D5-A34B-2D36AF1CA3AB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A3E950C4-EA8F-659C-E2CE-117E034A94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Open the Power Bi file from PowerBI folder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D95B3D2A-4C93-3F47-FF2C-EE6DC9D21EDD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5946496" cy="18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Open the 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-Supply-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Chain.pbix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file from the 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PowerBI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Get data button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more button 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277BFE-F090-C238-82CC-B4208847FF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3F269-00FF-2F3E-3C7B-F86A6F59D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94" y="3033604"/>
            <a:ext cx="5058481" cy="1552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91393C-D55F-B584-6F0B-446896B84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080" y="1023548"/>
            <a:ext cx="2048161" cy="55729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934FDE-7346-F89F-CCA3-6DEA73708CF8}"/>
              </a:ext>
            </a:extLst>
          </p:cNvPr>
          <p:cNvSpPr txBox="1"/>
          <p:nvPr/>
        </p:nvSpPr>
        <p:spPr>
          <a:xfrm>
            <a:off x="6564199" y="6124201"/>
            <a:ext cx="1300686" cy="35582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72AF5-8A2D-4E63-3B90-266559169663}"/>
              </a:ext>
            </a:extLst>
          </p:cNvPr>
          <p:cNvSpPr txBox="1"/>
          <p:nvPr/>
        </p:nvSpPr>
        <p:spPr>
          <a:xfrm>
            <a:off x="2161264" y="4058041"/>
            <a:ext cx="607171" cy="35582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3048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7B91A8B3-6994-EEE5-72CC-B7EE6436C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2106F489-AC95-8E85-447E-0E1A632FBCA8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C807EA9A-0E6C-7810-2F98-1DC47C4B8F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Connecting PostgreSQL to PowerBI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D6D60234-E9BE-600A-CB22-74A929165C8F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5946496" cy="1235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Scroll down the Get Data window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PostgreSQL database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“Connect”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65695-1F35-878F-7B93-923A755F0F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8A7A01-5065-76CE-491D-E8BC38CB1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728" y="1007577"/>
            <a:ext cx="5690196" cy="55225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9B85AC-38F2-F7B7-C44F-1AA9E3C46479}"/>
              </a:ext>
            </a:extLst>
          </p:cNvPr>
          <p:cNvSpPr txBox="1"/>
          <p:nvPr/>
        </p:nvSpPr>
        <p:spPr>
          <a:xfrm>
            <a:off x="8100150" y="6043075"/>
            <a:ext cx="852021" cy="35582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0FC6F-C165-6F99-81B1-C1C84272DE36}"/>
              </a:ext>
            </a:extLst>
          </p:cNvPr>
          <p:cNvSpPr txBox="1"/>
          <p:nvPr/>
        </p:nvSpPr>
        <p:spPr>
          <a:xfrm>
            <a:off x="5894895" y="2758389"/>
            <a:ext cx="1300686" cy="35582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2877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5B56D322-BB2B-F7C4-7216-8531E14AD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FDE6BB48-E0AD-0E99-16CB-4BCA7ED223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Open the Power Bi file from PowerBI folder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526F03FB-F015-5E6C-8E91-0805A4A011A2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4781434" cy="210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lang="en-SG" sz="1600" i="1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Server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: Type in “localhost”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lang="en-SG" sz="1600" i="1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Database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: Type in “DataCoSupplyChain”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For User name: Type in “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postgre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For Password: Type in the password that you set when installing PostgreSQL earlier.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Then click on Connect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0E87B0-C2EA-5465-787F-CCD6545DE3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97E9B-B43B-B4C5-513D-33433BC4C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98" y="899778"/>
            <a:ext cx="6149486" cy="3083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14A374-435F-85F7-2E7D-3985BA94B18F}"/>
              </a:ext>
            </a:extLst>
          </p:cNvPr>
          <p:cNvSpPr txBox="1"/>
          <p:nvPr/>
        </p:nvSpPr>
        <p:spPr>
          <a:xfrm>
            <a:off x="9824661" y="3429000"/>
            <a:ext cx="977245" cy="35582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C724D-A9AE-91BC-C173-64746A054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261" y="3784822"/>
            <a:ext cx="6456150" cy="2874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FFB366-5BFB-5B70-74BD-DCBE03126EC2}"/>
              </a:ext>
            </a:extLst>
          </p:cNvPr>
          <p:cNvSpPr txBox="1"/>
          <p:nvPr/>
        </p:nvSpPr>
        <p:spPr>
          <a:xfrm>
            <a:off x="7984862" y="4106947"/>
            <a:ext cx="23284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Fira Sans" panose="020B0503050000020004" pitchFamily="34" charset="0"/>
              </a:rPr>
              <a:t>DataCoSupplyChain</a:t>
            </a:r>
            <a:endParaRPr lang="en-SG" dirty="0">
              <a:latin typeface="Fira Sans" panose="020B05030500000200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2805D-D3CA-AFF8-89CC-4D5F12A3FB33}"/>
              </a:ext>
            </a:extLst>
          </p:cNvPr>
          <p:cNvSpPr txBox="1"/>
          <p:nvPr/>
        </p:nvSpPr>
        <p:spPr>
          <a:xfrm>
            <a:off x="9953566" y="6121593"/>
            <a:ext cx="977245" cy="35582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3419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6D2399BC-D398-2264-6297-5FA719F40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53D5F03F-B8A3-B45E-F8BE-26BA5D7FD8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Open the Power Bi file from PowerBI folder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3242D868-B49B-1A9B-DDC4-FD55B35573F5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4781434" cy="210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lang="en-SG" sz="1600" i="1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Encryption Support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, Click on Ok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Check all the ticks for the boxes under the 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localhost:DataCoSupplyChain</a:t>
            </a: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the Load button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319DC-567D-DBB1-2796-9FCFF3BE27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43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FF3E4-FBC6-B68A-3FCB-2AC5288A547B}"/>
              </a:ext>
            </a:extLst>
          </p:cNvPr>
          <p:cNvSpPr txBox="1"/>
          <p:nvPr/>
        </p:nvSpPr>
        <p:spPr>
          <a:xfrm>
            <a:off x="9824661" y="3429000"/>
            <a:ext cx="977245" cy="35582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16B40-C7E5-FC82-443A-98CF8CA20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867" y="1247743"/>
            <a:ext cx="6128544" cy="4886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57C40A-921F-790D-3841-14E06F3953E1}"/>
              </a:ext>
            </a:extLst>
          </p:cNvPr>
          <p:cNvSpPr txBox="1"/>
          <p:nvPr/>
        </p:nvSpPr>
        <p:spPr>
          <a:xfrm>
            <a:off x="9700541" y="5759936"/>
            <a:ext cx="612742" cy="35582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09D8F3-C5FC-A4CD-BC3F-E6E6D5E84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53" y="2875151"/>
            <a:ext cx="4604496" cy="1312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72743D-67B9-9F44-6FE9-CF79704F103E}"/>
              </a:ext>
            </a:extLst>
          </p:cNvPr>
          <p:cNvSpPr txBox="1"/>
          <p:nvPr/>
        </p:nvSpPr>
        <p:spPr>
          <a:xfrm>
            <a:off x="3848067" y="3649009"/>
            <a:ext cx="612742" cy="35582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670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/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/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PostgreSQL Windows Installation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829840C3-D64A-DAC2-857A-A638534893AF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1216080" cy="62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For Windows, Click on the “Download the Installer” icon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9165E-D80E-DEAA-5FA7-F27E6B86BA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4B0C6-DD2D-841B-54F0-128CA606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379" y="1810188"/>
            <a:ext cx="8850528" cy="440743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6FD7D7-2F53-FA80-67B0-D6AB0C08983B}"/>
              </a:ext>
            </a:extLst>
          </p:cNvPr>
          <p:cNvCxnSpPr>
            <a:cxnSpLocks/>
          </p:cNvCxnSpPr>
          <p:nvPr/>
        </p:nvCxnSpPr>
        <p:spPr>
          <a:xfrm>
            <a:off x="2956142" y="1678488"/>
            <a:ext cx="651354" cy="18663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6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5A956F5D-A7DA-BB9E-145A-A629A1941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B967DE61-C1E5-A626-B25A-87BF6A288410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2A37D925-FD18-5363-60EA-48982D0BE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PostgreSQL MacOS Installation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369F55F4-BA6E-48CA-4E71-6A522B8ADF6A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1216080" cy="62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For MacOS, Click on the “Download the Installer” icon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6EF5A4-3832-0127-2F65-7499128010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99383-DBB1-4C90-4EA1-D37F2F254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331" y="1869445"/>
            <a:ext cx="8788586" cy="46607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344541-95DE-D1EE-E023-5FD6437BEC16}"/>
              </a:ext>
            </a:extLst>
          </p:cNvPr>
          <p:cNvCxnSpPr>
            <a:cxnSpLocks/>
          </p:cNvCxnSpPr>
          <p:nvPr/>
        </p:nvCxnSpPr>
        <p:spPr>
          <a:xfrm>
            <a:off x="2956142" y="1678488"/>
            <a:ext cx="663880" cy="22045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06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6D98230A-818A-6CE5-EE53-1D397DDE3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1337E1F1-3557-50EC-F419-F16BBE88A5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PostgreSQL Windows and Mac OS Installation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4E68E382-9BDD-C5AF-A244-89AE35F6A7AD}"/>
              </a:ext>
            </a:extLst>
          </p:cNvPr>
          <p:cNvSpPr txBox="1">
            <a:spLocks/>
          </p:cNvSpPr>
          <p:nvPr/>
        </p:nvSpPr>
        <p:spPr>
          <a:xfrm>
            <a:off x="482584" y="1206496"/>
            <a:ext cx="3354488" cy="513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You will be redirected to a new page hosted by 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  <a:hlinkClick r:id="rId3"/>
              </a:rPr>
              <a:t>EDB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For Windows, click on this.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For Mac OS, click on this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Download will start shortly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00A849-5834-44D2-677B-836D45A6F3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1ACE2-D925-170D-15A6-D6F38D923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802" y="1094106"/>
            <a:ext cx="7451121" cy="524924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E2F4F5-5313-D553-C278-7C2DE6CBF386}"/>
              </a:ext>
            </a:extLst>
          </p:cNvPr>
          <p:cNvCxnSpPr>
            <a:cxnSpLocks/>
          </p:cNvCxnSpPr>
          <p:nvPr/>
        </p:nvCxnSpPr>
        <p:spPr>
          <a:xfrm>
            <a:off x="3356975" y="2098496"/>
            <a:ext cx="5987441" cy="12454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D74790-DD99-81F1-81E5-14D4223C5962}"/>
              </a:ext>
            </a:extLst>
          </p:cNvPr>
          <p:cNvCxnSpPr>
            <a:cxnSpLocks/>
          </p:cNvCxnSpPr>
          <p:nvPr/>
        </p:nvCxnSpPr>
        <p:spPr>
          <a:xfrm>
            <a:off x="1669698" y="2569866"/>
            <a:ext cx="6437257" cy="8078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98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46561BF5-645B-1E64-658C-0878002BF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00F646E3-E7CE-C334-4D3F-BF0EB57289E5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3B5E04EF-61EC-4715-6812-00A3ED41D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SG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PostgreSQL.exe installation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A44A67AF-D62D-A8EE-BFD9-D633D5A3290F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1216080" cy="18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Open the postgresql-17.0-windowsx64.exe found in your download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next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04A5EC-204C-B2A8-4DB0-59664A2C38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7F52B-B8D8-AF6C-1885-A051457C1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197" y="1797652"/>
            <a:ext cx="5637301" cy="441997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58F886-DD28-FCAE-E0C5-1D5A77CB8A63}"/>
              </a:ext>
            </a:extLst>
          </p:cNvPr>
          <p:cNvCxnSpPr>
            <a:cxnSpLocks/>
          </p:cNvCxnSpPr>
          <p:nvPr/>
        </p:nvCxnSpPr>
        <p:spPr>
          <a:xfrm>
            <a:off x="2025795" y="1983343"/>
            <a:ext cx="7443881" cy="38866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DD71BB-CB0F-0CEB-DBAD-E7F397AA56C7}"/>
              </a:ext>
            </a:extLst>
          </p:cNvPr>
          <p:cNvSpPr txBox="1"/>
          <p:nvPr/>
        </p:nvSpPr>
        <p:spPr>
          <a:xfrm>
            <a:off x="8881622" y="5804964"/>
            <a:ext cx="1176108" cy="38861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459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>
          <a:extLst>
            <a:ext uri="{FF2B5EF4-FFF2-40B4-BE49-F238E27FC236}">
              <a16:creationId xmlns:a16="http://schemas.microsoft.com/office/drawing/2014/main" id="{2D736729-1FD5-4C09-D74A-27A7E6CD1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>
            <a:extLst>
              <a:ext uri="{FF2B5EF4-FFF2-40B4-BE49-F238E27FC236}">
                <a16:creationId xmlns:a16="http://schemas.microsoft.com/office/drawing/2014/main" id="{5835C95D-7A05-CEFC-7D4F-4F4B1D2BE1DD}"/>
              </a:ext>
            </a:extLst>
          </p:cNvPr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>
            <a:extLst>
              <a:ext uri="{FF2B5EF4-FFF2-40B4-BE49-F238E27FC236}">
                <a16:creationId xmlns:a16="http://schemas.microsoft.com/office/drawing/2014/main" id="{FFB01DD7-9A72-BAEC-C249-58330FBFE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SG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PostgreSQL.exe installation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3F62F977-7E28-9115-F86B-C79EC77C3B89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1216080" cy="18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Click on next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30B95D-4374-9BDC-DB56-706551B191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A6987-79FD-50AF-58D9-97D6F134E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65" y="1730353"/>
            <a:ext cx="6112056" cy="47998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79677D-711B-D380-F6BB-C1AA1226FC5E}"/>
              </a:ext>
            </a:extLst>
          </p:cNvPr>
          <p:cNvCxnSpPr>
            <a:cxnSpLocks/>
          </p:cNvCxnSpPr>
          <p:nvPr/>
        </p:nvCxnSpPr>
        <p:spPr>
          <a:xfrm>
            <a:off x="1991638" y="1730353"/>
            <a:ext cx="7503091" cy="42320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7888BD-4E08-5A81-CD7E-42B67050B899}"/>
              </a:ext>
            </a:extLst>
          </p:cNvPr>
          <p:cNvSpPr txBox="1"/>
          <p:nvPr/>
        </p:nvSpPr>
        <p:spPr>
          <a:xfrm>
            <a:off x="9127672" y="6023317"/>
            <a:ext cx="1176108" cy="38861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632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1379</Words>
  <Application>Microsoft Office PowerPoint</Application>
  <PresentationFormat>Widescreen</PresentationFormat>
  <Paragraphs>346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Aptos Display</vt:lpstr>
      <vt:lpstr>Arial</vt:lpstr>
      <vt:lpstr>Fira Sans</vt:lpstr>
      <vt:lpstr>Office Theme</vt:lpstr>
      <vt:lpstr>DataCo Supply Chain</vt:lpstr>
      <vt:lpstr>Documentation Content</vt:lpstr>
      <vt:lpstr>PowerPoint Presentation</vt:lpstr>
      <vt:lpstr>PostgreSQL 17 Installation</vt:lpstr>
      <vt:lpstr>PostgreSQL Windows Installation</vt:lpstr>
      <vt:lpstr>PostgreSQL MacOS Installation</vt:lpstr>
      <vt:lpstr>PostgreSQL Windows and Mac OS Installation</vt:lpstr>
      <vt:lpstr>PostgreSQL.exe installation</vt:lpstr>
      <vt:lpstr>PostgreSQL.exe installation</vt:lpstr>
      <vt:lpstr>PostgreSQL.exe installation</vt:lpstr>
      <vt:lpstr>PostgreSQL.exe installation</vt:lpstr>
      <vt:lpstr>PostgreSQL.exe installation (Important!)</vt:lpstr>
      <vt:lpstr>PostgreSQL.exe installation</vt:lpstr>
      <vt:lpstr>PostgreSQL.exe installation</vt:lpstr>
      <vt:lpstr>Open Pg admin4 </vt:lpstr>
      <vt:lpstr>PowerPoint Presentation</vt:lpstr>
      <vt:lpstr>Obtaining the DataCo Supply Chain dataset</vt:lpstr>
      <vt:lpstr>Cleaning the DataCo Supply Chain dataset</vt:lpstr>
      <vt:lpstr>Cleaning the DataCo Supply Chain dataset</vt:lpstr>
      <vt:lpstr>PowerPoint Presentation</vt:lpstr>
      <vt:lpstr>PostgreSQL.exe installation</vt:lpstr>
      <vt:lpstr>Creating the Database</vt:lpstr>
      <vt:lpstr>Creating the Dimension and Fact Tables</vt:lpstr>
      <vt:lpstr>Creating the Dimension and Fact tables</vt:lpstr>
      <vt:lpstr>Creating the Dimension and Fact tables</vt:lpstr>
      <vt:lpstr>Loading the Dimension and Fact data into the tables</vt:lpstr>
      <vt:lpstr>Loading the Dimension and Fact data into the tables</vt:lpstr>
      <vt:lpstr>PowerPoint Presentation</vt:lpstr>
      <vt:lpstr>Backing up the SQL folder</vt:lpstr>
      <vt:lpstr>Open Pg admin4 </vt:lpstr>
      <vt:lpstr>Setting PostgreSQL 17 as the default binary path</vt:lpstr>
      <vt:lpstr>Setting PostgreSQL 17 as the default binary path</vt:lpstr>
      <vt:lpstr>Backing up the SQL folder</vt:lpstr>
      <vt:lpstr>PowerPoint Presentation</vt:lpstr>
      <vt:lpstr>Creating the Database</vt:lpstr>
      <vt:lpstr>Restoring the database</vt:lpstr>
      <vt:lpstr>Restoring the database</vt:lpstr>
      <vt:lpstr>Check if you have double green status upon restoring the database</vt:lpstr>
      <vt:lpstr>PowerPoint Presentation</vt:lpstr>
      <vt:lpstr>Open the Power Bi file from PowerBI folder</vt:lpstr>
      <vt:lpstr>Connecting PostgreSQL to PowerBI</vt:lpstr>
      <vt:lpstr>Open the Power Bi file from PowerBI folder</vt:lpstr>
      <vt:lpstr>Open the Power Bi file from PowerBI folder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Loo Guan Yee</dc:creator>
  <cp:lastModifiedBy>Loo Guan Yee</cp:lastModifiedBy>
  <cp:revision>1</cp:revision>
  <dcterms:created xsi:type="dcterms:W3CDTF">2024-10-26T05:07:39Z</dcterms:created>
  <dcterms:modified xsi:type="dcterms:W3CDTF">2024-10-26T10:56:04Z</dcterms:modified>
</cp:coreProperties>
</file>