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3" r:id="rId2"/>
    <p:sldMasterId id="2147483718" r:id="rId3"/>
  </p:sldMasterIdLst>
  <p:notesMasterIdLst>
    <p:notesMasterId r:id="rId27"/>
  </p:notesMasterIdLst>
  <p:sldIdLst>
    <p:sldId id="256" r:id="rId4"/>
    <p:sldId id="274" r:id="rId5"/>
    <p:sldId id="295" r:id="rId6"/>
    <p:sldId id="271" r:id="rId7"/>
    <p:sldId id="296" r:id="rId8"/>
    <p:sldId id="272" r:id="rId9"/>
    <p:sldId id="297" r:id="rId10"/>
    <p:sldId id="284" r:id="rId11"/>
    <p:sldId id="298" r:id="rId12"/>
    <p:sldId id="280" r:id="rId13"/>
    <p:sldId id="281" r:id="rId14"/>
    <p:sldId id="299" r:id="rId15"/>
    <p:sldId id="289" r:id="rId16"/>
    <p:sldId id="288" r:id="rId17"/>
    <p:sldId id="287" r:id="rId18"/>
    <p:sldId id="300" r:id="rId19"/>
    <p:sldId id="291" r:id="rId20"/>
    <p:sldId id="292" r:id="rId21"/>
    <p:sldId id="301" r:id="rId22"/>
    <p:sldId id="290" r:id="rId23"/>
    <p:sldId id="302" r:id="rId24"/>
    <p:sldId id="304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077F38-E4BB-4576-975B-910CF7E34F57}">
          <p14:sldIdLst>
            <p14:sldId id="256"/>
            <p14:sldId id="274"/>
            <p14:sldId id="295"/>
          </p14:sldIdLst>
        </p14:section>
        <p14:section name="Data Description" id="{ED148726-7999-42FA-B5B4-7D9A3E10683B}">
          <p14:sldIdLst>
            <p14:sldId id="271"/>
          </p14:sldIdLst>
        </p14:section>
        <p14:section name="Data preprocessing" id="{7BB38888-79F5-489D-80BB-F5F15C0FE8AF}">
          <p14:sldIdLst>
            <p14:sldId id="296"/>
            <p14:sldId id="272"/>
          </p14:sldIdLst>
        </p14:section>
        <p14:section name="Data insights" id="{9161825B-A573-490A-8F34-76F5888968E5}">
          <p14:sldIdLst>
            <p14:sldId id="297"/>
            <p14:sldId id="284"/>
            <p14:sldId id="298"/>
            <p14:sldId id="280"/>
            <p14:sldId id="281"/>
            <p14:sldId id="299"/>
            <p14:sldId id="289"/>
            <p14:sldId id="288"/>
            <p14:sldId id="287"/>
            <p14:sldId id="300"/>
            <p14:sldId id="291"/>
            <p14:sldId id="292"/>
            <p14:sldId id="301"/>
            <p14:sldId id="290"/>
          </p14:sldIdLst>
        </p14:section>
        <p14:section name="Recomendations" id="{DBC400AE-4B01-4F3A-AA19-F8ADC42ACB33}">
          <p14:sldIdLst>
            <p14:sldId id="302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9AB6D-64B1-4373-A9D2-6551D800F0F1}" v="4" dt="2024-10-26T11:22:38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o Guan Yee" userId="758239183284d72e" providerId="LiveId" clId="{8B97EA51-FB90-471D-8A54-4018D19E768F}"/>
    <pc:docChg chg="undo custSel addSld delSld modSld sldOrd addSection modSection">
      <pc:chgData name="Loo Guan Yee" userId="758239183284d72e" providerId="LiveId" clId="{8B97EA51-FB90-471D-8A54-4018D19E768F}" dt="2024-10-24T07:44:41.029" v="16605" actId="20577"/>
      <pc:docMkLst>
        <pc:docMk/>
      </pc:docMkLst>
      <pc:sldChg chg="modSp add del mod setBg">
        <pc:chgData name="Loo Guan Yee" userId="758239183284d72e" providerId="LiveId" clId="{8B97EA51-FB90-471D-8A54-4018D19E768F}" dt="2024-10-24T07:21:29.667" v="14446" actId="20577"/>
        <pc:sldMkLst>
          <pc:docMk/>
          <pc:sldMk cId="0" sldId="256"/>
        </pc:sldMkLst>
        <pc:spChg chg="mod">
          <ac:chgData name="Loo Guan Yee" userId="758239183284d72e" providerId="LiveId" clId="{8B97EA51-FB90-471D-8A54-4018D19E768F}" dt="2024-10-24T07:21:29.667" v="14446" actId="20577"/>
          <ac:spMkLst>
            <pc:docMk/>
            <pc:sldMk cId="0" sldId="256"/>
            <ac:spMk id="118" creationId="{00000000-0000-0000-0000-000000000000}"/>
          </ac:spMkLst>
        </pc:spChg>
      </pc:sldChg>
      <pc:sldChg chg="modSp del mod">
        <pc:chgData name="Loo Guan Yee" userId="758239183284d72e" providerId="LiveId" clId="{8B97EA51-FB90-471D-8A54-4018D19E768F}" dt="2024-10-22T08:17:40.037" v="412" actId="47"/>
        <pc:sldMkLst>
          <pc:docMk/>
          <pc:sldMk cId="2550218843" sldId="256"/>
        </pc:sldMkLst>
        <pc:spChg chg="mod">
          <ac:chgData name="Loo Guan Yee" userId="758239183284d72e" providerId="LiveId" clId="{8B97EA51-FB90-471D-8A54-4018D19E768F}" dt="2024-10-22T04:00:35.230" v="272" actId="2711"/>
          <ac:spMkLst>
            <pc:docMk/>
            <pc:sldMk cId="2550218843" sldId="256"/>
            <ac:spMk id="2" creationId="{CC09B791-27E8-8CD7-7739-322664E0F1F9}"/>
          </ac:spMkLst>
        </pc:spChg>
        <pc:spChg chg="mod">
          <ac:chgData name="Loo Guan Yee" userId="758239183284d72e" providerId="LiveId" clId="{8B97EA51-FB90-471D-8A54-4018D19E768F}" dt="2024-10-22T04:01:28.732" v="290" actId="6549"/>
          <ac:spMkLst>
            <pc:docMk/>
            <pc:sldMk cId="2550218843" sldId="256"/>
            <ac:spMk id="3" creationId="{65BE2CE3-2F66-63EF-CC2A-7784656799D0}"/>
          </ac:spMkLst>
        </pc:spChg>
      </pc:sldChg>
      <pc:sldChg chg="modSp del mod">
        <pc:chgData name="Loo Guan Yee" userId="758239183284d72e" providerId="LiveId" clId="{8B97EA51-FB90-471D-8A54-4018D19E768F}" dt="2024-10-22T08:37:44.520" v="2083" actId="47"/>
        <pc:sldMkLst>
          <pc:docMk/>
          <pc:sldMk cId="3957920153" sldId="257"/>
        </pc:sldMkLst>
        <pc:spChg chg="mod">
          <ac:chgData name="Loo Guan Yee" userId="758239183284d72e" providerId="LiveId" clId="{8B97EA51-FB90-471D-8A54-4018D19E768F}" dt="2024-10-22T08:24:13.317" v="1247" actId="113"/>
          <ac:spMkLst>
            <pc:docMk/>
            <pc:sldMk cId="3957920153" sldId="257"/>
            <ac:spMk id="2" creationId="{BC8D7AE8-C4B3-1A4E-0367-788FEF15F067}"/>
          </ac:spMkLst>
        </pc:spChg>
        <pc:spChg chg="mod">
          <ac:chgData name="Loo Guan Yee" userId="758239183284d72e" providerId="LiveId" clId="{8B97EA51-FB90-471D-8A54-4018D19E768F}" dt="2024-10-22T08:22:50.608" v="1231" actId="14100"/>
          <ac:spMkLst>
            <pc:docMk/>
            <pc:sldMk cId="3957920153" sldId="257"/>
            <ac:spMk id="3" creationId="{77C960D1-B8EF-C7FE-3D42-9CA3F8C6648D}"/>
          </ac:spMkLst>
        </pc:spChg>
      </pc:sldChg>
      <pc:sldChg chg="addSp modSp del mod">
        <pc:chgData name="Loo Guan Yee" userId="758239183284d72e" providerId="LiveId" clId="{8B97EA51-FB90-471D-8A54-4018D19E768F}" dt="2024-10-22T08:32:37.805" v="1410" actId="47"/>
        <pc:sldMkLst>
          <pc:docMk/>
          <pc:sldMk cId="432372755" sldId="258"/>
        </pc:sldMkLst>
        <pc:spChg chg="mod">
          <ac:chgData name="Loo Guan Yee" userId="758239183284d72e" providerId="LiveId" clId="{8B97EA51-FB90-471D-8A54-4018D19E768F}" dt="2024-10-22T04:00:54.720" v="276" actId="2711"/>
          <ac:spMkLst>
            <pc:docMk/>
            <pc:sldMk cId="432372755" sldId="258"/>
            <ac:spMk id="2" creationId="{3B2621F1-4FC4-91D6-B04D-272F3DB5B98F}"/>
          </ac:spMkLst>
        </pc:spChg>
        <pc:spChg chg="mod">
          <ac:chgData name="Loo Guan Yee" userId="758239183284d72e" providerId="LiveId" clId="{8B97EA51-FB90-471D-8A54-4018D19E768F}" dt="2024-10-21T12:08:18.525" v="1"/>
          <ac:spMkLst>
            <pc:docMk/>
            <pc:sldMk cId="432372755" sldId="258"/>
            <ac:spMk id="3" creationId="{2270A8D8-01FD-2F19-B31C-BE51561759D6}"/>
          </ac:spMkLst>
        </pc:spChg>
        <pc:spChg chg="add mod">
          <ac:chgData name="Loo Guan Yee" userId="758239183284d72e" providerId="LiveId" clId="{8B97EA51-FB90-471D-8A54-4018D19E768F}" dt="2024-10-22T04:18:03.969" v="308"/>
          <ac:spMkLst>
            <pc:docMk/>
            <pc:sldMk cId="432372755" sldId="258"/>
            <ac:spMk id="4" creationId="{F1DC26D2-F2FE-6EF3-91AE-B1D91467E9E2}"/>
          </ac:spMkLst>
        </pc:spChg>
        <pc:spChg chg="add mod">
          <ac:chgData name="Loo Guan Yee" userId="758239183284d72e" providerId="LiveId" clId="{8B97EA51-FB90-471D-8A54-4018D19E768F}" dt="2024-10-22T04:18:07.118" v="310"/>
          <ac:spMkLst>
            <pc:docMk/>
            <pc:sldMk cId="432372755" sldId="258"/>
            <ac:spMk id="5" creationId="{341DE306-0220-703C-0252-1846C384DA26}"/>
          </ac:spMkLst>
        </pc:spChg>
      </pc:sldChg>
      <pc:sldChg chg="modSp new del mod ord">
        <pc:chgData name="Loo Guan Yee" userId="758239183284d72e" providerId="LiveId" clId="{8B97EA51-FB90-471D-8A54-4018D19E768F}" dt="2024-10-22T09:36:29.634" v="5758" actId="47"/>
        <pc:sldMkLst>
          <pc:docMk/>
          <pc:sldMk cId="3171269615" sldId="259"/>
        </pc:sldMkLst>
        <pc:spChg chg="mod">
          <ac:chgData name="Loo Guan Yee" userId="758239183284d72e" providerId="LiveId" clId="{8B97EA51-FB90-471D-8A54-4018D19E768F}" dt="2024-10-22T04:01:02.228" v="277" actId="2711"/>
          <ac:spMkLst>
            <pc:docMk/>
            <pc:sldMk cId="3171269615" sldId="259"/>
            <ac:spMk id="2" creationId="{57642EFD-5D12-F721-6661-11925D1063D2}"/>
          </ac:spMkLst>
        </pc:spChg>
      </pc:sldChg>
      <pc:sldChg chg="modSp new del mod ord">
        <pc:chgData name="Loo Guan Yee" userId="758239183284d72e" providerId="LiveId" clId="{8B97EA51-FB90-471D-8A54-4018D19E768F}" dt="2024-10-22T10:22:45.820" v="7332" actId="47"/>
        <pc:sldMkLst>
          <pc:docMk/>
          <pc:sldMk cId="1585827070" sldId="260"/>
        </pc:sldMkLst>
        <pc:spChg chg="mod">
          <ac:chgData name="Loo Guan Yee" userId="758239183284d72e" providerId="LiveId" clId="{8B97EA51-FB90-471D-8A54-4018D19E768F}" dt="2024-10-22T04:01:06.971" v="278" actId="2711"/>
          <ac:spMkLst>
            <pc:docMk/>
            <pc:sldMk cId="1585827070" sldId="260"/>
            <ac:spMk id="2" creationId="{51C3CD0B-9CFC-2F5A-3C9E-2497574B0EEE}"/>
          </ac:spMkLst>
        </pc:spChg>
      </pc:sldChg>
      <pc:sldChg chg="addSp modSp new del mod ord">
        <pc:chgData name="Loo Guan Yee" userId="758239183284d72e" providerId="LiveId" clId="{8B97EA51-FB90-471D-8A54-4018D19E768F}" dt="2024-10-22T10:49:12.333" v="9154" actId="47"/>
        <pc:sldMkLst>
          <pc:docMk/>
          <pc:sldMk cId="243313432" sldId="261"/>
        </pc:sldMkLst>
        <pc:spChg chg="mod">
          <ac:chgData name="Loo Guan Yee" userId="758239183284d72e" providerId="LiveId" clId="{8B97EA51-FB90-471D-8A54-4018D19E768F}" dt="2024-10-22T10:48:32.789" v="9102" actId="20577"/>
          <ac:spMkLst>
            <pc:docMk/>
            <pc:sldMk cId="243313432" sldId="261"/>
            <ac:spMk id="2" creationId="{F33EC426-5F91-A5D6-15C5-574238D07BAA}"/>
          </ac:spMkLst>
        </pc:spChg>
        <pc:spChg chg="add">
          <ac:chgData name="Loo Guan Yee" userId="758239183284d72e" providerId="LiveId" clId="{8B97EA51-FB90-471D-8A54-4018D19E768F}" dt="2024-10-22T10:49:08.152" v="9152" actId="22"/>
          <ac:spMkLst>
            <pc:docMk/>
            <pc:sldMk cId="243313432" sldId="261"/>
            <ac:spMk id="6" creationId="{4B32363E-325C-2197-E9D3-CDC03B73A818}"/>
          </ac:spMkLst>
        </pc:spChg>
      </pc:sldChg>
      <pc:sldChg chg="modSp add del mod ord">
        <pc:chgData name="Loo Guan Yee" userId="758239183284d72e" providerId="LiveId" clId="{8B97EA51-FB90-471D-8A54-4018D19E768F}" dt="2024-10-22T11:39:59.598" v="10666" actId="47"/>
        <pc:sldMkLst>
          <pc:docMk/>
          <pc:sldMk cId="3867563430" sldId="262"/>
        </pc:sldMkLst>
        <pc:spChg chg="mod">
          <ac:chgData name="Loo Guan Yee" userId="758239183284d72e" providerId="LiveId" clId="{8B97EA51-FB90-471D-8A54-4018D19E768F}" dt="2024-10-22T04:01:15.956" v="280" actId="2711"/>
          <ac:spMkLst>
            <pc:docMk/>
            <pc:sldMk cId="3867563430" sldId="262"/>
            <ac:spMk id="2" creationId="{F33EC426-5F91-A5D6-15C5-574238D07BAA}"/>
          </ac:spMkLst>
        </pc:spChg>
      </pc:sldChg>
      <pc:sldChg chg="modSp add del mod ord">
        <pc:chgData name="Loo Guan Yee" userId="758239183284d72e" providerId="LiveId" clId="{8B97EA51-FB90-471D-8A54-4018D19E768F}" dt="2024-10-22T12:12:34.588" v="13270" actId="47"/>
        <pc:sldMkLst>
          <pc:docMk/>
          <pc:sldMk cId="3137893031" sldId="263"/>
        </pc:sldMkLst>
        <pc:spChg chg="mod">
          <ac:chgData name="Loo Guan Yee" userId="758239183284d72e" providerId="LiveId" clId="{8B97EA51-FB90-471D-8A54-4018D19E768F}" dt="2024-10-22T04:01:20.397" v="281" actId="2711"/>
          <ac:spMkLst>
            <pc:docMk/>
            <pc:sldMk cId="3137893031" sldId="263"/>
            <ac:spMk id="2" creationId="{F33EC426-5F91-A5D6-15C5-574238D07BAA}"/>
          </ac:spMkLst>
        </pc:spChg>
      </pc:sldChg>
      <pc:sldChg chg="modSp new del mod ord">
        <pc:chgData name="Loo Guan Yee" userId="758239183284d72e" providerId="LiveId" clId="{8B97EA51-FB90-471D-8A54-4018D19E768F}" dt="2024-10-24T07:23:32.430" v="14499" actId="47"/>
        <pc:sldMkLst>
          <pc:docMk/>
          <pc:sldMk cId="1635975773" sldId="264"/>
        </pc:sldMkLst>
        <pc:spChg chg="mod">
          <ac:chgData name="Loo Guan Yee" userId="758239183284d72e" providerId="LiveId" clId="{8B97EA51-FB90-471D-8A54-4018D19E768F}" dt="2024-10-24T07:22:46.524" v="14449" actId="20577"/>
          <ac:spMkLst>
            <pc:docMk/>
            <pc:sldMk cId="1635975773" sldId="264"/>
            <ac:spMk id="2" creationId="{BD18A725-0919-2F57-2C4E-87028C78B4DA}"/>
          </ac:spMkLst>
        </pc:spChg>
      </pc:sldChg>
      <pc:sldChg chg="modSp add del mod">
        <pc:chgData name="Loo Guan Yee" userId="758239183284d72e" providerId="LiveId" clId="{8B97EA51-FB90-471D-8A54-4018D19E768F}" dt="2024-10-22T09:00:23.227" v="3792" actId="47"/>
        <pc:sldMkLst>
          <pc:docMk/>
          <pc:sldMk cId="1638085797" sldId="265"/>
        </pc:sldMkLst>
        <pc:spChg chg="mod">
          <ac:chgData name="Loo Guan Yee" userId="758239183284d72e" providerId="LiveId" clId="{8B97EA51-FB90-471D-8A54-4018D19E768F}" dt="2024-10-22T08:24:08.316" v="1246" actId="113"/>
          <ac:spMkLst>
            <pc:docMk/>
            <pc:sldMk cId="1638085797" sldId="265"/>
            <ac:spMk id="2" creationId="{BC8D7AE8-C4B3-1A4E-0367-788FEF15F067}"/>
          </ac:spMkLst>
        </pc:spChg>
        <pc:spChg chg="mod">
          <ac:chgData name="Loo Guan Yee" userId="758239183284d72e" providerId="LiveId" clId="{8B97EA51-FB90-471D-8A54-4018D19E768F}" dt="2024-10-22T08:26:11.511" v="1274" actId="20577"/>
          <ac:spMkLst>
            <pc:docMk/>
            <pc:sldMk cId="1638085797" sldId="265"/>
            <ac:spMk id="3" creationId="{77C960D1-B8EF-C7FE-3D42-9CA3F8C6648D}"/>
          </ac:spMkLst>
        </pc:spChg>
      </pc:sldChg>
      <pc:sldChg chg="addSp delSp modSp add del mod ord">
        <pc:chgData name="Loo Guan Yee" userId="758239183284d72e" providerId="LiveId" clId="{8B97EA51-FB90-471D-8A54-4018D19E768F}" dt="2024-10-22T09:06:43.631" v="3888" actId="47"/>
        <pc:sldMkLst>
          <pc:docMk/>
          <pc:sldMk cId="1112988716" sldId="266"/>
        </pc:sldMkLst>
        <pc:spChg chg="mod">
          <ac:chgData name="Loo Guan Yee" userId="758239183284d72e" providerId="LiveId" clId="{8B97EA51-FB90-471D-8A54-4018D19E768F}" dt="2024-10-22T04:19:41.454" v="409" actId="20577"/>
          <ac:spMkLst>
            <pc:docMk/>
            <pc:sldMk cId="1112988716" sldId="266"/>
            <ac:spMk id="2" creationId="{CC09B791-27E8-8CD7-7739-322664E0F1F9}"/>
          </ac:spMkLst>
        </pc:spChg>
        <pc:spChg chg="del">
          <ac:chgData name="Loo Guan Yee" userId="758239183284d72e" providerId="LiveId" clId="{8B97EA51-FB90-471D-8A54-4018D19E768F}" dt="2024-10-22T04:17:33.365" v="304" actId="478"/>
          <ac:spMkLst>
            <pc:docMk/>
            <pc:sldMk cId="1112988716" sldId="266"/>
            <ac:spMk id="3" creationId="{65BE2CE3-2F66-63EF-CC2A-7784656799D0}"/>
          </ac:spMkLst>
        </pc:spChg>
        <pc:spChg chg="add del mod">
          <ac:chgData name="Loo Guan Yee" userId="758239183284d72e" providerId="LiveId" clId="{8B97EA51-FB90-471D-8A54-4018D19E768F}" dt="2024-10-22T04:17:35.411" v="305" actId="478"/>
          <ac:spMkLst>
            <pc:docMk/>
            <pc:sldMk cId="1112988716" sldId="266"/>
            <ac:spMk id="5" creationId="{35E1C123-71B0-C112-3DFA-4C7DDF33D2AD}"/>
          </ac:spMkLst>
        </pc:spChg>
      </pc:sldChg>
      <pc:sldChg chg="modSp add del mod">
        <pc:chgData name="Loo Guan Yee" userId="758239183284d72e" providerId="LiveId" clId="{8B97EA51-FB90-471D-8A54-4018D19E768F}" dt="2024-10-22T09:03:31.375" v="3886" actId="47"/>
        <pc:sldMkLst>
          <pc:docMk/>
          <pc:sldMk cId="901155457" sldId="267"/>
        </pc:sldMkLst>
        <pc:spChg chg="mod">
          <ac:chgData name="Loo Guan Yee" userId="758239183284d72e" providerId="LiveId" clId="{8B97EA51-FB90-471D-8A54-4018D19E768F}" dt="2024-10-22T04:18:30.843" v="323" actId="1076"/>
          <ac:spMkLst>
            <pc:docMk/>
            <pc:sldMk cId="901155457" sldId="267"/>
            <ac:spMk id="2" creationId="{CC09B791-27E8-8CD7-7739-322664E0F1F9}"/>
          </ac:spMkLst>
        </pc:spChg>
      </pc:sldChg>
      <pc:sldChg chg="modSp add del mod ord">
        <pc:chgData name="Loo Guan Yee" userId="758239183284d72e" providerId="LiveId" clId="{8B97EA51-FB90-471D-8A54-4018D19E768F}" dt="2024-10-22T09:07:51.319" v="3934" actId="47"/>
        <pc:sldMkLst>
          <pc:docMk/>
          <pc:sldMk cId="79186166" sldId="268"/>
        </pc:sldMkLst>
        <pc:spChg chg="mod">
          <ac:chgData name="Loo Guan Yee" userId="758239183284d72e" providerId="LiveId" clId="{8B97EA51-FB90-471D-8A54-4018D19E768F}" dt="2024-10-22T04:19:02.108" v="383" actId="20577"/>
          <ac:spMkLst>
            <pc:docMk/>
            <pc:sldMk cId="79186166" sldId="268"/>
            <ac:spMk id="2" creationId="{CC09B791-27E8-8CD7-7739-322664E0F1F9}"/>
          </ac:spMkLst>
        </pc:spChg>
      </pc:sldChg>
      <pc:sldChg chg="modSp add del mod setBg">
        <pc:chgData name="Loo Guan Yee" userId="758239183284d72e" providerId="LiveId" clId="{8B97EA51-FB90-471D-8A54-4018D19E768F}" dt="2024-10-24T07:21:18.314" v="14425" actId="47"/>
        <pc:sldMkLst>
          <pc:docMk/>
          <pc:sldMk cId="0" sldId="269"/>
        </pc:sldMkLst>
        <pc:spChg chg="mod">
          <ac:chgData name="Loo Guan Yee" userId="758239183284d72e" providerId="LiveId" clId="{8B97EA51-FB90-471D-8A54-4018D19E768F}" dt="2024-10-24T07:20:47.496" v="14421" actId="6549"/>
          <ac:spMkLst>
            <pc:docMk/>
            <pc:sldMk cId="0" sldId="269"/>
            <ac:spMk id="118" creationId="{00000000-0000-0000-0000-000000000000}"/>
          </ac:spMkLst>
        </pc:spChg>
      </pc:sldChg>
      <pc:sldChg chg="add del">
        <pc:chgData name="Loo Guan Yee" userId="758239183284d72e" providerId="LiveId" clId="{8B97EA51-FB90-471D-8A54-4018D19E768F}" dt="2024-10-22T08:25:04.530" v="1249" actId="47"/>
        <pc:sldMkLst>
          <pc:docMk/>
          <pc:sldMk cId="0" sldId="270"/>
        </pc:sldMkLst>
      </pc:sldChg>
      <pc:sldChg chg="addSp delSp modSp mod">
        <pc:chgData name="Loo Guan Yee" userId="758239183284d72e" providerId="LiveId" clId="{8B97EA51-FB90-471D-8A54-4018D19E768F}" dt="2024-10-22T11:34:17.998" v="10463" actId="20577"/>
        <pc:sldMkLst>
          <pc:docMk/>
          <pc:sldMk cId="0" sldId="271"/>
        </pc:sldMkLst>
        <pc:spChg chg="add mod">
          <ac:chgData name="Loo Guan Yee" userId="758239183284d72e" providerId="LiveId" clId="{8B97EA51-FB90-471D-8A54-4018D19E768F}" dt="2024-10-22T11:34:17.998" v="10463" actId="20577"/>
          <ac:spMkLst>
            <pc:docMk/>
            <pc:sldMk cId="0" sldId="271"/>
            <ac:spMk id="2" creationId="{829840C3-D64A-DAC2-857A-A638534893AF}"/>
          </ac:spMkLst>
        </pc:spChg>
        <pc:spChg chg="del">
          <ac:chgData name="Loo Guan Yee" userId="758239183284d72e" providerId="LiveId" clId="{8B97EA51-FB90-471D-8A54-4018D19E768F}" dt="2024-10-22T08:26:26.623" v="1284" actId="478"/>
          <ac:spMkLst>
            <pc:docMk/>
            <pc:sldMk cId="0" sldId="271"/>
            <ac:spMk id="813" creationId="{00000000-0000-0000-0000-000000000000}"/>
          </ac:spMkLst>
        </pc:spChg>
        <pc:spChg chg="del mod">
          <ac:chgData name="Loo Guan Yee" userId="758239183284d72e" providerId="LiveId" clId="{8B97EA51-FB90-471D-8A54-4018D19E768F}" dt="2024-10-22T08:26:37.904" v="1292" actId="478"/>
          <ac:spMkLst>
            <pc:docMk/>
            <pc:sldMk cId="0" sldId="271"/>
            <ac:spMk id="814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26:29.578" v="1286" actId="478"/>
          <ac:spMkLst>
            <pc:docMk/>
            <pc:sldMk cId="0" sldId="271"/>
            <ac:spMk id="815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26:32.174" v="1288" actId="478"/>
          <ac:spMkLst>
            <pc:docMk/>
            <pc:sldMk cId="0" sldId="271"/>
            <ac:spMk id="816" creationId="{00000000-0000-0000-0000-000000000000}"/>
          </ac:spMkLst>
        </pc:spChg>
        <pc:spChg chg="mod">
          <ac:chgData name="Loo Guan Yee" userId="758239183284d72e" providerId="LiveId" clId="{8B97EA51-FB90-471D-8A54-4018D19E768F}" dt="2024-10-22T08:25:15.595" v="1265" actId="20577"/>
          <ac:spMkLst>
            <pc:docMk/>
            <pc:sldMk cId="0" sldId="271"/>
            <ac:spMk id="821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26:25.102" v="1283" actId="478"/>
          <ac:spMkLst>
            <pc:docMk/>
            <pc:sldMk cId="0" sldId="271"/>
            <ac:spMk id="822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26:28.342" v="1285" actId="478"/>
          <ac:spMkLst>
            <pc:docMk/>
            <pc:sldMk cId="0" sldId="271"/>
            <ac:spMk id="823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26:30.688" v="1287" actId="478"/>
          <ac:spMkLst>
            <pc:docMk/>
            <pc:sldMk cId="0" sldId="271"/>
            <ac:spMk id="824" creationId="{00000000-0000-0000-0000-000000000000}"/>
          </ac:spMkLst>
        </pc:spChg>
        <pc:spChg chg="del mod">
          <ac:chgData name="Loo Guan Yee" userId="758239183284d72e" providerId="LiveId" clId="{8B97EA51-FB90-471D-8A54-4018D19E768F}" dt="2024-10-22T08:26:34.342" v="1290" actId="478"/>
          <ac:spMkLst>
            <pc:docMk/>
            <pc:sldMk cId="0" sldId="271"/>
            <ac:spMk id="825" creationId="{00000000-0000-0000-0000-000000000000}"/>
          </ac:spMkLst>
        </pc:spChg>
        <pc:grpChg chg="del">
          <ac:chgData name="Loo Guan Yee" userId="758239183284d72e" providerId="LiveId" clId="{8B97EA51-FB90-471D-8A54-4018D19E768F}" dt="2024-10-22T08:26:16.513" v="1275" actId="478"/>
          <ac:grpSpMkLst>
            <pc:docMk/>
            <pc:sldMk cId="0" sldId="271"/>
            <ac:grpSpMk id="793" creationId="{00000000-0000-0000-0000-000000000000}"/>
          </ac:grpSpMkLst>
        </pc:grpChg>
        <pc:grpChg chg="del">
          <ac:chgData name="Loo Guan Yee" userId="758239183284d72e" providerId="LiveId" clId="{8B97EA51-FB90-471D-8A54-4018D19E768F}" dt="2024-10-22T08:26:18.245" v="1277" actId="478"/>
          <ac:grpSpMkLst>
            <pc:docMk/>
            <pc:sldMk cId="0" sldId="271"/>
            <ac:grpSpMk id="798" creationId="{00000000-0000-0000-0000-000000000000}"/>
          </ac:grpSpMkLst>
        </pc:grpChg>
        <pc:grpChg chg="del">
          <ac:chgData name="Loo Guan Yee" userId="758239183284d72e" providerId="LiveId" clId="{8B97EA51-FB90-471D-8A54-4018D19E768F}" dt="2024-10-22T08:26:20" v="1280" actId="478"/>
          <ac:grpSpMkLst>
            <pc:docMk/>
            <pc:sldMk cId="0" sldId="271"/>
            <ac:grpSpMk id="803" creationId="{00000000-0000-0000-0000-000000000000}"/>
          </ac:grpSpMkLst>
        </pc:grpChg>
        <pc:grpChg chg="del">
          <ac:chgData name="Loo Guan Yee" userId="758239183284d72e" providerId="LiveId" clId="{8B97EA51-FB90-471D-8A54-4018D19E768F}" dt="2024-10-22T08:26:20.676" v="1281" actId="478"/>
          <ac:grpSpMkLst>
            <pc:docMk/>
            <pc:sldMk cId="0" sldId="271"/>
            <ac:grpSpMk id="808" creationId="{00000000-0000-0000-0000-000000000000}"/>
          </ac:grpSpMkLst>
        </pc:grpChg>
        <pc:grpChg chg="del">
          <ac:chgData name="Loo Guan Yee" userId="758239183284d72e" providerId="LiveId" clId="{8B97EA51-FB90-471D-8A54-4018D19E768F}" dt="2024-10-22T08:26:18.957" v="1278" actId="478"/>
          <ac:grpSpMkLst>
            <pc:docMk/>
            <pc:sldMk cId="0" sldId="271"/>
            <ac:grpSpMk id="826" creationId="{00000000-0000-0000-0000-000000000000}"/>
          </ac:grpSpMkLst>
        </pc:grpChg>
        <pc:grpChg chg="del">
          <ac:chgData name="Loo Guan Yee" userId="758239183284d72e" providerId="LiveId" clId="{8B97EA51-FB90-471D-8A54-4018D19E768F}" dt="2024-10-22T08:26:17.653" v="1276" actId="478"/>
          <ac:grpSpMkLst>
            <pc:docMk/>
            <pc:sldMk cId="0" sldId="271"/>
            <ac:grpSpMk id="833" creationId="{00000000-0000-0000-0000-000000000000}"/>
          </ac:grpSpMkLst>
        </pc:grpChg>
        <pc:grpChg chg="del">
          <ac:chgData name="Loo Guan Yee" userId="758239183284d72e" providerId="LiveId" clId="{8B97EA51-FB90-471D-8A54-4018D19E768F}" dt="2024-10-22T08:26:19.497" v="1279" actId="478"/>
          <ac:grpSpMkLst>
            <pc:docMk/>
            <pc:sldMk cId="0" sldId="271"/>
            <ac:grpSpMk id="840" creationId="{00000000-0000-0000-0000-000000000000}"/>
          </ac:grpSpMkLst>
        </pc:grpChg>
        <pc:grpChg chg="del">
          <ac:chgData name="Loo Guan Yee" userId="758239183284d72e" providerId="LiveId" clId="{8B97EA51-FB90-471D-8A54-4018D19E768F}" dt="2024-10-22T08:26:21.224" v="1282" actId="478"/>
          <ac:grpSpMkLst>
            <pc:docMk/>
            <pc:sldMk cId="0" sldId="271"/>
            <ac:grpSpMk id="848" creationId="{00000000-0000-0000-0000-000000000000}"/>
          </ac:grpSpMkLst>
        </pc:grpChg>
      </pc:sldChg>
      <pc:sldChg chg="addSp modSp add mod">
        <pc:chgData name="Loo Guan Yee" userId="758239183284d72e" providerId="LiveId" clId="{8B97EA51-FB90-471D-8A54-4018D19E768F}" dt="2024-10-23T06:40:03.392" v="13274" actId="313"/>
        <pc:sldMkLst>
          <pc:docMk/>
          <pc:sldMk cId="1866251700" sldId="272"/>
        </pc:sldMkLst>
        <pc:spChg chg="mod">
          <ac:chgData name="Loo Guan Yee" userId="758239183284d72e" providerId="LiveId" clId="{8B97EA51-FB90-471D-8A54-4018D19E768F}" dt="2024-10-23T06:40:03.392" v="13274" actId="313"/>
          <ac:spMkLst>
            <pc:docMk/>
            <pc:sldMk cId="1866251700" sldId="272"/>
            <ac:spMk id="2" creationId="{829840C3-D64A-DAC2-857A-A638534893AF}"/>
          </ac:spMkLst>
        </pc:spChg>
        <pc:spChg chg="mod">
          <ac:chgData name="Loo Guan Yee" userId="758239183284d72e" providerId="LiveId" clId="{8B97EA51-FB90-471D-8A54-4018D19E768F}" dt="2024-10-22T08:28:50.061" v="1336" actId="20577"/>
          <ac:spMkLst>
            <pc:docMk/>
            <pc:sldMk cId="1866251700" sldId="272"/>
            <ac:spMk id="821" creationId="{00000000-0000-0000-0000-000000000000}"/>
          </ac:spMkLst>
        </pc:spChg>
        <pc:picChg chg="add mod">
          <ac:chgData name="Loo Guan Yee" userId="758239183284d72e" providerId="LiveId" clId="{8B97EA51-FB90-471D-8A54-4018D19E768F}" dt="2024-10-22T08:36:33.320" v="1941" actId="1076"/>
          <ac:picMkLst>
            <pc:docMk/>
            <pc:sldMk cId="1866251700" sldId="272"/>
            <ac:picMk id="5" creationId="{8316ABED-AC64-154F-D0CE-419D361C7781}"/>
          </ac:picMkLst>
        </pc:picChg>
      </pc:sldChg>
      <pc:sldChg chg="add del ord modNotes">
        <pc:chgData name="Loo Guan Yee" userId="758239183284d72e" providerId="LiveId" clId="{8B97EA51-FB90-471D-8A54-4018D19E768F}" dt="2024-10-24T07:23:34.377" v="14501" actId="47"/>
        <pc:sldMkLst>
          <pc:docMk/>
          <pc:sldMk cId="0" sldId="273"/>
        </pc:sldMkLst>
      </pc:sldChg>
      <pc:sldChg chg="addSp delSp modSp add mod">
        <pc:chgData name="Loo Guan Yee" userId="758239183284d72e" providerId="LiveId" clId="{8B97EA51-FB90-471D-8A54-4018D19E768F}" dt="2024-10-22T10:22:23.552" v="7331" actId="6549"/>
        <pc:sldMkLst>
          <pc:docMk/>
          <pc:sldMk cId="4281735" sldId="274"/>
        </pc:sldMkLst>
        <pc:spChg chg="add mod">
          <ac:chgData name="Loo Guan Yee" userId="758239183284d72e" providerId="LiveId" clId="{8B97EA51-FB90-471D-8A54-4018D19E768F}" dt="2024-10-22T10:22:23.552" v="7331" actId="6549"/>
          <ac:spMkLst>
            <pc:docMk/>
            <pc:sldMk cId="4281735" sldId="274"/>
            <ac:spMk id="2" creationId="{36FFB962-1820-4017-8846-D67341417ED6}"/>
          </ac:spMkLst>
        </pc:spChg>
        <pc:spChg chg="del">
          <ac:chgData name="Loo Guan Yee" userId="758239183284d72e" providerId="LiveId" clId="{8B97EA51-FB90-471D-8A54-4018D19E768F}" dt="2024-10-22T08:38:46.675" v="2099" actId="478"/>
          <ac:spMkLst>
            <pc:docMk/>
            <pc:sldMk cId="4281735" sldId="274"/>
            <ac:spMk id="726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49.052" v="2102" actId="478"/>
          <ac:spMkLst>
            <pc:docMk/>
            <pc:sldMk cId="4281735" sldId="274"/>
            <ac:spMk id="727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00.153" v="2111" actId="478"/>
          <ac:spMkLst>
            <pc:docMk/>
            <pc:sldMk cId="4281735" sldId="274"/>
            <ac:spMk id="728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08.845" v="2117" actId="478"/>
          <ac:spMkLst>
            <pc:docMk/>
            <pc:sldMk cId="4281735" sldId="274"/>
            <ac:spMk id="729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16.210" v="2123" actId="478"/>
          <ac:spMkLst>
            <pc:docMk/>
            <pc:sldMk cId="4281735" sldId="274"/>
            <ac:spMk id="730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43.630" v="2096" actId="478"/>
          <ac:spMkLst>
            <pc:docMk/>
            <pc:sldMk cId="4281735" sldId="274"/>
            <ac:spMk id="731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17.650" v="2124" actId="478"/>
          <ac:spMkLst>
            <pc:docMk/>
            <pc:sldMk cId="4281735" sldId="274"/>
            <ac:spMk id="732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10.586" v="2118" actId="478"/>
          <ac:spMkLst>
            <pc:docMk/>
            <pc:sldMk cId="4281735" sldId="274"/>
            <ac:spMk id="733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01.906" v="2112" actId="478"/>
          <ac:spMkLst>
            <pc:docMk/>
            <pc:sldMk cId="4281735" sldId="274"/>
            <ac:spMk id="734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57.002" v="2107" actId="478"/>
          <ac:spMkLst>
            <pc:docMk/>
            <pc:sldMk cId="4281735" sldId="274"/>
            <ac:spMk id="735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45.669" v="2098" actId="478"/>
          <ac:spMkLst>
            <pc:docMk/>
            <pc:sldMk cId="4281735" sldId="274"/>
            <ac:spMk id="736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44.626" v="2097" actId="478"/>
          <ac:spMkLst>
            <pc:docMk/>
            <pc:sldMk cId="4281735" sldId="274"/>
            <ac:spMk id="737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58.720" v="2109" actId="478"/>
          <ac:spMkLst>
            <pc:docMk/>
            <pc:sldMk cId="4281735" sldId="274"/>
            <ac:spMk id="738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21.582" v="2127" actId="478"/>
          <ac:spMkLst>
            <pc:docMk/>
            <pc:sldMk cId="4281735" sldId="274"/>
            <ac:spMk id="739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57.835" v="2108" actId="478"/>
          <ac:spMkLst>
            <pc:docMk/>
            <pc:sldMk cId="4281735" sldId="274"/>
            <ac:spMk id="740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59.592" v="2110" actId="478"/>
          <ac:spMkLst>
            <pc:docMk/>
            <pc:sldMk cId="4281735" sldId="274"/>
            <ac:spMk id="741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14.554" v="2121" actId="478"/>
          <ac:spMkLst>
            <pc:docMk/>
            <pc:sldMk cId="4281735" sldId="274"/>
            <ac:spMk id="742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15.491" v="2122" actId="478"/>
          <ac:spMkLst>
            <pc:docMk/>
            <pc:sldMk cId="4281735" sldId="274"/>
            <ac:spMk id="743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12.213" v="2119" actId="478"/>
          <ac:spMkLst>
            <pc:docMk/>
            <pc:sldMk cId="4281735" sldId="274"/>
            <ac:spMk id="744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56.051" v="2106" actId="478"/>
          <ac:spMkLst>
            <pc:docMk/>
            <pc:sldMk cId="4281735" sldId="274"/>
            <ac:spMk id="745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51.925" v="2103" actId="478"/>
          <ac:spMkLst>
            <pc:docMk/>
            <pc:sldMk cId="4281735" sldId="274"/>
            <ac:spMk id="746" creationId="{00000000-0000-0000-0000-000000000000}"/>
          </ac:spMkLst>
        </pc:spChg>
        <pc:spChg chg="del mod">
          <ac:chgData name="Loo Guan Yee" userId="758239183284d72e" providerId="LiveId" clId="{8B97EA51-FB90-471D-8A54-4018D19E768F}" dt="2024-10-22T08:39:05.216" v="2114" actId="478"/>
          <ac:spMkLst>
            <pc:docMk/>
            <pc:sldMk cId="4281735" sldId="274"/>
            <ac:spMk id="747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20.585" v="2126" actId="478"/>
          <ac:spMkLst>
            <pc:docMk/>
            <pc:sldMk cId="4281735" sldId="274"/>
            <ac:spMk id="748" creationId="{00000000-0000-0000-0000-000000000000}"/>
          </ac:spMkLst>
        </pc:spChg>
        <pc:spChg chg="mod">
          <ac:chgData name="Loo Guan Yee" userId="758239183284d72e" providerId="LiveId" clId="{8B97EA51-FB90-471D-8A54-4018D19E768F}" dt="2024-10-22T08:38:36.422" v="2094" actId="20577"/>
          <ac:spMkLst>
            <pc:docMk/>
            <pc:sldMk cId="4281735" sldId="274"/>
            <ac:spMk id="749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54.887" v="2105" actId="478"/>
          <ac:spMkLst>
            <pc:docMk/>
            <pc:sldMk cId="4281735" sldId="274"/>
            <ac:spMk id="750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8:54.024" v="2104" actId="478"/>
          <ac:spMkLst>
            <pc:docMk/>
            <pc:sldMk cId="4281735" sldId="274"/>
            <ac:spMk id="751" creationId="{00000000-0000-0000-0000-000000000000}"/>
          </ac:spMkLst>
        </pc:spChg>
        <pc:spChg chg="del mod">
          <ac:chgData name="Loo Guan Yee" userId="758239183284d72e" providerId="LiveId" clId="{8B97EA51-FB90-471D-8A54-4018D19E768F}" dt="2024-10-22T08:39:07.900" v="2116" actId="478"/>
          <ac:spMkLst>
            <pc:docMk/>
            <pc:sldMk cId="4281735" sldId="274"/>
            <ac:spMk id="752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13.638" v="2120" actId="478"/>
          <ac:spMkLst>
            <pc:docMk/>
            <pc:sldMk cId="4281735" sldId="274"/>
            <ac:spMk id="753" creationId="{00000000-0000-0000-0000-000000000000}"/>
          </ac:spMkLst>
        </pc:spChg>
        <pc:spChg chg="del">
          <ac:chgData name="Loo Guan Yee" userId="758239183284d72e" providerId="LiveId" clId="{8B97EA51-FB90-471D-8A54-4018D19E768F}" dt="2024-10-22T08:39:18.971" v="2125" actId="478"/>
          <ac:spMkLst>
            <pc:docMk/>
            <pc:sldMk cId="4281735" sldId="274"/>
            <ac:spMk id="754" creationId="{00000000-0000-0000-0000-000000000000}"/>
          </ac:spMkLst>
        </pc:spChg>
        <pc:grpChg chg="del mod">
          <ac:chgData name="Loo Guan Yee" userId="758239183284d72e" providerId="LiveId" clId="{8B97EA51-FB90-471D-8A54-4018D19E768F}" dt="2024-10-22T08:38:47.448" v="2101" actId="478"/>
          <ac:grpSpMkLst>
            <pc:docMk/>
            <pc:sldMk cId="4281735" sldId="274"/>
            <ac:grpSpMk id="768" creationId="{00000000-0000-0000-0000-000000000000}"/>
          </ac:grpSpMkLst>
        </pc:grpChg>
        <pc:grpChg chg="del">
          <ac:chgData name="Loo Guan Yee" userId="758239183284d72e" providerId="LiveId" clId="{8B97EA51-FB90-471D-8A54-4018D19E768F}" dt="2024-10-22T08:38:43.096" v="2095" actId="478"/>
          <ac:grpSpMkLst>
            <pc:docMk/>
            <pc:sldMk cId="4281735" sldId="274"/>
            <ac:grpSpMk id="783" creationId="{00000000-0000-0000-0000-000000000000}"/>
          </ac:grpSpMkLst>
        </pc:grpChg>
      </pc:sldChg>
      <pc:sldChg chg="addSp delSp modSp del mod">
        <pc:chgData name="Loo Guan Yee" userId="758239183284d72e" providerId="LiveId" clId="{8B97EA51-FB90-471D-8A54-4018D19E768F}" dt="2024-10-22T09:02:46.564" v="3838" actId="47"/>
        <pc:sldMkLst>
          <pc:docMk/>
          <pc:sldMk cId="0" sldId="275"/>
        </pc:sldMkLst>
        <pc:spChg chg="add mod">
          <ac:chgData name="Loo Guan Yee" userId="758239183284d72e" providerId="LiveId" clId="{8B97EA51-FB90-471D-8A54-4018D19E768F}" dt="2024-10-22T09:02:14.021" v="3832"/>
          <ac:spMkLst>
            <pc:docMk/>
            <pc:sldMk cId="0" sldId="275"/>
            <ac:spMk id="2" creationId="{9A522E13-D909-5BB0-E4D1-8095AAA08517}"/>
          </ac:spMkLst>
        </pc:spChg>
        <pc:spChg chg="del">
          <ac:chgData name="Loo Guan Yee" userId="758239183284d72e" providerId="LiveId" clId="{8B97EA51-FB90-471D-8A54-4018D19E768F}" dt="2024-10-22T09:02:00.370" v="3831" actId="478"/>
          <ac:spMkLst>
            <pc:docMk/>
            <pc:sldMk cId="0" sldId="275"/>
            <ac:spMk id="694" creationId="{00000000-0000-0000-0000-000000000000}"/>
          </ac:spMkLst>
        </pc:spChg>
        <pc:spChg chg="del">
          <ac:chgData name="Loo Guan Yee" userId="758239183284d72e" providerId="LiveId" clId="{8B97EA51-FB90-471D-8A54-4018D19E768F}" dt="2024-10-22T09:01:54.048" v="3830" actId="478"/>
          <ac:spMkLst>
            <pc:docMk/>
            <pc:sldMk cId="0" sldId="275"/>
            <ac:spMk id="699" creationId="{00000000-0000-0000-0000-000000000000}"/>
          </ac:spMkLst>
        </pc:spChg>
        <pc:spChg chg="del">
          <ac:chgData name="Loo Guan Yee" userId="758239183284d72e" providerId="LiveId" clId="{8B97EA51-FB90-471D-8A54-4018D19E768F}" dt="2024-10-22T09:01:53.005" v="3829" actId="478"/>
          <ac:spMkLst>
            <pc:docMk/>
            <pc:sldMk cId="0" sldId="275"/>
            <ac:spMk id="714" creationId="{00000000-0000-0000-0000-000000000000}"/>
          </ac:spMkLst>
        </pc:spChg>
        <pc:spChg chg="del">
          <ac:chgData name="Loo Guan Yee" userId="758239183284d72e" providerId="LiveId" clId="{8B97EA51-FB90-471D-8A54-4018D19E768F}" dt="2024-10-22T09:01:51.160" v="3828" actId="478"/>
          <ac:spMkLst>
            <pc:docMk/>
            <pc:sldMk cId="0" sldId="275"/>
            <ac:spMk id="717" creationId="{00000000-0000-0000-0000-000000000000}"/>
          </ac:spMkLst>
        </pc:spChg>
      </pc:sldChg>
      <pc:sldChg chg="addSp delSp modSp new del mod ord">
        <pc:chgData name="Loo Guan Yee" userId="758239183284d72e" providerId="LiveId" clId="{8B97EA51-FB90-471D-8A54-4018D19E768F}" dt="2024-10-24T07:19:47.813" v="14401" actId="47"/>
        <pc:sldMkLst>
          <pc:docMk/>
          <pc:sldMk cId="1958898596" sldId="276"/>
        </pc:sldMkLst>
        <pc:spChg chg="del">
          <ac:chgData name="Loo Guan Yee" userId="758239183284d72e" providerId="LiveId" clId="{8B97EA51-FB90-471D-8A54-4018D19E768F}" dt="2024-10-22T09:02:31.883" v="3836" actId="21"/>
          <ac:spMkLst>
            <pc:docMk/>
            <pc:sldMk cId="1958898596" sldId="276"/>
            <ac:spMk id="2" creationId="{D4E19B3D-B1F2-883B-981F-DECEA568FEB4}"/>
          </ac:spMkLst>
        </pc:spChg>
        <pc:spChg chg="del">
          <ac:chgData name="Loo Guan Yee" userId="758239183284d72e" providerId="LiveId" clId="{8B97EA51-FB90-471D-8A54-4018D19E768F}" dt="2024-10-22T09:02:29.742" v="3835" actId="21"/>
          <ac:spMkLst>
            <pc:docMk/>
            <pc:sldMk cId="1958898596" sldId="276"/>
            <ac:spMk id="3" creationId="{EAF6AA5F-AD75-A3B0-3E13-8645E142965E}"/>
          </ac:spMkLst>
        </pc:spChg>
        <pc:spChg chg="add del mod">
          <ac:chgData name="Loo Guan Yee" userId="758239183284d72e" providerId="LiveId" clId="{8B97EA51-FB90-471D-8A54-4018D19E768F}" dt="2024-10-22T09:03:20.721" v="3883" actId="478"/>
          <ac:spMkLst>
            <pc:docMk/>
            <pc:sldMk cId="1958898596" sldId="276"/>
            <ac:spMk id="4" creationId="{5023FF99-B2B1-6F4B-A429-81D7915BC2EE}"/>
          </ac:spMkLst>
        </pc:spChg>
        <pc:spChg chg="add mod">
          <ac:chgData name="Loo Guan Yee" userId="758239183284d72e" providerId="LiveId" clId="{8B97EA51-FB90-471D-8A54-4018D19E768F}" dt="2024-10-22T09:07:53.322" v="3935" actId="20577"/>
          <ac:spMkLst>
            <pc:docMk/>
            <pc:sldMk cId="1958898596" sldId="276"/>
            <ac:spMk id="5" creationId="{0F1F5D9E-56D9-0586-5C3A-359A097422CC}"/>
          </ac:spMkLst>
        </pc:spChg>
      </pc:sldChg>
      <pc:sldChg chg="modSp add del mod">
        <pc:chgData name="Loo Guan Yee" userId="758239183284d72e" providerId="LiveId" clId="{8B97EA51-FB90-471D-8A54-4018D19E768F}" dt="2024-10-24T07:18:01.627" v="14366" actId="47"/>
        <pc:sldMkLst>
          <pc:docMk/>
          <pc:sldMk cId="1974766144" sldId="277"/>
        </pc:sldMkLst>
        <pc:spChg chg="mod">
          <ac:chgData name="Loo Guan Yee" userId="758239183284d72e" providerId="LiveId" clId="{8B97EA51-FB90-471D-8A54-4018D19E768F}" dt="2024-10-22T09:06:48.324" v="3894" actId="20577"/>
          <ac:spMkLst>
            <pc:docMk/>
            <pc:sldMk cId="1974766144" sldId="277"/>
            <ac:spMk id="5" creationId="{0F1F5D9E-56D9-0586-5C3A-359A097422CC}"/>
          </ac:spMkLst>
        </pc:spChg>
      </pc:sldChg>
      <pc:sldChg chg="modSp add del mod">
        <pc:chgData name="Loo Guan Yee" userId="758239183284d72e" providerId="LiveId" clId="{8B97EA51-FB90-471D-8A54-4018D19E768F}" dt="2024-10-24T07:17:46.988" v="14358" actId="47"/>
        <pc:sldMkLst>
          <pc:docMk/>
          <pc:sldMk cId="699861714" sldId="278"/>
        </pc:sldMkLst>
        <pc:spChg chg="mod">
          <ac:chgData name="Loo Guan Yee" userId="758239183284d72e" providerId="LiveId" clId="{8B97EA51-FB90-471D-8A54-4018D19E768F}" dt="2024-10-22T09:07:03.834" v="3907" actId="20577"/>
          <ac:spMkLst>
            <pc:docMk/>
            <pc:sldMk cId="699861714" sldId="278"/>
            <ac:spMk id="5" creationId="{0F1F5D9E-56D9-0586-5C3A-359A097422CC}"/>
          </ac:spMkLst>
        </pc:spChg>
      </pc:sldChg>
      <pc:sldChg chg="addSp delSp modSp add del mod ord">
        <pc:chgData name="Loo Guan Yee" userId="758239183284d72e" providerId="LiveId" clId="{8B97EA51-FB90-471D-8A54-4018D19E768F}" dt="2024-10-24T07:18:28.057" v="14383" actId="47"/>
        <pc:sldMkLst>
          <pc:docMk/>
          <pc:sldMk cId="2593156548" sldId="279"/>
        </pc:sldMkLst>
        <pc:spChg chg="add del mod">
          <ac:chgData name="Loo Guan Yee" userId="758239183284d72e" providerId="LiveId" clId="{8B97EA51-FB90-471D-8A54-4018D19E768F}" dt="2024-10-22T10:29:39.516" v="7523" actId="478"/>
          <ac:spMkLst>
            <pc:docMk/>
            <pc:sldMk cId="2593156548" sldId="279"/>
            <ac:spMk id="4" creationId="{5BB116A0-68EF-42AA-297E-76FDC5C8DFBC}"/>
          </ac:spMkLst>
        </pc:spChg>
        <pc:spChg chg="mod">
          <ac:chgData name="Loo Guan Yee" userId="758239183284d72e" providerId="LiveId" clId="{8B97EA51-FB90-471D-8A54-4018D19E768F}" dt="2024-10-22T09:16:27.185" v="4688" actId="20577"/>
          <ac:spMkLst>
            <pc:docMk/>
            <pc:sldMk cId="2593156548" sldId="279"/>
            <ac:spMk id="5" creationId="{0F1F5D9E-56D9-0586-5C3A-359A097422CC}"/>
          </ac:spMkLst>
        </pc:spChg>
        <pc:spChg chg="add mod">
          <ac:chgData name="Loo Guan Yee" userId="758239183284d72e" providerId="LiveId" clId="{8B97EA51-FB90-471D-8A54-4018D19E768F}" dt="2024-10-22T10:29:49.929" v="7524"/>
          <ac:spMkLst>
            <pc:docMk/>
            <pc:sldMk cId="2593156548" sldId="279"/>
            <ac:spMk id="6" creationId="{4E4E2918-AB40-432C-A777-BD178C9EA0DE}"/>
          </ac:spMkLst>
        </pc:spChg>
        <pc:picChg chg="add del">
          <ac:chgData name="Loo Guan Yee" userId="758239183284d72e" providerId="LiveId" clId="{8B97EA51-FB90-471D-8A54-4018D19E768F}" dt="2024-10-22T10:25:32.401" v="7446" actId="22"/>
          <ac:picMkLst>
            <pc:docMk/>
            <pc:sldMk cId="2593156548" sldId="279"/>
            <ac:picMk id="3" creationId="{DEC9FB5A-4EEF-7612-0D75-AEA19361587C}"/>
          </ac:picMkLst>
        </pc:picChg>
      </pc:sldChg>
      <pc:sldChg chg="addSp delSp modSp add mod">
        <pc:chgData name="Loo Guan Yee" userId="758239183284d72e" providerId="LiveId" clId="{8B97EA51-FB90-471D-8A54-4018D19E768F}" dt="2024-10-22T10:08:07.874" v="6757" actId="20577"/>
        <pc:sldMkLst>
          <pc:docMk/>
          <pc:sldMk cId="3633015592" sldId="280"/>
        </pc:sldMkLst>
        <pc:spChg chg="mod">
          <ac:chgData name="Loo Guan Yee" userId="758239183284d72e" providerId="LiveId" clId="{8B97EA51-FB90-471D-8A54-4018D19E768F}" dt="2024-10-22T10:08:07.874" v="6757" actId="20577"/>
          <ac:spMkLst>
            <pc:docMk/>
            <pc:sldMk cId="3633015592" sldId="280"/>
            <ac:spMk id="2" creationId="{829840C3-D64A-DAC2-857A-A638534893AF}"/>
          </ac:spMkLst>
        </pc:spChg>
        <pc:spChg chg="add mod">
          <ac:chgData name="Loo Guan Yee" userId="758239183284d72e" providerId="LiveId" clId="{8B97EA51-FB90-471D-8A54-4018D19E768F}" dt="2024-10-22T09:32:26.548" v="5333" actId="1076"/>
          <ac:spMkLst>
            <pc:docMk/>
            <pc:sldMk cId="3633015592" sldId="280"/>
            <ac:spMk id="10" creationId="{45535B85-6633-9197-F63C-941E4CF324E0}"/>
          </ac:spMkLst>
        </pc:spChg>
        <pc:spChg chg="mod">
          <ac:chgData name="Loo Guan Yee" userId="758239183284d72e" providerId="LiveId" clId="{8B97EA51-FB90-471D-8A54-4018D19E768F}" dt="2024-10-22T09:31:48.808" v="5231" actId="6549"/>
          <ac:spMkLst>
            <pc:docMk/>
            <pc:sldMk cId="3633015592" sldId="280"/>
            <ac:spMk id="821" creationId="{00000000-0000-0000-0000-000000000000}"/>
          </ac:spMkLst>
        </pc:spChg>
        <pc:picChg chg="add del mod">
          <ac:chgData name="Loo Guan Yee" userId="758239183284d72e" providerId="LiveId" clId="{8B97EA51-FB90-471D-8A54-4018D19E768F}" dt="2024-10-22T09:23:33.566" v="5020" actId="478"/>
          <ac:picMkLst>
            <pc:docMk/>
            <pc:sldMk cId="3633015592" sldId="280"/>
            <ac:picMk id="5" creationId="{F975E49E-8E7B-0DC9-04B8-A1E462F4B616}"/>
          </ac:picMkLst>
        </pc:picChg>
        <pc:picChg chg="add mod">
          <ac:chgData name="Loo Guan Yee" userId="758239183284d72e" providerId="LiveId" clId="{8B97EA51-FB90-471D-8A54-4018D19E768F}" dt="2024-10-22T09:32:25.473" v="5332" actId="1076"/>
          <ac:picMkLst>
            <pc:docMk/>
            <pc:sldMk cId="3633015592" sldId="280"/>
            <ac:picMk id="7" creationId="{6438E93D-32C9-6F5A-F3F3-15BE32474708}"/>
          </ac:picMkLst>
        </pc:picChg>
        <pc:picChg chg="add mod">
          <ac:chgData name="Loo Guan Yee" userId="758239183284d72e" providerId="LiveId" clId="{8B97EA51-FB90-471D-8A54-4018D19E768F}" dt="2024-10-22T09:32:29.569" v="5334" actId="1076"/>
          <ac:picMkLst>
            <pc:docMk/>
            <pc:sldMk cId="3633015592" sldId="280"/>
            <ac:picMk id="9" creationId="{1D3EC4C7-B820-F2FA-276D-36BE58B3AE11}"/>
          </ac:picMkLst>
        </pc:picChg>
      </pc:sldChg>
      <pc:sldChg chg="addSp delSp modSp add mod">
        <pc:chgData name="Loo Guan Yee" userId="758239183284d72e" providerId="LiveId" clId="{8B97EA51-FB90-471D-8A54-4018D19E768F}" dt="2024-10-22T10:24:11.366" v="7444" actId="1076"/>
        <pc:sldMkLst>
          <pc:docMk/>
          <pc:sldMk cId="4258029706" sldId="281"/>
        </pc:sldMkLst>
        <pc:spChg chg="mod">
          <ac:chgData name="Loo Guan Yee" userId="758239183284d72e" providerId="LiveId" clId="{8B97EA51-FB90-471D-8A54-4018D19E768F}" dt="2024-10-22T10:24:03.865" v="7443" actId="1076"/>
          <ac:spMkLst>
            <pc:docMk/>
            <pc:sldMk cId="4258029706" sldId="281"/>
            <ac:spMk id="2" creationId="{829840C3-D64A-DAC2-857A-A638534893AF}"/>
          </ac:spMkLst>
        </pc:spChg>
        <pc:spChg chg="del">
          <ac:chgData name="Loo Guan Yee" userId="758239183284d72e" providerId="LiveId" clId="{8B97EA51-FB90-471D-8A54-4018D19E768F}" dt="2024-10-22T09:51:42.893" v="6039" actId="478"/>
          <ac:spMkLst>
            <pc:docMk/>
            <pc:sldMk cId="4258029706" sldId="281"/>
            <ac:spMk id="10" creationId="{45535B85-6633-9197-F63C-941E4CF324E0}"/>
          </ac:spMkLst>
        </pc:spChg>
        <pc:spChg chg="mod">
          <ac:chgData name="Loo Guan Yee" userId="758239183284d72e" providerId="LiveId" clId="{8B97EA51-FB90-471D-8A54-4018D19E768F}" dt="2024-10-22T09:59:30.288" v="6386" actId="20577"/>
          <ac:spMkLst>
            <pc:docMk/>
            <pc:sldMk cId="4258029706" sldId="281"/>
            <ac:spMk id="821" creationId="{00000000-0000-0000-0000-000000000000}"/>
          </ac:spMkLst>
        </pc:spChg>
        <pc:picChg chg="add del mod">
          <ac:chgData name="Loo Guan Yee" userId="758239183284d72e" providerId="LiveId" clId="{8B97EA51-FB90-471D-8A54-4018D19E768F}" dt="2024-10-22T10:09:49.517" v="6824" actId="478"/>
          <ac:picMkLst>
            <pc:docMk/>
            <pc:sldMk cId="4258029706" sldId="281"/>
            <ac:picMk id="5" creationId="{A1490629-AE45-4015-4C4D-716E391B62BE}"/>
          </ac:picMkLst>
        </pc:picChg>
        <pc:picChg chg="del">
          <ac:chgData name="Loo Guan Yee" userId="758239183284d72e" providerId="LiveId" clId="{8B97EA51-FB90-471D-8A54-4018D19E768F}" dt="2024-10-22T09:50:35.286" v="6031" actId="478"/>
          <ac:picMkLst>
            <pc:docMk/>
            <pc:sldMk cId="4258029706" sldId="281"/>
            <ac:picMk id="7" creationId="{6438E93D-32C9-6F5A-F3F3-15BE32474708}"/>
          </ac:picMkLst>
        </pc:picChg>
        <pc:picChg chg="add del mod">
          <ac:chgData name="Loo Guan Yee" userId="758239183284d72e" providerId="LiveId" clId="{8B97EA51-FB90-471D-8A54-4018D19E768F}" dt="2024-10-22T10:04:07.341" v="6401" actId="478"/>
          <ac:picMkLst>
            <pc:docMk/>
            <pc:sldMk cId="4258029706" sldId="281"/>
            <ac:picMk id="8" creationId="{6DA467CB-3DF6-C89B-EA82-927DC8E68406}"/>
          </ac:picMkLst>
        </pc:picChg>
        <pc:picChg chg="del">
          <ac:chgData name="Loo Guan Yee" userId="758239183284d72e" providerId="LiveId" clId="{8B97EA51-FB90-471D-8A54-4018D19E768F}" dt="2024-10-22T09:51:44.626" v="6040" actId="478"/>
          <ac:picMkLst>
            <pc:docMk/>
            <pc:sldMk cId="4258029706" sldId="281"/>
            <ac:picMk id="9" creationId="{1D3EC4C7-B820-F2FA-276D-36BE58B3AE11}"/>
          </ac:picMkLst>
        </pc:picChg>
        <pc:picChg chg="add del mod">
          <ac:chgData name="Loo Guan Yee" userId="758239183284d72e" providerId="LiveId" clId="{8B97EA51-FB90-471D-8A54-4018D19E768F}" dt="2024-10-22T10:04:08.247" v="6402" actId="478"/>
          <ac:picMkLst>
            <pc:docMk/>
            <pc:sldMk cId="4258029706" sldId="281"/>
            <ac:picMk id="12" creationId="{698866FC-950D-14CD-AC01-0F87C102368B}"/>
          </ac:picMkLst>
        </pc:picChg>
        <pc:picChg chg="add mod">
          <ac:chgData name="Loo Guan Yee" userId="758239183284d72e" providerId="LiveId" clId="{8B97EA51-FB90-471D-8A54-4018D19E768F}" dt="2024-10-22T10:24:11.366" v="7444" actId="1076"/>
          <ac:picMkLst>
            <pc:docMk/>
            <pc:sldMk cId="4258029706" sldId="281"/>
            <ac:picMk id="14" creationId="{5EAE74C7-8E0B-725C-D952-651D67253882}"/>
          </ac:picMkLst>
        </pc:picChg>
        <pc:picChg chg="add mod">
          <ac:chgData name="Loo Guan Yee" userId="758239183284d72e" providerId="LiveId" clId="{8B97EA51-FB90-471D-8A54-4018D19E768F}" dt="2024-10-22T10:24:11.366" v="7444" actId="1076"/>
          <ac:picMkLst>
            <pc:docMk/>
            <pc:sldMk cId="4258029706" sldId="281"/>
            <ac:picMk id="15" creationId="{BD6E5B8A-2FC7-700B-6336-201F78BE7152}"/>
          </ac:picMkLst>
        </pc:picChg>
        <pc:picChg chg="add mod">
          <ac:chgData name="Loo Guan Yee" userId="758239183284d72e" providerId="LiveId" clId="{8B97EA51-FB90-471D-8A54-4018D19E768F}" dt="2024-10-22T10:24:11.366" v="7444" actId="1076"/>
          <ac:picMkLst>
            <pc:docMk/>
            <pc:sldMk cId="4258029706" sldId="281"/>
            <ac:picMk id="17" creationId="{91886A3D-0824-2FB9-CEA0-1C88673BE954}"/>
          </ac:picMkLst>
        </pc:picChg>
      </pc:sldChg>
      <pc:sldChg chg="modSp add del mod">
        <pc:chgData name="Loo Guan Yee" userId="758239183284d72e" providerId="LiveId" clId="{8B97EA51-FB90-471D-8A54-4018D19E768F}" dt="2024-10-24T07:19:03.727" v="14390" actId="47"/>
        <pc:sldMkLst>
          <pc:docMk/>
          <pc:sldMk cId="897431529" sldId="282"/>
        </pc:sldMkLst>
        <pc:spChg chg="mod">
          <ac:chgData name="Loo Guan Yee" userId="758239183284d72e" providerId="LiveId" clId="{8B97EA51-FB90-471D-8A54-4018D19E768F}" dt="2024-10-22T10:33:06.607" v="7925" actId="20577"/>
          <ac:spMkLst>
            <pc:docMk/>
            <pc:sldMk cId="897431529" sldId="282"/>
            <ac:spMk id="4" creationId="{5BB116A0-68EF-42AA-297E-76FDC5C8DFBC}"/>
          </ac:spMkLst>
        </pc:spChg>
      </pc:sldChg>
      <pc:sldChg chg="add del">
        <pc:chgData name="Loo Guan Yee" userId="758239183284d72e" providerId="LiveId" clId="{8B97EA51-FB90-471D-8A54-4018D19E768F}" dt="2024-10-24T07:18:52.035" v="14386" actId="47"/>
        <pc:sldMkLst>
          <pc:docMk/>
          <pc:sldMk cId="3939319309" sldId="283"/>
        </pc:sldMkLst>
      </pc:sldChg>
      <pc:sldChg chg="modSp add mod">
        <pc:chgData name="Loo Guan Yee" userId="758239183284d72e" providerId="LiveId" clId="{8B97EA51-FB90-471D-8A54-4018D19E768F}" dt="2024-10-24T05:47:40.592" v="13296" actId="20577"/>
        <pc:sldMkLst>
          <pc:docMk/>
          <pc:sldMk cId="3003467197" sldId="284"/>
        </pc:sldMkLst>
        <pc:spChg chg="mod">
          <ac:chgData name="Loo Guan Yee" userId="758239183284d72e" providerId="LiveId" clId="{8B97EA51-FB90-471D-8A54-4018D19E768F}" dt="2024-10-24T05:47:40.592" v="13296" actId="20577"/>
          <ac:spMkLst>
            <pc:docMk/>
            <pc:sldMk cId="3003467197" sldId="284"/>
            <ac:spMk id="2" creationId="{829840C3-D64A-DAC2-857A-A638534893AF}"/>
          </ac:spMkLst>
        </pc:spChg>
        <pc:spChg chg="mod">
          <ac:chgData name="Loo Guan Yee" userId="758239183284d72e" providerId="LiveId" clId="{8B97EA51-FB90-471D-8A54-4018D19E768F}" dt="2024-10-22T10:30:04.876" v="7558" actId="20577"/>
          <ac:spMkLst>
            <pc:docMk/>
            <pc:sldMk cId="3003467197" sldId="284"/>
            <ac:spMk id="821" creationId="{00000000-0000-0000-0000-000000000000}"/>
          </ac:spMkLst>
        </pc:spChg>
      </pc:sldChg>
      <pc:sldChg chg="modSp add del mod">
        <pc:chgData name="Loo Guan Yee" userId="758239183284d72e" providerId="LiveId" clId="{8B97EA51-FB90-471D-8A54-4018D19E768F}" dt="2024-10-24T07:19:21.750" v="14395" actId="47"/>
        <pc:sldMkLst>
          <pc:docMk/>
          <pc:sldMk cId="2921729702" sldId="285"/>
        </pc:sldMkLst>
        <pc:spChg chg="mod">
          <ac:chgData name="Loo Guan Yee" userId="758239183284d72e" providerId="LiveId" clId="{8B97EA51-FB90-471D-8A54-4018D19E768F}" dt="2024-10-22T10:33:23.896" v="7945" actId="20577"/>
          <ac:spMkLst>
            <pc:docMk/>
            <pc:sldMk cId="2921729702" sldId="285"/>
            <ac:spMk id="4" creationId="{5BB116A0-68EF-42AA-297E-76FDC5C8DFBC}"/>
          </ac:spMkLst>
        </pc:spChg>
      </pc:sldChg>
      <pc:sldChg chg="modSp add del mod">
        <pc:chgData name="Loo Guan Yee" userId="758239183284d72e" providerId="LiveId" clId="{8B97EA51-FB90-471D-8A54-4018D19E768F}" dt="2024-10-24T07:19:38.179" v="14399" actId="47"/>
        <pc:sldMkLst>
          <pc:docMk/>
          <pc:sldMk cId="3070123043" sldId="286"/>
        </pc:sldMkLst>
        <pc:spChg chg="mod">
          <ac:chgData name="Loo Guan Yee" userId="758239183284d72e" providerId="LiveId" clId="{8B97EA51-FB90-471D-8A54-4018D19E768F}" dt="2024-10-22T10:33:45.955" v="8010" actId="20577"/>
          <ac:spMkLst>
            <pc:docMk/>
            <pc:sldMk cId="3070123043" sldId="286"/>
            <ac:spMk id="4" creationId="{5BB116A0-68EF-42AA-297E-76FDC5C8DFBC}"/>
          </ac:spMkLst>
        </pc:spChg>
      </pc:sldChg>
      <pc:sldChg chg="addSp delSp modSp add mod ord">
        <pc:chgData name="Loo Guan Yee" userId="758239183284d72e" providerId="LiveId" clId="{8B97EA51-FB90-471D-8A54-4018D19E768F}" dt="2024-10-22T10:46:22.389" v="9024" actId="20577"/>
        <pc:sldMkLst>
          <pc:docMk/>
          <pc:sldMk cId="3299717506" sldId="287"/>
        </pc:sldMkLst>
        <pc:spChg chg="mod">
          <ac:chgData name="Loo Guan Yee" userId="758239183284d72e" providerId="LiveId" clId="{8B97EA51-FB90-471D-8A54-4018D19E768F}" dt="2024-10-22T10:46:22.389" v="9024" actId="20577"/>
          <ac:spMkLst>
            <pc:docMk/>
            <pc:sldMk cId="3299717506" sldId="287"/>
            <ac:spMk id="2" creationId="{829840C3-D64A-DAC2-857A-A638534893AF}"/>
          </ac:spMkLst>
        </pc:spChg>
        <pc:spChg chg="del">
          <ac:chgData name="Loo Guan Yee" userId="758239183284d72e" providerId="LiveId" clId="{8B97EA51-FB90-471D-8A54-4018D19E768F}" dt="2024-10-22T10:37:55.589" v="8273" actId="478"/>
          <ac:spMkLst>
            <pc:docMk/>
            <pc:sldMk cId="3299717506" sldId="287"/>
            <ac:spMk id="10" creationId="{45535B85-6633-9197-F63C-941E4CF324E0}"/>
          </ac:spMkLst>
        </pc:spChg>
        <pc:spChg chg="mod">
          <ac:chgData name="Loo Guan Yee" userId="758239183284d72e" providerId="LiveId" clId="{8B97EA51-FB90-471D-8A54-4018D19E768F}" dt="2024-10-22T10:36:27.694" v="8271" actId="20577"/>
          <ac:spMkLst>
            <pc:docMk/>
            <pc:sldMk cId="3299717506" sldId="287"/>
            <ac:spMk id="821" creationId="{00000000-0000-0000-0000-000000000000}"/>
          </ac:spMkLst>
        </pc:spChg>
        <pc:picChg chg="add del mod">
          <ac:chgData name="Loo Guan Yee" userId="758239183284d72e" providerId="LiveId" clId="{8B97EA51-FB90-471D-8A54-4018D19E768F}" dt="2024-10-22T10:38:19.051" v="8284" actId="478"/>
          <ac:picMkLst>
            <pc:docMk/>
            <pc:sldMk cId="3299717506" sldId="287"/>
            <ac:picMk id="5" creationId="{B2421442-4E0A-8B58-EFFA-2CB9CAE7AE1D}"/>
          </ac:picMkLst>
        </pc:picChg>
        <pc:picChg chg="del">
          <ac:chgData name="Loo Guan Yee" userId="758239183284d72e" providerId="LiveId" clId="{8B97EA51-FB90-471D-8A54-4018D19E768F}" dt="2024-10-22T10:37:56.884" v="8275" actId="478"/>
          <ac:picMkLst>
            <pc:docMk/>
            <pc:sldMk cId="3299717506" sldId="287"/>
            <ac:picMk id="7" creationId="{6438E93D-32C9-6F5A-F3F3-15BE32474708}"/>
          </ac:picMkLst>
        </pc:picChg>
        <pc:picChg chg="add del mod">
          <ac:chgData name="Loo Guan Yee" userId="758239183284d72e" providerId="LiveId" clId="{8B97EA51-FB90-471D-8A54-4018D19E768F}" dt="2024-10-22T10:42:03.400" v="8909" actId="478"/>
          <ac:picMkLst>
            <pc:docMk/>
            <pc:sldMk cId="3299717506" sldId="287"/>
            <ac:picMk id="8" creationId="{C4EC9308-8999-ECC3-52C6-705A5263CCC8}"/>
          </ac:picMkLst>
        </pc:picChg>
        <pc:picChg chg="del">
          <ac:chgData name="Loo Guan Yee" userId="758239183284d72e" providerId="LiveId" clId="{8B97EA51-FB90-471D-8A54-4018D19E768F}" dt="2024-10-22T10:37:56.152" v="8274" actId="478"/>
          <ac:picMkLst>
            <pc:docMk/>
            <pc:sldMk cId="3299717506" sldId="287"/>
            <ac:picMk id="9" creationId="{1D3EC4C7-B820-F2FA-276D-36BE58B3AE11}"/>
          </ac:picMkLst>
        </pc:picChg>
        <pc:picChg chg="add mod">
          <ac:chgData name="Loo Guan Yee" userId="758239183284d72e" providerId="LiveId" clId="{8B97EA51-FB90-471D-8A54-4018D19E768F}" dt="2024-10-22T10:43:54.183" v="8945" actId="1076"/>
          <ac:picMkLst>
            <pc:docMk/>
            <pc:sldMk cId="3299717506" sldId="287"/>
            <ac:picMk id="12" creationId="{AF9F6338-DDA1-F498-67E7-3706BCFE13BE}"/>
          </ac:picMkLst>
        </pc:picChg>
        <pc:picChg chg="add mod">
          <ac:chgData name="Loo Guan Yee" userId="758239183284d72e" providerId="LiveId" clId="{8B97EA51-FB90-471D-8A54-4018D19E768F}" dt="2024-10-22T10:45:57.544" v="8974" actId="1076"/>
          <ac:picMkLst>
            <pc:docMk/>
            <pc:sldMk cId="3299717506" sldId="287"/>
            <ac:picMk id="14" creationId="{A7C76765-321D-94E8-6918-2BAEDB9ACAFA}"/>
          </ac:picMkLst>
        </pc:picChg>
        <pc:picChg chg="add mod">
          <ac:chgData name="Loo Guan Yee" userId="758239183284d72e" providerId="LiveId" clId="{8B97EA51-FB90-471D-8A54-4018D19E768F}" dt="2024-10-22T10:44:52.139" v="8959" actId="1076"/>
          <ac:picMkLst>
            <pc:docMk/>
            <pc:sldMk cId="3299717506" sldId="287"/>
            <ac:picMk id="16" creationId="{B394A578-233C-81B2-5766-C1FB3F99B7E2}"/>
          </ac:picMkLst>
        </pc:picChg>
        <pc:picChg chg="add mod">
          <ac:chgData name="Loo Guan Yee" userId="758239183284d72e" providerId="LiveId" clId="{8B97EA51-FB90-471D-8A54-4018D19E768F}" dt="2024-10-22T10:46:01.105" v="8975" actId="1076"/>
          <ac:picMkLst>
            <pc:docMk/>
            <pc:sldMk cId="3299717506" sldId="287"/>
            <ac:picMk id="18" creationId="{826EA44E-4883-1014-7665-5FA911503DF7}"/>
          </ac:picMkLst>
        </pc:picChg>
      </pc:sldChg>
      <pc:sldChg chg="addSp delSp modSp add mod">
        <pc:chgData name="Loo Guan Yee" userId="758239183284d72e" providerId="LiveId" clId="{8B97EA51-FB90-471D-8A54-4018D19E768F}" dt="2024-10-22T11:22:19.875" v="10362" actId="20577"/>
        <pc:sldMkLst>
          <pc:docMk/>
          <pc:sldMk cId="1562798548" sldId="288"/>
        </pc:sldMkLst>
        <pc:spChg chg="mod">
          <ac:chgData name="Loo Guan Yee" userId="758239183284d72e" providerId="LiveId" clId="{8B97EA51-FB90-471D-8A54-4018D19E768F}" dt="2024-10-22T11:22:19.875" v="10362" actId="20577"/>
          <ac:spMkLst>
            <pc:docMk/>
            <pc:sldMk cId="1562798548" sldId="288"/>
            <ac:spMk id="2" creationId="{829840C3-D64A-DAC2-857A-A638534893AF}"/>
          </ac:spMkLst>
        </pc:spChg>
        <pc:spChg chg="del">
          <ac:chgData name="Loo Guan Yee" userId="758239183284d72e" providerId="LiveId" clId="{8B97EA51-FB90-471D-8A54-4018D19E768F}" dt="2024-10-22T10:51:34.170" v="9155" actId="478"/>
          <ac:spMkLst>
            <pc:docMk/>
            <pc:sldMk cId="1562798548" sldId="288"/>
            <ac:spMk id="10" creationId="{45535B85-6633-9197-F63C-941E4CF324E0}"/>
          </ac:spMkLst>
        </pc:spChg>
        <pc:spChg chg="mod">
          <ac:chgData name="Loo Guan Yee" userId="758239183284d72e" providerId="LiveId" clId="{8B97EA51-FB90-471D-8A54-4018D19E768F}" dt="2024-10-22T10:54:11.684" v="9475" actId="20577"/>
          <ac:spMkLst>
            <pc:docMk/>
            <pc:sldMk cId="1562798548" sldId="288"/>
            <ac:spMk id="821" creationId="{00000000-0000-0000-0000-000000000000}"/>
          </ac:spMkLst>
        </pc:spChg>
        <pc:picChg chg="add mod">
          <ac:chgData name="Loo Guan Yee" userId="758239183284d72e" providerId="LiveId" clId="{8B97EA51-FB90-471D-8A54-4018D19E768F}" dt="2024-10-22T10:59:44.239" v="9977" actId="1076"/>
          <ac:picMkLst>
            <pc:docMk/>
            <pc:sldMk cId="1562798548" sldId="288"/>
            <ac:picMk id="5" creationId="{FAA4C9CE-C0F0-99E0-142E-4D22A02B47B5}"/>
          </ac:picMkLst>
        </pc:picChg>
        <pc:picChg chg="del">
          <ac:chgData name="Loo Guan Yee" userId="758239183284d72e" providerId="LiveId" clId="{8B97EA51-FB90-471D-8A54-4018D19E768F}" dt="2024-10-22T11:07:33.109" v="9978" actId="478"/>
          <ac:picMkLst>
            <pc:docMk/>
            <pc:sldMk cId="1562798548" sldId="288"/>
            <ac:picMk id="7" creationId="{6438E93D-32C9-6F5A-F3F3-15BE32474708}"/>
          </ac:picMkLst>
        </pc:picChg>
        <pc:picChg chg="add mod">
          <ac:chgData name="Loo Guan Yee" userId="758239183284d72e" providerId="LiveId" clId="{8B97EA51-FB90-471D-8A54-4018D19E768F}" dt="2024-10-22T11:07:47.817" v="9986" actId="14100"/>
          <ac:picMkLst>
            <pc:docMk/>
            <pc:sldMk cId="1562798548" sldId="288"/>
            <ac:picMk id="8" creationId="{D1034D2E-0151-31D1-CA82-D06D0DBE1826}"/>
          </ac:picMkLst>
        </pc:picChg>
        <pc:picChg chg="del">
          <ac:chgData name="Loo Guan Yee" userId="758239183284d72e" providerId="LiveId" clId="{8B97EA51-FB90-471D-8A54-4018D19E768F}" dt="2024-10-22T10:51:35.075" v="9156" actId="478"/>
          <ac:picMkLst>
            <pc:docMk/>
            <pc:sldMk cId="1562798548" sldId="288"/>
            <ac:picMk id="9" creationId="{1D3EC4C7-B820-F2FA-276D-36BE58B3AE11}"/>
          </ac:picMkLst>
        </pc:picChg>
      </pc:sldChg>
      <pc:sldChg chg="addSp delSp modSp add mod">
        <pc:chgData name="Loo Guan Yee" userId="758239183284d72e" providerId="LiveId" clId="{8B97EA51-FB90-471D-8A54-4018D19E768F}" dt="2024-10-24T07:15:28.482" v="14251" actId="20577"/>
        <pc:sldMkLst>
          <pc:docMk/>
          <pc:sldMk cId="1578024297" sldId="289"/>
        </pc:sldMkLst>
        <pc:spChg chg="mod">
          <ac:chgData name="Loo Guan Yee" userId="758239183284d72e" providerId="LiveId" clId="{8B97EA51-FB90-471D-8A54-4018D19E768F}" dt="2024-10-24T07:15:28.482" v="14251" actId="20577"/>
          <ac:spMkLst>
            <pc:docMk/>
            <pc:sldMk cId="1578024297" sldId="289"/>
            <ac:spMk id="2" creationId="{829840C3-D64A-DAC2-857A-A638534893AF}"/>
          </ac:spMkLst>
        </pc:spChg>
        <pc:spChg chg="del">
          <ac:chgData name="Loo Guan Yee" userId="758239183284d72e" providerId="LiveId" clId="{8B97EA51-FB90-471D-8A54-4018D19E768F}" dt="2024-10-24T07:00:14.841" v="13430" actId="478"/>
          <ac:spMkLst>
            <pc:docMk/>
            <pc:sldMk cId="1578024297" sldId="289"/>
            <ac:spMk id="10" creationId="{45535B85-6633-9197-F63C-941E4CF324E0}"/>
          </ac:spMkLst>
        </pc:spChg>
        <pc:spChg chg="mod">
          <ac:chgData name="Loo Guan Yee" userId="758239183284d72e" providerId="LiveId" clId="{8B97EA51-FB90-471D-8A54-4018D19E768F}" dt="2024-10-24T06:59:56.871" v="13424" actId="6549"/>
          <ac:spMkLst>
            <pc:docMk/>
            <pc:sldMk cId="1578024297" sldId="289"/>
            <ac:spMk id="821" creationId="{00000000-0000-0000-0000-000000000000}"/>
          </ac:spMkLst>
        </pc:spChg>
        <pc:picChg chg="add mod">
          <ac:chgData name="Loo Guan Yee" userId="758239183284d72e" providerId="LiveId" clId="{8B97EA51-FB90-471D-8A54-4018D19E768F}" dt="2024-10-24T07:14:34.932" v="14111" actId="1076"/>
          <ac:picMkLst>
            <pc:docMk/>
            <pc:sldMk cId="1578024297" sldId="289"/>
            <ac:picMk id="5" creationId="{0A48578C-8E7A-574B-2503-846F96F89F4E}"/>
          </ac:picMkLst>
        </pc:picChg>
        <pc:picChg chg="del">
          <ac:chgData name="Loo Guan Yee" userId="758239183284d72e" providerId="LiveId" clId="{8B97EA51-FB90-471D-8A54-4018D19E768F}" dt="2024-10-24T07:00:01.235" v="13425" actId="478"/>
          <ac:picMkLst>
            <pc:docMk/>
            <pc:sldMk cId="1578024297" sldId="289"/>
            <ac:picMk id="7" creationId="{6438E93D-32C9-6F5A-F3F3-15BE32474708}"/>
          </ac:picMkLst>
        </pc:picChg>
        <pc:picChg chg="add mod">
          <ac:chgData name="Loo Guan Yee" userId="758239183284d72e" providerId="LiveId" clId="{8B97EA51-FB90-471D-8A54-4018D19E768F}" dt="2024-10-24T07:14:34.932" v="14111" actId="1076"/>
          <ac:picMkLst>
            <pc:docMk/>
            <pc:sldMk cId="1578024297" sldId="289"/>
            <ac:picMk id="8" creationId="{453FBEDE-FF11-AD81-FA7D-FEEE1EDEF2F6}"/>
          </ac:picMkLst>
        </pc:picChg>
        <pc:picChg chg="del mod">
          <ac:chgData name="Loo Guan Yee" userId="758239183284d72e" providerId="LiveId" clId="{8B97EA51-FB90-471D-8A54-4018D19E768F}" dt="2024-10-24T07:00:15.493" v="13432" actId="478"/>
          <ac:picMkLst>
            <pc:docMk/>
            <pc:sldMk cId="1578024297" sldId="289"/>
            <ac:picMk id="9" creationId="{1D3EC4C7-B820-F2FA-276D-36BE58B3AE11}"/>
          </ac:picMkLst>
        </pc:picChg>
        <pc:picChg chg="add del mod">
          <ac:chgData name="Loo Guan Yee" userId="758239183284d72e" providerId="LiveId" clId="{8B97EA51-FB90-471D-8A54-4018D19E768F}" dt="2024-10-24T07:06:25.878" v="13449" actId="478"/>
          <ac:picMkLst>
            <pc:docMk/>
            <pc:sldMk cId="1578024297" sldId="289"/>
            <ac:picMk id="12" creationId="{2AFDDEFD-123F-B3FB-0FFD-84C09131B3AE}"/>
          </ac:picMkLst>
        </pc:picChg>
        <pc:picChg chg="add mod">
          <ac:chgData name="Loo Guan Yee" userId="758239183284d72e" providerId="LiveId" clId="{8B97EA51-FB90-471D-8A54-4018D19E768F}" dt="2024-10-24T07:14:34.932" v="14111" actId="1076"/>
          <ac:picMkLst>
            <pc:docMk/>
            <pc:sldMk cId="1578024297" sldId="289"/>
            <ac:picMk id="14" creationId="{28DE6F93-2065-05CD-3805-4D951E6085EB}"/>
          </ac:picMkLst>
        </pc:picChg>
      </pc:sldChg>
      <pc:sldChg chg="addSp delSp modSp add mod ord">
        <pc:chgData name="Loo Guan Yee" userId="758239183284d72e" providerId="LiveId" clId="{8B97EA51-FB90-471D-8A54-4018D19E768F}" dt="2024-10-24T07:32:02.535" v="15485" actId="1076"/>
        <pc:sldMkLst>
          <pc:docMk/>
          <pc:sldMk cId="2097907758" sldId="290"/>
        </pc:sldMkLst>
        <pc:spChg chg="mod">
          <ac:chgData name="Loo Guan Yee" userId="758239183284d72e" providerId="LiveId" clId="{8B97EA51-FB90-471D-8A54-4018D19E768F}" dt="2024-10-22T12:12:32.584" v="13269" actId="20577"/>
          <ac:spMkLst>
            <pc:docMk/>
            <pc:sldMk cId="2097907758" sldId="290"/>
            <ac:spMk id="2" creationId="{829840C3-D64A-DAC2-857A-A638534893AF}"/>
          </ac:spMkLst>
        </pc:spChg>
        <pc:spChg chg="mod">
          <ac:chgData name="Loo Guan Yee" userId="758239183284d72e" providerId="LiveId" clId="{8B97EA51-FB90-471D-8A54-4018D19E768F}" dt="2024-10-22T12:01:02.932" v="12513" actId="20577"/>
          <ac:spMkLst>
            <pc:docMk/>
            <pc:sldMk cId="2097907758" sldId="290"/>
            <ac:spMk id="821" creationId="{00000000-0000-0000-0000-000000000000}"/>
          </ac:spMkLst>
        </pc:spChg>
        <pc:picChg chg="del">
          <ac:chgData name="Loo Guan Yee" userId="758239183284d72e" providerId="LiveId" clId="{8B97EA51-FB90-471D-8A54-4018D19E768F}" dt="2024-10-22T11:27:53.206" v="10365" actId="478"/>
          <ac:picMkLst>
            <pc:docMk/>
            <pc:sldMk cId="2097907758" sldId="290"/>
            <ac:picMk id="5" creationId="{FAA4C9CE-C0F0-99E0-142E-4D22A02B47B5}"/>
          </ac:picMkLst>
        </pc:picChg>
        <pc:picChg chg="add mod">
          <ac:chgData name="Loo Guan Yee" userId="758239183284d72e" providerId="LiveId" clId="{8B97EA51-FB90-471D-8A54-4018D19E768F}" dt="2024-10-24T05:31:05.302" v="13278" actId="1076"/>
          <ac:picMkLst>
            <pc:docMk/>
            <pc:sldMk cId="2097907758" sldId="290"/>
            <ac:picMk id="6" creationId="{A05B3040-8B92-76D2-EA5C-53DE2E1FD753}"/>
          </ac:picMkLst>
        </pc:picChg>
        <pc:picChg chg="del">
          <ac:chgData name="Loo Guan Yee" userId="758239183284d72e" providerId="LiveId" clId="{8B97EA51-FB90-471D-8A54-4018D19E768F}" dt="2024-10-22T11:27:52.349" v="10364" actId="478"/>
          <ac:picMkLst>
            <pc:docMk/>
            <pc:sldMk cId="2097907758" sldId="290"/>
            <ac:picMk id="8" creationId="{D1034D2E-0151-31D1-CA82-D06D0DBE1826}"/>
          </ac:picMkLst>
        </pc:picChg>
        <pc:picChg chg="add mod">
          <ac:chgData name="Loo Guan Yee" userId="758239183284d72e" providerId="LiveId" clId="{8B97EA51-FB90-471D-8A54-4018D19E768F}" dt="2024-10-24T07:32:02.535" v="15485" actId="1076"/>
          <ac:picMkLst>
            <pc:docMk/>
            <pc:sldMk cId="2097907758" sldId="290"/>
            <ac:picMk id="9" creationId="{9D3ECB73-7138-1D65-0C27-F95D5D7D5164}"/>
          </ac:picMkLst>
        </pc:picChg>
      </pc:sldChg>
      <pc:sldChg chg="addSp delSp modSp add del mod">
        <pc:chgData name="Loo Guan Yee" userId="758239183284d72e" providerId="LiveId" clId="{8B97EA51-FB90-471D-8A54-4018D19E768F}" dt="2024-10-22T11:52:41.268" v="11840" actId="20577"/>
        <pc:sldMkLst>
          <pc:docMk/>
          <pc:sldMk cId="620350295" sldId="291"/>
        </pc:sldMkLst>
        <pc:spChg chg="mod">
          <ac:chgData name="Loo Guan Yee" userId="758239183284d72e" providerId="LiveId" clId="{8B97EA51-FB90-471D-8A54-4018D19E768F}" dt="2024-10-22T11:52:41.268" v="11840" actId="20577"/>
          <ac:spMkLst>
            <pc:docMk/>
            <pc:sldMk cId="620350295" sldId="291"/>
            <ac:spMk id="2" creationId="{829840C3-D64A-DAC2-857A-A638534893AF}"/>
          </ac:spMkLst>
        </pc:spChg>
        <pc:spChg chg="del">
          <ac:chgData name="Loo Guan Yee" userId="758239183284d72e" providerId="LiveId" clId="{8B97EA51-FB90-471D-8A54-4018D19E768F}" dt="2024-10-22T11:31:45.423" v="10387" actId="478"/>
          <ac:spMkLst>
            <pc:docMk/>
            <pc:sldMk cId="620350295" sldId="291"/>
            <ac:spMk id="818" creationId="{00000000-0000-0000-0000-000000000000}"/>
          </ac:spMkLst>
        </pc:spChg>
        <pc:spChg chg="del">
          <ac:chgData name="Loo Guan Yee" userId="758239183284d72e" providerId="LiveId" clId="{8B97EA51-FB90-471D-8A54-4018D19E768F}" dt="2024-10-22T11:35:05.831" v="10465" actId="478"/>
          <ac:spMkLst>
            <pc:docMk/>
            <pc:sldMk cId="620350295" sldId="291"/>
            <ac:spMk id="819" creationId="{00000000-0000-0000-0000-000000000000}"/>
          </ac:spMkLst>
        </pc:spChg>
        <pc:spChg chg="mod">
          <ac:chgData name="Loo Guan Yee" userId="758239183284d72e" providerId="LiveId" clId="{8B97EA51-FB90-471D-8A54-4018D19E768F}" dt="2024-10-22T11:42:42.520" v="10974" actId="20577"/>
          <ac:spMkLst>
            <pc:docMk/>
            <pc:sldMk cId="620350295" sldId="291"/>
            <ac:spMk id="821" creationId="{00000000-0000-0000-0000-000000000000}"/>
          </ac:spMkLst>
        </pc:spChg>
        <pc:picChg chg="del">
          <ac:chgData name="Loo Guan Yee" userId="758239183284d72e" providerId="LiveId" clId="{8B97EA51-FB90-471D-8A54-4018D19E768F}" dt="2024-10-22T11:28:20.123" v="10372" actId="478"/>
          <ac:picMkLst>
            <pc:docMk/>
            <pc:sldMk cId="620350295" sldId="291"/>
            <ac:picMk id="5" creationId="{FAA4C9CE-C0F0-99E0-142E-4D22A02B47B5}"/>
          </ac:picMkLst>
        </pc:picChg>
        <pc:picChg chg="add del mod">
          <ac:chgData name="Loo Guan Yee" userId="758239183284d72e" providerId="LiveId" clId="{8B97EA51-FB90-471D-8A54-4018D19E768F}" dt="2024-10-22T11:31:39.849" v="10383" actId="478"/>
          <ac:picMkLst>
            <pc:docMk/>
            <pc:sldMk cId="620350295" sldId="291"/>
            <ac:picMk id="6" creationId="{0B1825E5-00E9-ED00-42C1-F83528CB8033}"/>
          </ac:picMkLst>
        </pc:picChg>
        <pc:picChg chg="del mod">
          <ac:chgData name="Loo Guan Yee" userId="758239183284d72e" providerId="LiveId" clId="{8B97EA51-FB90-471D-8A54-4018D19E768F}" dt="2024-10-22T11:28:18.847" v="10371" actId="478"/>
          <ac:picMkLst>
            <pc:docMk/>
            <pc:sldMk cId="620350295" sldId="291"/>
            <ac:picMk id="8" creationId="{D1034D2E-0151-31D1-CA82-D06D0DBE1826}"/>
          </ac:picMkLst>
        </pc:picChg>
        <pc:picChg chg="add mod">
          <ac:chgData name="Loo Guan Yee" userId="758239183284d72e" providerId="LiveId" clId="{8B97EA51-FB90-471D-8A54-4018D19E768F}" dt="2024-10-22T11:36:20.297" v="10481" actId="1076"/>
          <ac:picMkLst>
            <pc:docMk/>
            <pc:sldMk cId="620350295" sldId="291"/>
            <ac:picMk id="9" creationId="{E421FEFD-48A9-5F79-6036-6F7BF12AAB7F}"/>
          </ac:picMkLst>
        </pc:picChg>
        <pc:picChg chg="add del mod">
          <ac:chgData name="Loo Guan Yee" userId="758239183284d72e" providerId="LiveId" clId="{8B97EA51-FB90-471D-8A54-4018D19E768F}" dt="2024-10-22T11:35:02.103" v="10464" actId="478"/>
          <ac:picMkLst>
            <pc:docMk/>
            <pc:sldMk cId="620350295" sldId="291"/>
            <ac:picMk id="11" creationId="{375E6F57-70B6-E73E-6984-5E87ECF3F08D}"/>
          </ac:picMkLst>
        </pc:picChg>
        <pc:picChg chg="add del mod">
          <ac:chgData name="Loo Guan Yee" userId="758239183284d72e" providerId="LiveId" clId="{8B97EA51-FB90-471D-8A54-4018D19E768F}" dt="2024-10-22T11:36:12.530" v="10478" actId="478"/>
          <ac:picMkLst>
            <pc:docMk/>
            <pc:sldMk cId="620350295" sldId="291"/>
            <ac:picMk id="13" creationId="{B590B984-C9DC-C186-2030-46A01BFA314C}"/>
          </ac:picMkLst>
        </pc:picChg>
        <pc:picChg chg="add mod">
          <ac:chgData name="Loo Guan Yee" userId="758239183284d72e" providerId="LiveId" clId="{8B97EA51-FB90-471D-8A54-4018D19E768F}" dt="2024-10-22T11:36:15.549" v="10480" actId="1076"/>
          <ac:picMkLst>
            <pc:docMk/>
            <pc:sldMk cId="620350295" sldId="291"/>
            <ac:picMk id="15" creationId="{F7927CE9-0F20-ECE4-37F0-A231C0636824}"/>
          </ac:picMkLst>
        </pc:picChg>
      </pc:sldChg>
      <pc:sldChg chg="addSp delSp modSp add mod">
        <pc:chgData name="Loo Guan Yee" userId="758239183284d72e" providerId="LiveId" clId="{8B97EA51-FB90-471D-8A54-4018D19E768F}" dt="2024-10-23T06:15:06.393" v="13273" actId="1076"/>
        <pc:sldMkLst>
          <pc:docMk/>
          <pc:sldMk cId="3128968522" sldId="292"/>
        </pc:sldMkLst>
        <pc:spChg chg="mod">
          <ac:chgData name="Loo Guan Yee" userId="758239183284d72e" providerId="LiveId" clId="{8B97EA51-FB90-471D-8A54-4018D19E768F}" dt="2024-10-22T11:55:02.906" v="12159" actId="20577"/>
          <ac:spMkLst>
            <pc:docMk/>
            <pc:sldMk cId="3128968522" sldId="292"/>
            <ac:spMk id="2" creationId="{829840C3-D64A-DAC2-857A-A638534893AF}"/>
          </ac:spMkLst>
        </pc:spChg>
        <pc:spChg chg="add mod">
          <ac:chgData name="Loo Guan Yee" userId="758239183284d72e" providerId="LiveId" clId="{8B97EA51-FB90-471D-8A54-4018D19E768F}" dt="2024-10-22T11:53:34.024" v="11843" actId="571"/>
          <ac:spMkLst>
            <pc:docMk/>
            <pc:sldMk cId="3128968522" sldId="292"/>
            <ac:spMk id="13" creationId="{B26516C3-6A5C-9B99-3C61-5A5150ADFBA8}"/>
          </ac:spMkLst>
        </pc:spChg>
        <pc:spChg chg="del">
          <ac:chgData name="Loo Guan Yee" userId="758239183284d72e" providerId="LiveId" clId="{8B97EA51-FB90-471D-8A54-4018D19E768F}" dt="2024-10-22T11:36:07.170" v="10474" actId="478"/>
          <ac:spMkLst>
            <pc:docMk/>
            <pc:sldMk cId="3128968522" sldId="292"/>
            <ac:spMk id="819" creationId="{00000000-0000-0000-0000-000000000000}"/>
          </ac:spMkLst>
        </pc:spChg>
        <pc:spChg chg="del">
          <ac:chgData name="Loo Guan Yee" userId="758239183284d72e" providerId="LiveId" clId="{8B97EA51-FB90-471D-8A54-4018D19E768F}" dt="2024-10-22T11:35:28.137" v="10470" actId="478"/>
          <ac:spMkLst>
            <pc:docMk/>
            <pc:sldMk cId="3128968522" sldId="292"/>
            <ac:spMk id="820" creationId="{00000000-0000-0000-0000-000000000000}"/>
          </ac:spMkLst>
        </pc:spChg>
        <pc:spChg chg="mod">
          <ac:chgData name="Loo Guan Yee" userId="758239183284d72e" providerId="LiveId" clId="{8B97EA51-FB90-471D-8A54-4018D19E768F}" dt="2024-10-22T11:44:38.920" v="11273" actId="20577"/>
          <ac:spMkLst>
            <pc:docMk/>
            <pc:sldMk cId="3128968522" sldId="292"/>
            <ac:spMk id="821" creationId="{00000000-0000-0000-0000-000000000000}"/>
          </ac:spMkLst>
        </pc:spChg>
        <pc:picChg chg="add mod">
          <ac:chgData name="Loo Guan Yee" userId="758239183284d72e" providerId="LiveId" clId="{8B97EA51-FB90-471D-8A54-4018D19E768F}" dt="2024-10-22T11:50:56.547" v="11663" actId="1076"/>
          <ac:picMkLst>
            <pc:docMk/>
            <pc:sldMk cId="3128968522" sldId="292"/>
            <ac:picMk id="4" creationId="{36D97137-0AD0-0C4A-D3E3-F0220DB7F07F}"/>
          </ac:picMkLst>
        </pc:picChg>
        <pc:picChg chg="add del mod">
          <ac:chgData name="Loo Guan Yee" userId="758239183284d72e" providerId="LiveId" clId="{8B97EA51-FB90-471D-8A54-4018D19E768F}" dt="2024-10-22T11:36:10.334" v="10477" actId="478"/>
          <ac:picMkLst>
            <pc:docMk/>
            <pc:sldMk cId="3128968522" sldId="292"/>
            <ac:picMk id="6" creationId="{A6C4E62A-081E-C3D9-8561-1EB33179D0D5}"/>
          </ac:picMkLst>
        </pc:picChg>
        <pc:picChg chg="add del mod">
          <ac:chgData name="Loo Guan Yee" userId="758239183284d72e" providerId="LiveId" clId="{8B97EA51-FB90-471D-8A54-4018D19E768F}" dt="2024-10-23T06:15:01.617" v="13272" actId="478"/>
          <ac:picMkLst>
            <pc:docMk/>
            <pc:sldMk cId="3128968522" sldId="292"/>
            <ac:picMk id="8" creationId="{1E160FDE-5797-38E2-49BA-954F04E474AF}"/>
          </ac:picMkLst>
        </pc:picChg>
        <pc:picChg chg="del">
          <ac:chgData name="Loo Guan Yee" userId="758239183284d72e" providerId="LiveId" clId="{8B97EA51-FB90-471D-8A54-4018D19E768F}" dt="2024-10-22T11:35:38.083" v="10472" actId="478"/>
          <ac:picMkLst>
            <pc:docMk/>
            <pc:sldMk cId="3128968522" sldId="292"/>
            <ac:picMk id="9" creationId="{E421FEFD-48A9-5F79-6036-6F7BF12AAB7F}"/>
          </ac:picMkLst>
        </pc:picChg>
        <pc:picChg chg="add mod">
          <ac:chgData name="Loo Guan Yee" userId="758239183284d72e" providerId="LiveId" clId="{8B97EA51-FB90-471D-8A54-4018D19E768F}" dt="2024-10-22T11:54:32.826" v="11980" actId="1076"/>
          <ac:picMkLst>
            <pc:docMk/>
            <pc:sldMk cId="3128968522" sldId="292"/>
            <ac:picMk id="10" creationId="{AC4B8243-E46C-5767-E043-09EE9569BE77}"/>
          </ac:picMkLst>
        </pc:picChg>
        <pc:picChg chg="del">
          <ac:chgData name="Loo Guan Yee" userId="758239183284d72e" providerId="LiveId" clId="{8B97EA51-FB90-471D-8A54-4018D19E768F}" dt="2024-10-22T11:35:25.579" v="10469" actId="478"/>
          <ac:picMkLst>
            <pc:docMk/>
            <pc:sldMk cId="3128968522" sldId="292"/>
            <ac:picMk id="11" creationId="{375E6F57-70B6-E73E-6984-5E87ECF3F08D}"/>
          </ac:picMkLst>
        </pc:picChg>
        <pc:picChg chg="add mod">
          <ac:chgData name="Loo Guan Yee" userId="758239183284d72e" providerId="LiveId" clId="{8B97EA51-FB90-471D-8A54-4018D19E768F}" dt="2024-10-23T06:15:06.393" v="13273" actId="1076"/>
          <ac:picMkLst>
            <pc:docMk/>
            <pc:sldMk cId="3128968522" sldId="292"/>
            <ac:picMk id="12" creationId="{3CBF8179-2BD9-A617-D1B3-98540F7351CF}"/>
          </ac:picMkLst>
        </pc:picChg>
        <pc:picChg chg="add mod">
          <ac:chgData name="Loo Guan Yee" userId="758239183284d72e" providerId="LiveId" clId="{8B97EA51-FB90-471D-8A54-4018D19E768F}" dt="2024-10-22T11:53:34.024" v="11843" actId="571"/>
          <ac:picMkLst>
            <pc:docMk/>
            <pc:sldMk cId="3128968522" sldId="292"/>
            <ac:picMk id="14" creationId="{6762A3B5-D8B1-FE02-6ABA-C8476D6DE1CC}"/>
          </ac:picMkLst>
        </pc:picChg>
        <pc:picChg chg="add mod">
          <ac:chgData name="Loo Guan Yee" userId="758239183284d72e" providerId="LiveId" clId="{8B97EA51-FB90-471D-8A54-4018D19E768F}" dt="2024-10-22T11:53:34.024" v="11843" actId="571"/>
          <ac:picMkLst>
            <pc:docMk/>
            <pc:sldMk cId="3128968522" sldId="292"/>
            <ac:picMk id="15" creationId="{C4ED9815-2AAB-DADE-C4E6-95A4552FF9F0}"/>
          </ac:picMkLst>
        </pc:picChg>
      </pc:sldChg>
      <pc:sldChg chg="add del">
        <pc:chgData name="Loo Guan Yee" userId="758239183284d72e" providerId="LiveId" clId="{8B97EA51-FB90-471D-8A54-4018D19E768F}" dt="2024-10-24T07:20:11.928" v="14406" actId="47"/>
        <pc:sldMkLst>
          <pc:docMk/>
          <pc:sldMk cId="0" sldId="293"/>
        </pc:sldMkLst>
      </pc:sldChg>
      <pc:sldChg chg="delSp modSp add del mod">
        <pc:chgData name="Loo Guan Yee" userId="758239183284d72e" providerId="LiveId" clId="{8B97EA51-FB90-471D-8A54-4018D19E768F}" dt="2024-10-24T07:20:17.393" v="14407" actId="47"/>
        <pc:sldMkLst>
          <pc:docMk/>
          <pc:sldMk cId="3215375302" sldId="294"/>
        </pc:sldMkLst>
        <pc:spChg chg="del">
          <ac:chgData name="Loo Guan Yee" userId="758239183284d72e" providerId="LiveId" clId="{8B97EA51-FB90-471D-8A54-4018D19E768F}" dt="2024-10-24T07:16:21.724" v="14307" actId="478"/>
          <ac:spMkLst>
            <pc:docMk/>
            <pc:sldMk cId="3215375302" sldId="294"/>
            <ac:spMk id="713" creationId="{00000000-0000-0000-0000-000000000000}"/>
          </ac:spMkLst>
        </pc:spChg>
        <pc:spChg chg="del mod">
          <ac:chgData name="Loo Guan Yee" userId="758239183284d72e" providerId="LiveId" clId="{8B97EA51-FB90-471D-8A54-4018D19E768F}" dt="2024-10-24T07:16:19.699" v="14306" actId="478"/>
          <ac:spMkLst>
            <pc:docMk/>
            <pc:sldMk cId="3215375302" sldId="294"/>
            <ac:spMk id="714" creationId="{00000000-0000-0000-0000-000000000000}"/>
          </ac:spMkLst>
        </pc:spChg>
        <pc:spChg chg="del">
          <ac:chgData name="Loo Guan Yee" userId="758239183284d72e" providerId="LiveId" clId="{8B97EA51-FB90-471D-8A54-4018D19E768F}" dt="2024-10-24T07:16:25.459" v="14308" actId="478"/>
          <ac:spMkLst>
            <pc:docMk/>
            <pc:sldMk cId="3215375302" sldId="294"/>
            <ac:spMk id="715" creationId="{00000000-0000-0000-0000-000000000000}"/>
          </ac:spMkLst>
        </pc:spChg>
        <pc:spChg chg="del mod">
          <ac:chgData name="Loo Guan Yee" userId="758239183284d72e" providerId="LiveId" clId="{8B97EA51-FB90-471D-8A54-4018D19E768F}" dt="2024-10-24T07:16:49.994" v="14349" actId="478"/>
          <ac:spMkLst>
            <pc:docMk/>
            <pc:sldMk cId="3215375302" sldId="294"/>
            <ac:spMk id="716" creationId="{00000000-0000-0000-0000-000000000000}"/>
          </ac:spMkLst>
        </pc:spChg>
        <pc:spChg chg="mod">
          <ac:chgData name="Loo Guan Yee" userId="758239183284d72e" providerId="LiveId" clId="{8B97EA51-FB90-471D-8A54-4018D19E768F}" dt="2024-10-24T07:16:15.852" v="14304" actId="20577"/>
          <ac:spMkLst>
            <pc:docMk/>
            <pc:sldMk cId="3215375302" sldId="294"/>
            <ac:spMk id="717" creationId="{00000000-0000-0000-0000-000000000000}"/>
          </ac:spMkLst>
        </pc:spChg>
        <pc:spChg chg="mod">
          <ac:chgData name="Loo Guan Yee" userId="758239183284d72e" providerId="LiveId" clId="{8B97EA51-FB90-471D-8A54-4018D19E768F}" dt="2024-10-24T07:16:37.520" v="14325" actId="20577"/>
          <ac:spMkLst>
            <pc:docMk/>
            <pc:sldMk cId="3215375302" sldId="294"/>
            <ac:spMk id="718" creationId="{00000000-0000-0000-0000-000000000000}"/>
          </ac:spMkLst>
        </pc:spChg>
        <pc:spChg chg="mod">
          <ac:chgData name="Loo Guan Yee" userId="758239183284d72e" providerId="LiveId" clId="{8B97EA51-FB90-471D-8A54-4018D19E768F}" dt="2024-10-24T07:16:35.323" v="14324" actId="20577"/>
          <ac:spMkLst>
            <pc:docMk/>
            <pc:sldMk cId="3215375302" sldId="294"/>
            <ac:spMk id="719" creationId="{00000000-0000-0000-0000-000000000000}"/>
          </ac:spMkLst>
        </pc:spChg>
        <pc:spChg chg="mod">
          <ac:chgData name="Loo Guan Yee" userId="758239183284d72e" providerId="LiveId" clId="{8B97EA51-FB90-471D-8A54-4018D19E768F}" dt="2024-10-24T07:17:03.230" v="14351" actId="1076"/>
          <ac:spMkLst>
            <pc:docMk/>
            <pc:sldMk cId="3215375302" sldId="294"/>
            <ac:spMk id="720" creationId="{00000000-0000-0000-0000-000000000000}"/>
          </ac:spMkLst>
        </pc:spChg>
      </pc:sldChg>
      <pc:sldChg chg="delSp modSp add mod">
        <pc:chgData name="Loo Guan Yee" userId="758239183284d72e" providerId="LiveId" clId="{8B97EA51-FB90-471D-8A54-4018D19E768F}" dt="2024-10-24T07:17:39.046" v="14357" actId="20577"/>
        <pc:sldMkLst>
          <pc:docMk/>
          <pc:sldMk cId="1189554263" sldId="295"/>
        </pc:sldMkLst>
        <pc:spChg chg="mod">
          <ac:chgData name="Loo Guan Yee" userId="758239183284d72e" providerId="LiveId" clId="{8B97EA51-FB90-471D-8A54-4018D19E768F}" dt="2024-10-24T07:17:34.975" v="14356" actId="313"/>
          <ac:spMkLst>
            <pc:docMk/>
            <pc:sldMk cId="1189554263" sldId="295"/>
            <ac:spMk id="712" creationId="{00000000-0000-0000-0000-000000000000}"/>
          </ac:spMkLst>
        </pc:spChg>
        <pc:spChg chg="mod">
          <ac:chgData name="Loo Guan Yee" userId="758239183284d72e" providerId="LiveId" clId="{8B97EA51-FB90-471D-8A54-4018D19E768F}" dt="2024-10-24T07:17:39.046" v="14357" actId="20577"/>
          <ac:spMkLst>
            <pc:docMk/>
            <pc:sldMk cId="1189554263" sldId="295"/>
            <ac:spMk id="718" creationId="{00000000-0000-0000-0000-000000000000}"/>
          </ac:spMkLst>
        </pc:spChg>
        <pc:spChg chg="del">
          <ac:chgData name="Loo Guan Yee" userId="758239183284d72e" providerId="LiveId" clId="{8B97EA51-FB90-471D-8A54-4018D19E768F}" dt="2024-10-24T07:17:17.752" v="14353" actId="478"/>
          <ac:spMkLst>
            <pc:docMk/>
            <pc:sldMk cId="1189554263" sldId="295"/>
            <ac:spMk id="721" creationId="{00000000-0000-0000-0000-000000000000}"/>
          </ac:spMkLst>
        </pc:spChg>
      </pc:sldChg>
      <pc:sldChg chg="modSp add mod">
        <pc:chgData name="Loo Guan Yee" userId="758239183284d72e" providerId="LiveId" clId="{8B97EA51-FB90-471D-8A54-4018D19E768F}" dt="2024-10-24T07:44:41.029" v="16605" actId="20577"/>
        <pc:sldMkLst>
          <pc:docMk/>
          <pc:sldMk cId="1648678520" sldId="296"/>
        </pc:sldMkLst>
        <pc:spChg chg="mod">
          <ac:chgData name="Loo Guan Yee" userId="758239183284d72e" providerId="LiveId" clId="{8B97EA51-FB90-471D-8A54-4018D19E768F}" dt="2024-10-24T07:44:41.029" v="16605" actId="20577"/>
          <ac:spMkLst>
            <pc:docMk/>
            <pc:sldMk cId="1648678520" sldId="296"/>
            <ac:spMk id="712" creationId="{00000000-0000-0000-0000-000000000000}"/>
          </ac:spMkLst>
        </pc:spChg>
      </pc:sldChg>
      <pc:sldChg chg="modSp add mod ord">
        <pc:chgData name="Loo Guan Yee" userId="758239183284d72e" providerId="LiveId" clId="{8B97EA51-FB90-471D-8A54-4018D19E768F}" dt="2024-10-24T07:18:24.716" v="14382" actId="20577"/>
        <pc:sldMkLst>
          <pc:docMk/>
          <pc:sldMk cId="3343897886" sldId="297"/>
        </pc:sldMkLst>
        <pc:spChg chg="mod">
          <ac:chgData name="Loo Guan Yee" userId="758239183284d72e" providerId="LiveId" clId="{8B97EA51-FB90-471D-8A54-4018D19E768F}" dt="2024-10-24T07:18:24.716" v="14382" actId="20577"/>
          <ac:spMkLst>
            <pc:docMk/>
            <pc:sldMk cId="3343897886" sldId="297"/>
            <ac:spMk id="712" creationId="{00000000-0000-0000-0000-000000000000}"/>
          </ac:spMkLst>
        </pc:spChg>
      </pc:sldChg>
      <pc:sldChg chg="addSp modSp add">
        <pc:chgData name="Loo Guan Yee" userId="758239183284d72e" providerId="LiveId" clId="{8B97EA51-FB90-471D-8A54-4018D19E768F}" dt="2024-10-24T07:18:49.928" v="14385"/>
        <pc:sldMkLst>
          <pc:docMk/>
          <pc:sldMk cId="246578070" sldId="298"/>
        </pc:sldMkLst>
        <pc:spChg chg="add mod">
          <ac:chgData name="Loo Guan Yee" userId="758239183284d72e" providerId="LiveId" clId="{8B97EA51-FB90-471D-8A54-4018D19E768F}" dt="2024-10-24T07:18:49.928" v="14385"/>
          <ac:spMkLst>
            <pc:docMk/>
            <pc:sldMk cId="246578070" sldId="298"/>
            <ac:spMk id="2" creationId="{725B061A-66EB-E342-46E8-0D90E7991688}"/>
          </ac:spMkLst>
        </pc:spChg>
      </pc:sldChg>
      <pc:sldChg chg="addSp delSp modSp add mod">
        <pc:chgData name="Loo Guan Yee" userId="758239183284d72e" providerId="LiveId" clId="{8B97EA51-FB90-471D-8A54-4018D19E768F}" dt="2024-10-24T07:19:01.912" v="14389"/>
        <pc:sldMkLst>
          <pc:docMk/>
          <pc:sldMk cId="2676440651" sldId="299"/>
        </pc:sldMkLst>
        <pc:spChg chg="del">
          <ac:chgData name="Loo Guan Yee" userId="758239183284d72e" providerId="LiveId" clId="{8B97EA51-FB90-471D-8A54-4018D19E768F}" dt="2024-10-24T07:19:01.541" v="14388" actId="478"/>
          <ac:spMkLst>
            <pc:docMk/>
            <pc:sldMk cId="2676440651" sldId="299"/>
            <ac:spMk id="2" creationId="{725B061A-66EB-E342-46E8-0D90E7991688}"/>
          </ac:spMkLst>
        </pc:spChg>
        <pc:spChg chg="add mod">
          <ac:chgData name="Loo Guan Yee" userId="758239183284d72e" providerId="LiveId" clId="{8B97EA51-FB90-471D-8A54-4018D19E768F}" dt="2024-10-24T07:19:01.912" v="14389"/>
          <ac:spMkLst>
            <pc:docMk/>
            <pc:sldMk cId="2676440651" sldId="299"/>
            <ac:spMk id="3" creationId="{594115D4-25ED-26B8-B5B7-A22F3ABA4C98}"/>
          </ac:spMkLst>
        </pc:spChg>
      </pc:sldChg>
      <pc:sldChg chg="addSp delSp modSp add mod">
        <pc:chgData name="Loo Guan Yee" userId="758239183284d72e" providerId="LiveId" clId="{8B97EA51-FB90-471D-8A54-4018D19E768F}" dt="2024-10-24T07:19:19.440" v="14394"/>
        <pc:sldMkLst>
          <pc:docMk/>
          <pc:sldMk cId="2469813981" sldId="300"/>
        </pc:sldMkLst>
        <pc:spChg chg="add mod">
          <ac:chgData name="Loo Guan Yee" userId="758239183284d72e" providerId="LiveId" clId="{8B97EA51-FB90-471D-8A54-4018D19E768F}" dt="2024-10-24T07:19:15.464" v="14392"/>
          <ac:spMkLst>
            <pc:docMk/>
            <pc:sldMk cId="2469813981" sldId="300"/>
            <ac:spMk id="2" creationId="{13C8C3A5-6424-548E-6F65-6C9AD28A1D43}"/>
          </ac:spMkLst>
        </pc:spChg>
        <pc:spChg chg="del">
          <ac:chgData name="Loo Guan Yee" userId="758239183284d72e" providerId="LiveId" clId="{8B97EA51-FB90-471D-8A54-4018D19E768F}" dt="2024-10-24T07:19:18.943" v="14393" actId="478"/>
          <ac:spMkLst>
            <pc:docMk/>
            <pc:sldMk cId="2469813981" sldId="300"/>
            <ac:spMk id="3" creationId="{594115D4-25ED-26B8-B5B7-A22F3ABA4C98}"/>
          </ac:spMkLst>
        </pc:spChg>
        <pc:spChg chg="add mod">
          <ac:chgData name="Loo Guan Yee" userId="758239183284d72e" providerId="LiveId" clId="{8B97EA51-FB90-471D-8A54-4018D19E768F}" dt="2024-10-24T07:19:19.440" v="14394"/>
          <ac:spMkLst>
            <pc:docMk/>
            <pc:sldMk cId="2469813981" sldId="300"/>
            <ac:spMk id="4" creationId="{2788361C-E7AA-534D-AA89-743DE7835EF8}"/>
          </ac:spMkLst>
        </pc:spChg>
      </pc:sldChg>
      <pc:sldChg chg="addSp delSp modSp add mod">
        <pc:chgData name="Loo Guan Yee" userId="758239183284d72e" providerId="LiveId" clId="{8B97EA51-FB90-471D-8A54-4018D19E768F}" dt="2024-10-24T07:19:36.436" v="14398"/>
        <pc:sldMkLst>
          <pc:docMk/>
          <pc:sldMk cId="1343394463" sldId="301"/>
        </pc:sldMkLst>
        <pc:spChg chg="add mod">
          <ac:chgData name="Loo Guan Yee" userId="758239183284d72e" providerId="LiveId" clId="{8B97EA51-FB90-471D-8A54-4018D19E768F}" dt="2024-10-24T07:19:36.436" v="14398"/>
          <ac:spMkLst>
            <pc:docMk/>
            <pc:sldMk cId="1343394463" sldId="301"/>
            <ac:spMk id="2" creationId="{14A44A0C-9FA7-0AEE-2CEF-C9566AE9728D}"/>
          </ac:spMkLst>
        </pc:spChg>
        <pc:spChg chg="del">
          <ac:chgData name="Loo Guan Yee" userId="758239183284d72e" providerId="LiveId" clId="{8B97EA51-FB90-471D-8A54-4018D19E768F}" dt="2024-10-24T07:19:36.112" v="14397" actId="478"/>
          <ac:spMkLst>
            <pc:docMk/>
            <pc:sldMk cId="1343394463" sldId="301"/>
            <ac:spMk id="4" creationId="{2788361C-E7AA-534D-AA89-743DE7835EF8}"/>
          </ac:spMkLst>
        </pc:spChg>
      </pc:sldChg>
      <pc:sldChg chg="delSp modSp add mod">
        <pc:chgData name="Loo Guan Yee" userId="758239183284d72e" providerId="LiveId" clId="{8B97EA51-FB90-471D-8A54-4018D19E768F}" dt="2024-10-24T07:20:02.378" v="14405" actId="478"/>
        <pc:sldMkLst>
          <pc:docMk/>
          <pc:sldMk cId="2197027549" sldId="302"/>
        </pc:sldMkLst>
        <pc:spChg chg="del">
          <ac:chgData name="Loo Guan Yee" userId="758239183284d72e" providerId="LiveId" clId="{8B97EA51-FB90-471D-8A54-4018D19E768F}" dt="2024-10-24T07:20:02.378" v="14405" actId="478"/>
          <ac:spMkLst>
            <pc:docMk/>
            <pc:sldMk cId="2197027549" sldId="302"/>
            <ac:spMk id="2" creationId="{14A44A0C-9FA7-0AEE-2CEF-C9566AE9728D}"/>
          </ac:spMkLst>
        </pc:spChg>
        <pc:spChg chg="mod">
          <ac:chgData name="Loo Guan Yee" userId="758239183284d72e" providerId="LiveId" clId="{8B97EA51-FB90-471D-8A54-4018D19E768F}" dt="2024-10-24T07:19:59.484" v="14404" actId="404"/>
          <ac:spMkLst>
            <pc:docMk/>
            <pc:sldMk cId="2197027549" sldId="302"/>
            <ac:spMk id="712" creationId="{00000000-0000-0000-0000-000000000000}"/>
          </ac:spMkLst>
        </pc:spChg>
      </pc:sldChg>
      <pc:sldChg chg="modSp add del mod">
        <pc:chgData name="Loo Guan Yee" userId="758239183284d72e" providerId="LiveId" clId="{8B97EA51-FB90-471D-8A54-4018D19E768F}" dt="2024-10-24T07:23:33.402" v="14500" actId="47"/>
        <pc:sldMkLst>
          <pc:docMk/>
          <pc:sldMk cId="3882934" sldId="303"/>
        </pc:sldMkLst>
        <pc:spChg chg="mod">
          <ac:chgData name="Loo Guan Yee" userId="758239183284d72e" providerId="LiveId" clId="{8B97EA51-FB90-471D-8A54-4018D19E768F}" dt="2024-10-24T07:22:57.233" v="14468" actId="20577"/>
          <ac:spMkLst>
            <pc:docMk/>
            <pc:sldMk cId="3882934" sldId="303"/>
            <ac:spMk id="2" creationId="{BD18A725-0919-2F57-2C4E-87028C78B4DA}"/>
          </ac:spMkLst>
        </pc:spChg>
      </pc:sldChg>
      <pc:sldChg chg="delSp modSp add mod">
        <pc:chgData name="Loo Guan Yee" userId="758239183284d72e" providerId="LiveId" clId="{8B97EA51-FB90-471D-8A54-4018D19E768F}" dt="2024-10-24T07:40:40.049" v="16526" actId="20577"/>
        <pc:sldMkLst>
          <pc:docMk/>
          <pc:sldMk cId="1047424079" sldId="304"/>
        </pc:sldMkLst>
        <pc:spChg chg="mod">
          <ac:chgData name="Loo Guan Yee" userId="758239183284d72e" providerId="LiveId" clId="{8B97EA51-FB90-471D-8A54-4018D19E768F}" dt="2024-10-24T07:40:40.049" v="16526" actId="20577"/>
          <ac:spMkLst>
            <pc:docMk/>
            <pc:sldMk cId="1047424079" sldId="304"/>
            <ac:spMk id="2" creationId="{829840C3-D64A-DAC2-857A-A638534893AF}"/>
          </ac:spMkLst>
        </pc:spChg>
        <pc:spChg chg="mod">
          <ac:chgData name="Loo Guan Yee" userId="758239183284d72e" providerId="LiveId" clId="{8B97EA51-FB90-471D-8A54-4018D19E768F}" dt="2024-10-24T07:23:37.846" v="14502" actId="313"/>
          <ac:spMkLst>
            <pc:docMk/>
            <pc:sldMk cId="1047424079" sldId="304"/>
            <ac:spMk id="821" creationId="{00000000-0000-0000-0000-000000000000}"/>
          </ac:spMkLst>
        </pc:spChg>
        <pc:picChg chg="del">
          <ac:chgData name="Loo Guan Yee" userId="758239183284d72e" providerId="LiveId" clId="{8B97EA51-FB90-471D-8A54-4018D19E768F}" dt="2024-10-24T07:26:23.738" v="14636" actId="478"/>
          <ac:picMkLst>
            <pc:docMk/>
            <pc:sldMk cId="1047424079" sldId="304"/>
            <ac:picMk id="4" creationId="{36D97137-0AD0-0C4A-D3E3-F0220DB7F07F}"/>
          </ac:picMkLst>
        </pc:picChg>
        <pc:picChg chg="del">
          <ac:chgData name="Loo Guan Yee" userId="758239183284d72e" providerId="LiveId" clId="{8B97EA51-FB90-471D-8A54-4018D19E768F}" dt="2024-10-24T07:26:22.748" v="14635" actId="478"/>
          <ac:picMkLst>
            <pc:docMk/>
            <pc:sldMk cId="1047424079" sldId="304"/>
            <ac:picMk id="10" creationId="{AC4B8243-E46C-5767-E043-09EE9569BE77}"/>
          </ac:picMkLst>
        </pc:picChg>
        <pc:picChg chg="del">
          <ac:chgData name="Loo Guan Yee" userId="758239183284d72e" providerId="LiveId" clId="{8B97EA51-FB90-471D-8A54-4018D19E768F}" dt="2024-10-24T07:26:24.272" v="14637" actId="478"/>
          <ac:picMkLst>
            <pc:docMk/>
            <pc:sldMk cId="1047424079" sldId="304"/>
            <ac:picMk id="12" creationId="{3CBF8179-2BD9-A617-D1B3-98540F7351CF}"/>
          </ac:picMkLst>
        </pc:picChg>
      </pc:sldChg>
      <pc:sldChg chg="delSp modSp add mod">
        <pc:chgData name="Loo Guan Yee" userId="758239183284d72e" providerId="LiveId" clId="{8B97EA51-FB90-471D-8A54-4018D19E768F}" dt="2024-10-24T07:41:17.439" v="16601" actId="20577"/>
        <pc:sldMkLst>
          <pc:docMk/>
          <pc:sldMk cId="3752686471" sldId="305"/>
        </pc:sldMkLst>
        <pc:spChg chg="mod">
          <ac:chgData name="Loo Guan Yee" userId="758239183284d72e" providerId="LiveId" clId="{8B97EA51-FB90-471D-8A54-4018D19E768F}" dt="2024-10-24T07:41:17.439" v="16601" actId="20577"/>
          <ac:spMkLst>
            <pc:docMk/>
            <pc:sldMk cId="3752686471" sldId="305"/>
            <ac:spMk id="2" creationId="{829840C3-D64A-DAC2-857A-A638534893AF}"/>
          </ac:spMkLst>
        </pc:spChg>
        <pc:spChg chg="mod">
          <ac:chgData name="Loo Guan Yee" userId="758239183284d72e" providerId="LiveId" clId="{8B97EA51-FB90-471D-8A54-4018D19E768F}" dt="2024-10-24T07:23:29.642" v="14498" actId="20577"/>
          <ac:spMkLst>
            <pc:docMk/>
            <pc:sldMk cId="3752686471" sldId="305"/>
            <ac:spMk id="821" creationId="{00000000-0000-0000-0000-000000000000}"/>
          </ac:spMkLst>
        </pc:spChg>
        <pc:picChg chg="del">
          <ac:chgData name="Loo Guan Yee" userId="758239183284d72e" providerId="LiveId" clId="{8B97EA51-FB90-471D-8A54-4018D19E768F}" dt="2024-10-24T07:24:47.494" v="14504" actId="478"/>
          <ac:picMkLst>
            <pc:docMk/>
            <pc:sldMk cId="3752686471" sldId="305"/>
            <ac:picMk id="4" creationId="{36D97137-0AD0-0C4A-D3E3-F0220DB7F07F}"/>
          </ac:picMkLst>
        </pc:picChg>
        <pc:picChg chg="del">
          <ac:chgData name="Loo Guan Yee" userId="758239183284d72e" providerId="LiveId" clId="{8B97EA51-FB90-471D-8A54-4018D19E768F}" dt="2024-10-24T07:24:46.550" v="14503" actId="478"/>
          <ac:picMkLst>
            <pc:docMk/>
            <pc:sldMk cId="3752686471" sldId="305"/>
            <ac:picMk id="10" creationId="{AC4B8243-E46C-5767-E043-09EE9569BE77}"/>
          </ac:picMkLst>
        </pc:picChg>
        <pc:picChg chg="del">
          <ac:chgData name="Loo Guan Yee" userId="758239183284d72e" providerId="LiveId" clId="{8B97EA51-FB90-471D-8A54-4018D19E768F}" dt="2024-10-24T07:24:48.027" v="14505" actId="478"/>
          <ac:picMkLst>
            <pc:docMk/>
            <pc:sldMk cId="3752686471" sldId="305"/>
            <ac:picMk id="12" creationId="{3CBF8179-2BD9-A617-D1B3-98540F7351CF}"/>
          </ac:picMkLst>
        </pc:picChg>
      </pc:sldChg>
      <pc:sldMasterChg chg="delSldLayout">
        <pc:chgData name="Loo Guan Yee" userId="758239183284d72e" providerId="LiveId" clId="{8B97EA51-FB90-471D-8A54-4018D19E768F}" dt="2024-10-22T08:25:04.530" v="1249" actId="47"/>
        <pc:sldMasterMkLst>
          <pc:docMk/>
          <pc:sldMasterMk cId="3027741141" sldId="2147483690"/>
        </pc:sldMasterMkLst>
        <pc:sldLayoutChg chg="del">
          <pc:chgData name="Loo Guan Yee" userId="758239183284d72e" providerId="LiveId" clId="{8B97EA51-FB90-471D-8A54-4018D19E768F}" dt="2024-10-22T08:25:04.530" v="1249" actId="47"/>
          <pc:sldLayoutMkLst>
            <pc:docMk/>
            <pc:sldMasterMk cId="3027741141" sldId="2147483690"/>
            <pc:sldLayoutMk cId="1727544096" sldId="2147483702"/>
          </pc:sldLayoutMkLst>
        </pc:sldLayoutChg>
      </pc:sldMasterChg>
    </pc:docChg>
  </pc:docChgLst>
  <pc:docChgLst>
    <pc:chgData name="Loo Guan Yee" userId="758239183284d72e" providerId="LiveId" clId="{B039AB6D-64B1-4373-A9D2-6551D800F0F1}"/>
    <pc:docChg chg="undo custSel modSld sldOrd modSection">
      <pc:chgData name="Loo Guan Yee" userId="758239183284d72e" providerId="LiveId" clId="{B039AB6D-64B1-4373-A9D2-6551D800F0F1}" dt="2024-10-26T11:22:59.622" v="231" actId="255"/>
      <pc:docMkLst>
        <pc:docMk/>
      </pc:docMkLst>
      <pc:sldChg chg="modSp mod ord">
        <pc:chgData name="Loo Guan Yee" userId="758239183284d72e" providerId="LiveId" clId="{B039AB6D-64B1-4373-A9D2-6551D800F0F1}" dt="2024-10-26T11:21:51.526" v="225" actId="255"/>
        <pc:sldMkLst>
          <pc:docMk/>
          <pc:sldMk cId="0" sldId="271"/>
        </pc:sldMkLst>
        <pc:spChg chg="mod">
          <ac:chgData name="Loo Guan Yee" userId="758239183284d72e" providerId="LiveId" clId="{B039AB6D-64B1-4373-A9D2-6551D800F0F1}" dt="2024-10-26T11:07:25.678" v="5" actId="20577"/>
          <ac:spMkLst>
            <pc:docMk/>
            <pc:sldMk cId="0" sldId="271"/>
            <ac:spMk id="2" creationId="{829840C3-D64A-DAC2-857A-A638534893AF}"/>
          </ac:spMkLst>
        </pc:spChg>
        <pc:spChg chg="mod">
          <ac:chgData name="Loo Guan Yee" userId="758239183284d72e" providerId="LiveId" clId="{B039AB6D-64B1-4373-A9D2-6551D800F0F1}" dt="2024-10-26T11:21:51.526" v="225" actId="255"/>
          <ac:spMkLst>
            <pc:docMk/>
            <pc:sldMk cId="0" sldId="271"/>
            <ac:spMk id="3" creationId="{3C69165E-D80E-DEAA-5FA7-F27E6B86BAA8}"/>
          </ac:spMkLst>
        </pc:spChg>
      </pc:sldChg>
      <pc:sldChg chg="modSp mod ord">
        <pc:chgData name="Loo Guan Yee" userId="758239183284d72e" providerId="LiveId" clId="{B039AB6D-64B1-4373-A9D2-6551D800F0F1}" dt="2024-10-26T11:17:01.139" v="214"/>
        <pc:sldMkLst>
          <pc:docMk/>
          <pc:sldMk cId="1866251700" sldId="272"/>
        </pc:sldMkLst>
        <pc:spChg chg="mod">
          <ac:chgData name="Loo Guan Yee" userId="758239183284d72e" providerId="LiveId" clId="{B039AB6D-64B1-4373-A9D2-6551D800F0F1}" dt="2024-10-26T11:08:20.582" v="19" actId="20577"/>
          <ac:spMkLst>
            <pc:docMk/>
            <pc:sldMk cId="1866251700" sldId="272"/>
            <ac:spMk id="2" creationId="{829840C3-D64A-DAC2-857A-A638534893AF}"/>
          </ac:spMkLst>
        </pc:spChg>
      </pc:sldChg>
      <pc:sldChg chg="modSp mod">
        <pc:chgData name="Loo Guan Yee" userId="758239183284d72e" providerId="LiveId" clId="{B039AB6D-64B1-4373-A9D2-6551D800F0F1}" dt="2024-10-26T11:07:09.538" v="1" actId="20577"/>
        <pc:sldMkLst>
          <pc:docMk/>
          <pc:sldMk cId="4281735" sldId="274"/>
        </pc:sldMkLst>
        <pc:spChg chg="mod">
          <ac:chgData name="Loo Guan Yee" userId="758239183284d72e" providerId="LiveId" clId="{B039AB6D-64B1-4373-A9D2-6551D800F0F1}" dt="2024-10-26T11:07:09.538" v="1" actId="20577"/>
          <ac:spMkLst>
            <pc:docMk/>
            <pc:sldMk cId="4281735" sldId="274"/>
            <ac:spMk id="2" creationId="{36FFB962-1820-4017-8846-D67341417ED6}"/>
          </ac:spMkLst>
        </pc:spChg>
      </pc:sldChg>
      <pc:sldChg chg="modSp mod">
        <pc:chgData name="Loo Guan Yee" userId="758239183284d72e" providerId="LiveId" clId="{B039AB6D-64B1-4373-A9D2-6551D800F0F1}" dt="2024-10-26T11:09:21.410" v="50" actId="20577"/>
        <pc:sldMkLst>
          <pc:docMk/>
          <pc:sldMk cId="3633015592" sldId="280"/>
        </pc:sldMkLst>
        <pc:spChg chg="mod">
          <ac:chgData name="Loo Guan Yee" userId="758239183284d72e" providerId="LiveId" clId="{B039AB6D-64B1-4373-A9D2-6551D800F0F1}" dt="2024-10-26T11:09:21.410" v="50" actId="20577"/>
          <ac:spMkLst>
            <pc:docMk/>
            <pc:sldMk cId="3633015592" sldId="280"/>
            <ac:spMk id="2" creationId="{829840C3-D64A-DAC2-857A-A638534893AF}"/>
          </ac:spMkLst>
        </pc:spChg>
      </pc:sldChg>
      <pc:sldChg chg="modSp mod">
        <pc:chgData name="Loo Guan Yee" userId="758239183284d72e" providerId="LiveId" clId="{B039AB6D-64B1-4373-A9D2-6551D800F0F1}" dt="2024-10-26T11:12:20.940" v="139" actId="6549"/>
        <pc:sldMkLst>
          <pc:docMk/>
          <pc:sldMk cId="4258029706" sldId="281"/>
        </pc:sldMkLst>
        <pc:spChg chg="mod">
          <ac:chgData name="Loo Guan Yee" userId="758239183284d72e" providerId="LiveId" clId="{B039AB6D-64B1-4373-A9D2-6551D800F0F1}" dt="2024-10-26T11:12:20.940" v="139" actId="6549"/>
          <ac:spMkLst>
            <pc:docMk/>
            <pc:sldMk cId="4258029706" sldId="281"/>
            <ac:spMk id="2" creationId="{829840C3-D64A-DAC2-857A-A638534893AF}"/>
          </ac:spMkLst>
        </pc:spChg>
        <pc:spChg chg="mod">
          <ac:chgData name="Loo Guan Yee" userId="758239183284d72e" providerId="LiveId" clId="{B039AB6D-64B1-4373-A9D2-6551D800F0F1}" dt="2024-10-26T11:10:17.303" v="78" actId="20577"/>
          <ac:spMkLst>
            <pc:docMk/>
            <pc:sldMk cId="4258029706" sldId="281"/>
            <ac:spMk id="821" creationId="{00000000-0000-0000-0000-000000000000}"/>
          </ac:spMkLst>
        </pc:spChg>
      </pc:sldChg>
      <pc:sldChg chg="modSp mod">
        <pc:chgData name="Loo Guan Yee" userId="758239183284d72e" providerId="LiveId" clId="{B039AB6D-64B1-4373-A9D2-6551D800F0F1}" dt="2024-10-26T11:08:54.948" v="37" actId="20577"/>
        <pc:sldMkLst>
          <pc:docMk/>
          <pc:sldMk cId="3003467197" sldId="284"/>
        </pc:sldMkLst>
        <pc:spChg chg="mod">
          <ac:chgData name="Loo Guan Yee" userId="758239183284d72e" providerId="LiveId" clId="{B039AB6D-64B1-4373-A9D2-6551D800F0F1}" dt="2024-10-26T11:08:54.948" v="37" actId="20577"/>
          <ac:spMkLst>
            <pc:docMk/>
            <pc:sldMk cId="3003467197" sldId="284"/>
            <ac:spMk id="2" creationId="{829840C3-D64A-DAC2-857A-A638534893AF}"/>
          </ac:spMkLst>
        </pc:spChg>
      </pc:sldChg>
      <pc:sldChg chg="modSp mod">
        <pc:chgData name="Loo Guan Yee" userId="758239183284d72e" providerId="LiveId" clId="{B039AB6D-64B1-4373-A9D2-6551D800F0F1}" dt="2024-10-26T11:13:12.690" v="153" actId="20577"/>
        <pc:sldMkLst>
          <pc:docMk/>
          <pc:sldMk cId="3299717506" sldId="287"/>
        </pc:sldMkLst>
        <pc:spChg chg="mod">
          <ac:chgData name="Loo Guan Yee" userId="758239183284d72e" providerId="LiveId" clId="{B039AB6D-64B1-4373-A9D2-6551D800F0F1}" dt="2024-10-26T11:13:12.690" v="153" actId="20577"/>
          <ac:spMkLst>
            <pc:docMk/>
            <pc:sldMk cId="3299717506" sldId="287"/>
            <ac:spMk id="2" creationId="{829840C3-D64A-DAC2-857A-A638534893AF}"/>
          </ac:spMkLst>
        </pc:spChg>
      </pc:sldChg>
      <pc:sldChg chg="modSp mod">
        <pc:chgData name="Loo Guan Yee" userId="758239183284d72e" providerId="LiveId" clId="{B039AB6D-64B1-4373-A9D2-6551D800F0F1}" dt="2024-10-26T11:12:08.085" v="133" actId="20577"/>
        <pc:sldMkLst>
          <pc:docMk/>
          <pc:sldMk cId="1562798548" sldId="288"/>
        </pc:sldMkLst>
        <pc:spChg chg="mod">
          <ac:chgData name="Loo Guan Yee" userId="758239183284d72e" providerId="LiveId" clId="{B039AB6D-64B1-4373-A9D2-6551D800F0F1}" dt="2024-10-26T11:12:08.085" v="133" actId="20577"/>
          <ac:spMkLst>
            <pc:docMk/>
            <pc:sldMk cId="1562798548" sldId="288"/>
            <ac:spMk id="2" creationId="{829840C3-D64A-DAC2-857A-A638534893AF}"/>
          </ac:spMkLst>
        </pc:spChg>
      </pc:sldChg>
      <pc:sldChg chg="modSp mod">
        <pc:chgData name="Loo Guan Yee" userId="758239183284d72e" providerId="LiveId" clId="{B039AB6D-64B1-4373-A9D2-6551D800F0F1}" dt="2024-10-26T11:12:12.058" v="135" actId="20577"/>
        <pc:sldMkLst>
          <pc:docMk/>
          <pc:sldMk cId="1578024297" sldId="289"/>
        </pc:sldMkLst>
        <pc:spChg chg="mod">
          <ac:chgData name="Loo Guan Yee" userId="758239183284d72e" providerId="LiveId" clId="{B039AB6D-64B1-4373-A9D2-6551D800F0F1}" dt="2024-10-26T11:12:12.058" v="135" actId="20577"/>
          <ac:spMkLst>
            <pc:docMk/>
            <pc:sldMk cId="1578024297" sldId="289"/>
            <ac:spMk id="2" creationId="{829840C3-D64A-DAC2-857A-A638534893AF}"/>
          </ac:spMkLst>
        </pc:spChg>
      </pc:sldChg>
      <pc:sldChg chg="modSp mod">
        <pc:chgData name="Loo Guan Yee" userId="758239183284d72e" providerId="LiveId" clId="{B039AB6D-64B1-4373-A9D2-6551D800F0F1}" dt="2024-10-26T11:15:39.675" v="199" actId="20577"/>
        <pc:sldMkLst>
          <pc:docMk/>
          <pc:sldMk cId="2097907758" sldId="290"/>
        </pc:sldMkLst>
        <pc:spChg chg="mod">
          <ac:chgData name="Loo Guan Yee" userId="758239183284d72e" providerId="LiveId" clId="{B039AB6D-64B1-4373-A9D2-6551D800F0F1}" dt="2024-10-26T11:15:39.675" v="199" actId="20577"/>
          <ac:spMkLst>
            <pc:docMk/>
            <pc:sldMk cId="2097907758" sldId="290"/>
            <ac:spMk id="2" creationId="{829840C3-D64A-DAC2-857A-A638534893AF}"/>
          </ac:spMkLst>
        </pc:spChg>
        <pc:spChg chg="mod">
          <ac:chgData name="Loo Guan Yee" userId="758239183284d72e" providerId="LiveId" clId="{B039AB6D-64B1-4373-A9D2-6551D800F0F1}" dt="2024-10-26T11:15:11.766" v="192" actId="20577"/>
          <ac:spMkLst>
            <pc:docMk/>
            <pc:sldMk cId="2097907758" sldId="290"/>
            <ac:spMk id="821" creationId="{00000000-0000-0000-0000-000000000000}"/>
          </ac:spMkLst>
        </pc:spChg>
      </pc:sldChg>
      <pc:sldChg chg="modSp mod">
        <pc:chgData name="Loo Guan Yee" userId="758239183284d72e" providerId="LiveId" clId="{B039AB6D-64B1-4373-A9D2-6551D800F0F1}" dt="2024-10-26T11:13:49.479" v="161" actId="20577"/>
        <pc:sldMkLst>
          <pc:docMk/>
          <pc:sldMk cId="620350295" sldId="291"/>
        </pc:sldMkLst>
        <pc:spChg chg="mod">
          <ac:chgData name="Loo Guan Yee" userId="758239183284d72e" providerId="LiveId" clId="{B039AB6D-64B1-4373-A9D2-6551D800F0F1}" dt="2024-10-26T11:13:49.479" v="161" actId="20577"/>
          <ac:spMkLst>
            <pc:docMk/>
            <pc:sldMk cId="620350295" sldId="291"/>
            <ac:spMk id="2" creationId="{829840C3-D64A-DAC2-857A-A638534893AF}"/>
          </ac:spMkLst>
        </pc:spChg>
        <pc:spChg chg="mod">
          <ac:chgData name="Loo Guan Yee" userId="758239183284d72e" providerId="LiveId" clId="{B039AB6D-64B1-4373-A9D2-6551D800F0F1}" dt="2024-10-26T11:13:44.139" v="155" actId="20577"/>
          <ac:spMkLst>
            <pc:docMk/>
            <pc:sldMk cId="620350295" sldId="291"/>
            <ac:spMk id="821" creationId="{00000000-0000-0000-0000-000000000000}"/>
          </ac:spMkLst>
        </pc:spChg>
      </pc:sldChg>
      <pc:sldChg chg="modSp mod">
        <pc:chgData name="Loo Guan Yee" userId="758239183284d72e" providerId="LiveId" clId="{B039AB6D-64B1-4373-A9D2-6551D800F0F1}" dt="2024-10-26T11:14:56.960" v="188" actId="20577"/>
        <pc:sldMkLst>
          <pc:docMk/>
          <pc:sldMk cId="3128968522" sldId="292"/>
        </pc:sldMkLst>
        <pc:spChg chg="mod">
          <ac:chgData name="Loo Guan Yee" userId="758239183284d72e" providerId="LiveId" clId="{B039AB6D-64B1-4373-A9D2-6551D800F0F1}" dt="2024-10-26T11:14:56.960" v="188" actId="20577"/>
          <ac:spMkLst>
            <pc:docMk/>
            <pc:sldMk cId="3128968522" sldId="292"/>
            <ac:spMk id="2" creationId="{829840C3-D64A-DAC2-857A-A638534893AF}"/>
          </ac:spMkLst>
        </pc:spChg>
        <pc:spChg chg="mod">
          <ac:chgData name="Loo Guan Yee" userId="758239183284d72e" providerId="LiveId" clId="{B039AB6D-64B1-4373-A9D2-6551D800F0F1}" dt="2024-10-26T11:14:06.759" v="168" actId="20577"/>
          <ac:spMkLst>
            <pc:docMk/>
            <pc:sldMk cId="3128968522" sldId="292"/>
            <ac:spMk id="821" creationId="{00000000-0000-0000-0000-000000000000}"/>
          </ac:spMkLst>
        </pc:spChg>
        <pc:picChg chg="mod">
          <ac:chgData name="Loo Guan Yee" userId="758239183284d72e" providerId="LiveId" clId="{B039AB6D-64B1-4373-A9D2-6551D800F0F1}" dt="2024-10-26T11:14:39.717" v="177" actId="1076"/>
          <ac:picMkLst>
            <pc:docMk/>
            <pc:sldMk cId="3128968522" sldId="292"/>
            <ac:picMk id="10" creationId="{AC4B8243-E46C-5767-E043-09EE9569BE77}"/>
          </ac:picMkLst>
        </pc:picChg>
        <pc:picChg chg="mod">
          <ac:chgData name="Loo Guan Yee" userId="758239183284d72e" providerId="LiveId" clId="{B039AB6D-64B1-4373-A9D2-6551D800F0F1}" dt="2024-10-26T11:14:34.176" v="176" actId="1076"/>
          <ac:picMkLst>
            <pc:docMk/>
            <pc:sldMk cId="3128968522" sldId="292"/>
            <ac:picMk id="12" creationId="{3CBF8179-2BD9-A617-D1B3-98540F7351CF}"/>
          </ac:picMkLst>
        </pc:picChg>
      </pc:sldChg>
      <pc:sldChg chg="ord">
        <pc:chgData name="Loo Guan Yee" userId="758239183284d72e" providerId="LiveId" clId="{B039AB6D-64B1-4373-A9D2-6551D800F0F1}" dt="2024-10-26T11:17:22.996" v="219" actId="20578"/>
        <pc:sldMkLst>
          <pc:docMk/>
          <pc:sldMk cId="1648678520" sldId="296"/>
        </pc:sldMkLst>
      </pc:sldChg>
      <pc:sldChg chg="modSp mod">
        <pc:chgData name="Loo Guan Yee" userId="758239183284d72e" providerId="LiveId" clId="{B039AB6D-64B1-4373-A9D2-6551D800F0F1}" dt="2024-10-26T11:22:15.621" v="227" actId="207"/>
        <pc:sldMkLst>
          <pc:docMk/>
          <pc:sldMk cId="3343897886" sldId="297"/>
        </pc:sldMkLst>
        <pc:spChg chg="mod">
          <ac:chgData name="Loo Guan Yee" userId="758239183284d72e" providerId="LiveId" clId="{B039AB6D-64B1-4373-A9D2-6551D800F0F1}" dt="2024-10-26T11:22:15.621" v="227" actId="207"/>
          <ac:spMkLst>
            <pc:docMk/>
            <pc:sldMk cId="3343897886" sldId="297"/>
            <ac:spMk id="2" creationId="{3E9EABD3-0CE1-31C5-3BD9-2E1A566EBA03}"/>
          </ac:spMkLst>
        </pc:spChg>
      </pc:sldChg>
      <pc:sldChg chg="addSp modSp mod">
        <pc:chgData name="Loo Guan Yee" userId="758239183284d72e" providerId="LiveId" clId="{B039AB6D-64B1-4373-A9D2-6551D800F0F1}" dt="2024-10-26T11:22:59.622" v="231" actId="255"/>
        <pc:sldMkLst>
          <pc:docMk/>
          <pc:sldMk cId="2676440651" sldId="299"/>
        </pc:sldMkLst>
        <pc:spChg chg="mod">
          <ac:chgData name="Loo Guan Yee" userId="758239183284d72e" providerId="LiveId" clId="{B039AB6D-64B1-4373-A9D2-6551D800F0F1}" dt="2024-10-26T11:22:59.622" v="231" actId="255"/>
          <ac:spMkLst>
            <pc:docMk/>
            <pc:sldMk cId="2676440651" sldId="299"/>
            <ac:spMk id="2" creationId="{7F152943-917D-4F99-770F-EE9E6824087F}"/>
          </ac:spMkLst>
        </pc:spChg>
        <pc:spChg chg="add mod">
          <ac:chgData name="Loo Guan Yee" userId="758239183284d72e" providerId="LiveId" clId="{B039AB6D-64B1-4373-A9D2-6551D800F0F1}" dt="2024-10-26T11:22:38.423" v="229"/>
          <ac:spMkLst>
            <pc:docMk/>
            <pc:sldMk cId="2676440651" sldId="299"/>
            <ac:spMk id="4" creationId="{FB3191E7-A12B-AFAB-2A67-67BEC82A458B}"/>
          </ac:spMkLst>
        </pc:spChg>
      </pc:sldChg>
      <pc:sldChg chg="modSp mod">
        <pc:chgData name="Loo Guan Yee" userId="758239183284d72e" providerId="LiveId" clId="{B039AB6D-64B1-4373-A9D2-6551D800F0F1}" dt="2024-10-26T11:19:36.308" v="221" actId="255"/>
        <pc:sldMkLst>
          <pc:docMk/>
          <pc:sldMk cId="2197027549" sldId="302"/>
        </pc:sldMkLst>
        <pc:spChg chg="mod">
          <ac:chgData name="Loo Guan Yee" userId="758239183284d72e" providerId="LiveId" clId="{B039AB6D-64B1-4373-A9D2-6551D800F0F1}" dt="2024-10-26T11:19:36.308" v="221" actId="255"/>
          <ac:spMkLst>
            <pc:docMk/>
            <pc:sldMk cId="2197027549" sldId="302"/>
            <ac:spMk id="2" creationId="{A91D41C2-A6B1-3B62-3F3F-D8594E1DD2F2}"/>
          </ac:spMkLst>
        </pc:spChg>
      </pc:sldChg>
      <pc:sldChg chg="modSp mod">
        <pc:chgData name="Loo Guan Yee" userId="758239183284d72e" providerId="LiveId" clId="{B039AB6D-64B1-4373-A9D2-6551D800F0F1}" dt="2024-10-26T11:19:41.934" v="223" actId="2711"/>
        <pc:sldMkLst>
          <pc:docMk/>
          <pc:sldMk cId="1047424079" sldId="304"/>
        </pc:sldMkLst>
        <pc:spChg chg="mod">
          <ac:chgData name="Loo Guan Yee" userId="758239183284d72e" providerId="LiveId" clId="{B039AB6D-64B1-4373-A9D2-6551D800F0F1}" dt="2024-10-26T11:16:29.800" v="212" actId="20577"/>
          <ac:spMkLst>
            <pc:docMk/>
            <pc:sldMk cId="1047424079" sldId="304"/>
            <ac:spMk id="2" creationId="{829840C3-D64A-DAC2-857A-A638534893AF}"/>
          </ac:spMkLst>
        </pc:spChg>
        <pc:spChg chg="mod">
          <ac:chgData name="Loo Guan Yee" userId="758239183284d72e" providerId="LiveId" clId="{B039AB6D-64B1-4373-A9D2-6551D800F0F1}" dt="2024-10-26T11:19:41.934" v="223" actId="2711"/>
          <ac:spMkLst>
            <pc:docMk/>
            <pc:sldMk cId="1047424079" sldId="304"/>
            <ac:spMk id="3" creationId="{3C69165E-D80E-DEAA-5FA7-F27E6B86BA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7EC7-707B-4525-AE6D-31D5C5A424DE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DAF89-985F-4244-ACEB-E5C159C1CF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5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66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9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72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20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10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322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966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821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887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9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174c77f7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174c77f78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705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614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148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202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01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39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1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74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84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174c77f7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174c77f78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35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174c77f78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174c77f78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83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57A7-935A-FF15-B8D2-EC43A5E64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778B2-5571-8354-2C29-7DC7FC57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52E0-61EA-4063-05BF-552883FA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2BFB-FB41-5716-8861-13EA708F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C207-F46A-A1E9-684E-4E78B123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92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97BB-DFCC-CED4-FF72-68FDEBFA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1EA40-3D0E-41D4-9558-631578A89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77A8-4EAD-8ABD-53CD-E7E945C1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C7F1-ADE0-F0D6-0516-F3346111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576E9-E8F4-8FB8-24A6-FA7822B1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59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A6CA9-3D87-D15A-1C14-40E7081F7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CCE01-96C0-355F-FDB8-B87204DA0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90D5-04D0-4FBE-DF62-FA5BA89C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C590-9B97-71C5-F3A8-F5E43F69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D7BC8-296F-2BAD-4B27-5F82E331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249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174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106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5934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245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70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002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2602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99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9C65-D0A1-B40C-61D5-807C8B0F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F360-DC53-6D57-4707-DD822199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7028-68AE-A2A9-9F2A-115EA5D6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E15B-32F6-844F-0E9C-4035BFCE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455F-0ABA-7BD5-E243-75C8E4F1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1585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0026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699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4486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265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939310" y="910590"/>
            <a:ext cx="468629" cy="2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467" b="1" i="0">
                <a:solidFill>
                  <a:srgbClr val="EC9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1219170" lvl="1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marL="1828754" lvl="2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marL="2438339" lvl="3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marL="3047924" lvl="4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marL="3657509" lvl="5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marL="4267093" lvl="6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 algn="l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77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6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9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514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891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63619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930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2524-5595-354A-F41E-E6B7232D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C3350-F9E4-21CE-0B61-C132E4558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431C-F9C4-2A5C-9FAE-CCB399DC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608C-5689-E1A0-F3A3-A6D8EC83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5C57-A1AB-B2AE-3E03-74671EA3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0832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9856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420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20487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062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25995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5022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0714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939310" y="910590"/>
            <a:ext cx="468629" cy="2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467" b="1" i="0">
                <a:solidFill>
                  <a:srgbClr val="EC9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1219170" lvl="1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marL="1828754" lvl="2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marL="2438339" lvl="3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marL="3047924" lvl="4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marL="3657509" lvl="5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marL="4267093" lvl="6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 algn="l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 algn="l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649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6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F00D-AB76-7766-108C-5A62BE9B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87FF-6CD8-2618-EE01-26941A8FC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0BEB3-1BF6-42B2-79E8-AD0A6D259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5CEC8-A48B-BEE0-7E19-AF9D4FD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B24D-62AA-A4F3-437D-C2BF3139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D312-89A5-E663-6D30-B88A6710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67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8CA8-C834-F319-C145-CCEF0A0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04BD-0FDA-0C3F-820A-FCD7B5274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BC96E-7068-9B36-D315-BF2721D54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D87AD-B774-906C-5F3B-897FFDBDB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BACBC-60B6-3B9D-3E17-F4A1D7B8F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2F917-6568-5DAB-9926-DA2332D2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BC052-BC6A-7054-A8D0-256596A4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9525A-EA97-3BFA-0FB2-081889CD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44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FC1D-743C-7AFF-B927-4A905703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BE1C1-EF9D-78FF-D1DD-65EC812C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67202-50D8-9E4A-4C9E-7F185452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7F0B9-2F72-70F4-EF28-DC6220CC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81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C6A38-3078-2B28-6A77-8B9CF9A8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BC32C-E7FE-40BF-F55B-134B5833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2688-FF76-0B77-0603-D6ADF6CD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8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C6A2-18A2-9945-A60F-4B55590A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495C-8D47-C260-1802-50FA2C59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299FD-8992-8DBC-ECF8-A7743F764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8019C-4715-578D-7882-861A57C4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E4888-8D8B-3B22-4135-AFA9143A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CC167-FC05-A006-BC3B-67054DF8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492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87F1-7B79-6936-A663-74906A73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36C57-78F1-2F33-13F0-B8EBDDE74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CEFB-44DA-A8C7-BE64-B1994C91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E1E41-1D3B-8847-9958-C4AAD52D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081D5-D686-309E-3CCF-2AC43E30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A1EFB-905E-83DC-D10E-8241CDAE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686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2F2F2-5A3F-7239-D49E-CFC4E359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BD884-5434-3C67-1C22-66630D21A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5B0C7-6FA5-D416-081F-EA7CDF4EB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1A92-2C85-C0EB-8131-B49F6BC7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5127-55D3-6CF0-9911-012241F4C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5C42D-D782-4EE8-8946-B7227E5838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74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1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33664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3657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morbis.com/en/plastics-news/Supply-concerns-mounting-in-Europe-on-transportation-logistics-issues/2017/09/25/701143&amp;isflashhaber=true#reportH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datasets/8gx2fvg2k6/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 rot="-568966">
            <a:off x="7950214" y="1341016"/>
            <a:ext cx="400988" cy="17893"/>
          </a:xfrm>
          <a:custGeom>
            <a:avLst/>
            <a:gdLst/>
            <a:ahLst/>
            <a:cxnLst/>
            <a:rect l="l" t="t" r="r" b="b"/>
            <a:pathLst>
              <a:path w="10442" h="535" extrusionOk="0">
                <a:moveTo>
                  <a:pt x="1" y="0"/>
                </a:moveTo>
                <a:lnTo>
                  <a:pt x="10441" y="53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 rot="-321656">
            <a:off x="6853399" y="675021"/>
            <a:ext cx="2104677" cy="2743065"/>
          </a:xfrm>
          <a:custGeom>
            <a:avLst/>
            <a:gdLst/>
            <a:ahLst/>
            <a:cxnLst/>
            <a:rect l="l" t="t" r="r" b="b"/>
            <a:pathLst>
              <a:path w="54774" h="81950" extrusionOk="0">
                <a:moveTo>
                  <a:pt x="14436" y="1"/>
                </a:moveTo>
                <a:cubicBezTo>
                  <a:pt x="8533" y="1"/>
                  <a:pt x="3627" y="4658"/>
                  <a:pt x="3337" y="10625"/>
                </a:cubicBezTo>
                <a:lnTo>
                  <a:pt x="68" y="75905"/>
                </a:lnTo>
                <a:cubicBezTo>
                  <a:pt x="1" y="77940"/>
                  <a:pt x="1535" y="79708"/>
                  <a:pt x="3570" y="79774"/>
                </a:cubicBezTo>
                <a:lnTo>
                  <a:pt x="47001" y="81943"/>
                </a:lnTo>
                <a:cubicBezTo>
                  <a:pt x="47082" y="81947"/>
                  <a:pt x="47163" y="81950"/>
                  <a:pt x="47243" y="81950"/>
                </a:cubicBezTo>
                <a:cubicBezTo>
                  <a:pt x="49340" y="81950"/>
                  <a:pt x="51108" y="80290"/>
                  <a:pt x="51204" y="78073"/>
                </a:cubicBezTo>
                <a:lnTo>
                  <a:pt x="54440" y="13160"/>
                </a:lnTo>
                <a:cubicBezTo>
                  <a:pt x="54773" y="6989"/>
                  <a:pt x="50037" y="1718"/>
                  <a:pt x="43866" y="1418"/>
                </a:cubicBezTo>
                <a:lnTo>
                  <a:pt x="15045" y="17"/>
                </a:lnTo>
                <a:cubicBezTo>
                  <a:pt x="14841" y="6"/>
                  <a:pt x="14638" y="1"/>
                  <a:pt x="14436" y="1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 rot="-321656">
            <a:off x="6746194" y="685081"/>
            <a:ext cx="2104677" cy="2743065"/>
          </a:xfrm>
          <a:custGeom>
            <a:avLst/>
            <a:gdLst/>
            <a:ahLst/>
            <a:cxnLst/>
            <a:rect l="l" t="t" r="r" b="b"/>
            <a:pathLst>
              <a:path w="54774" h="81950" extrusionOk="0">
                <a:moveTo>
                  <a:pt x="14436" y="1"/>
                </a:moveTo>
                <a:cubicBezTo>
                  <a:pt x="8533" y="1"/>
                  <a:pt x="3627" y="4658"/>
                  <a:pt x="3337" y="10625"/>
                </a:cubicBezTo>
                <a:lnTo>
                  <a:pt x="68" y="75905"/>
                </a:lnTo>
                <a:cubicBezTo>
                  <a:pt x="1" y="77940"/>
                  <a:pt x="1535" y="79708"/>
                  <a:pt x="3570" y="79774"/>
                </a:cubicBezTo>
                <a:lnTo>
                  <a:pt x="47001" y="81943"/>
                </a:lnTo>
                <a:cubicBezTo>
                  <a:pt x="47082" y="81947"/>
                  <a:pt x="47163" y="81950"/>
                  <a:pt x="47243" y="81950"/>
                </a:cubicBezTo>
                <a:cubicBezTo>
                  <a:pt x="49343" y="81950"/>
                  <a:pt x="51140" y="80290"/>
                  <a:pt x="51204" y="78073"/>
                </a:cubicBezTo>
                <a:lnTo>
                  <a:pt x="54440" y="13160"/>
                </a:lnTo>
                <a:cubicBezTo>
                  <a:pt x="54773" y="6989"/>
                  <a:pt x="50037" y="1718"/>
                  <a:pt x="43866" y="1418"/>
                </a:cubicBezTo>
                <a:lnTo>
                  <a:pt x="15045" y="17"/>
                </a:lnTo>
                <a:cubicBezTo>
                  <a:pt x="14841" y="6"/>
                  <a:pt x="14638" y="1"/>
                  <a:pt x="14436" y="1"/>
                </a:cubicBezTo>
                <a:close/>
              </a:path>
            </a:pathLst>
          </a:custGeom>
          <a:solidFill>
            <a:srgbClr val="FFFFFF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 rot="-321656">
            <a:off x="6392800" y="685653"/>
            <a:ext cx="1930344" cy="467175"/>
          </a:xfrm>
          <a:custGeom>
            <a:avLst/>
            <a:gdLst/>
            <a:ahLst/>
            <a:cxnLst/>
            <a:rect l="l" t="t" r="r" b="b"/>
            <a:pathLst>
              <a:path w="50237" h="13957" extrusionOk="0">
                <a:moveTo>
                  <a:pt x="8708" y="0"/>
                </a:moveTo>
                <a:cubicBezTo>
                  <a:pt x="4175" y="0"/>
                  <a:pt x="393" y="3745"/>
                  <a:pt x="167" y="8519"/>
                </a:cubicBezTo>
                <a:lnTo>
                  <a:pt x="0" y="11888"/>
                </a:lnTo>
                <a:lnTo>
                  <a:pt x="41530" y="13957"/>
                </a:lnTo>
                <a:lnTo>
                  <a:pt x="41697" y="10587"/>
                </a:lnTo>
                <a:cubicBezTo>
                  <a:pt x="41930" y="5784"/>
                  <a:pt x="45700" y="2081"/>
                  <a:pt x="50236" y="2048"/>
                </a:cubicBezTo>
                <a:lnTo>
                  <a:pt x="9174" y="13"/>
                </a:lnTo>
                <a:cubicBezTo>
                  <a:pt x="9018" y="4"/>
                  <a:pt x="8863" y="0"/>
                  <a:pt x="8708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>
            <a:spLocks noGrp="1"/>
          </p:cNvSpPr>
          <p:nvPr>
            <p:ph type="ctrTitle"/>
          </p:nvPr>
        </p:nvSpPr>
        <p:spPr>
          <a:xfrm>
            <a:off x="615467" y="543733"/>
            <a:ext cx="4514000" cy="98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" sz="56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Supply Chain</a:t>
            </a:r>
            <a:endParaRPr sz="56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615467" y="1278500"/>
            <a:ext cx="4514000" cy="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5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Infographics</a:t>
            </a:r>
            <a:endParaRPr sz="5600" b="1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6873212" y="3892397"/>
            <a:ext cx="795573" cy="1003539"/>
          </a:xfrm>
          <a:custGeom>
            <a:avLst/>
            <a:gdLst/>
            <a:ahLst/>
            <a:cxnLst/>
            <a:rect l="l" t="t" r="r" b="b"/>
            <a:pathLst>
              <a:path w="24885" h="31390" fill="none" extrusionOk="0">
                <a:moveTo>
                  <a:pt x="0" y="1"/>
                </a:moveTo>
                <a:cubicBezTo>
                  <a:pt x="0" y="1"/>
                  <a:pt x="6138" y="22984"/>
                  <a:pt x="24885" y="31390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/>
          <p:nvPr/>
        </p:nvSpPr>
        <p:spPr>
          <a:xfrm rot="-321652">
            <a:off x="7122527" y="1757418"/>
            <a:ext cx="545331" cy="22361"/>
          </a:xfrm>
          <a:custGeom>
            <a:avLst/>
            <a:gdLst/>
            <a:ahLst/>
            <a:cxnLst/>
            <a:rect l="l" t="t" r="r" b="b"/>
            <a:pathLst>
              <a:path w="14912" h="702" extrusionOk="0">
                <a:moveTo>
                  <a:pt x="1" y="1"/>
                </a:moveTo>
                <a:lnTo>
                  <a:pt x="14911" y="7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 rot="-321256">
            <a:off x="8177100" y="1784264"/>
            <a:ext cx="65429" cy="3027"/>
          </a:xfrm>
          <a:custGeom>
            <a:avLst/>
            <a:gdLst/>
            <a:ahLst/>
            <a:cxnLst/>
            <a:rect l="l" t="t" r="r" b="b"/>
            <a:pathLst>
              <a:path w="1902" h="101" extrusionOk="0">
                <a:moveTo>
                  <a:pt x="0" y="0"/>
                </a:moveTo>
                <a:lnTo>
                  <a:pt x="1901" y="1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 rot="286622">
            <a:off x="6709795" y="1481423"/>
            <a:ext cx="685439" cy="597000"/>
          </a:xfrm>
          <a:custGeom>
            <a:avLst/>
            <a:gdLst/>
            <a:ahLst/>
            <a:cxnLst/>
            <a:rect l="l" t="t" r="r" b="b"/>
            <a:pathLst>
              <a:path w="20682" h="20683" fill="none" extrusionOk="0">
                <a:moveTo>
                  <a:pt x="0" y="20682"/>
                </a:moveTo>
                <a:cubicBezTo>
                  <a:pt x="0" y="20682"/>
                  <a:pt x="5337" y="8440"/>
                  <a:pt x="20681" y="1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 rot="-321598">
            <a:off x="7042400" y="1474101"/>
            <a:ext cx="389379" cy="16305"/>
          </a:xfrm>
          <a:custGeom>
            <a:avLst/>
            <a:gdLst/>
            <a:ahLst/>
            <a:cxnLst/>
            <a:rect l="l" t="t" r="r" b="b"/>
            <a:pathLst>
              <a:path w="10442" h="502" extrusionOk="0">
                <a:moveTo>
                  <a:pt x="1" y="1"/>
                </a:moveTo>
                <a:lnTo>
                  <a:pt x="10442" y="5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 rot="-321568">
            <a:off x="7105065" y="1634457"/>
            <a:ext cx="813043" cy="30785"/>
          </a:xfrm>
          <a:custGeom>
            <a:avLst/>
            <a:gdLst/>
            <a:ahLst/>
            <a:cxnLst/>
            <a:rect l="l" t="t" r="r" b="b"/>
            <a:pathLst>
              <a:path w="20749" h="902" extrusionOk="0">
                <a:moveTo>
                  <a:pt x="0" y="1"/>
                </a:moveTo>
                <a:lnTo>
                  <a:pt x="20748" y="90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 rot="-321595">
            <a:off x="7078523" y="1612357"/>
            <a:ext cx="867867" cy="74097"/>
          </a:xfrm>
          <a:custGeom>
            <a:avLst/>
            <a:gdLst/>
            <a:ahLst/>
            <a:cxnLst/>
            <a:rect l="l" t="t" r="r" b="b"/>
            <a:pathLst>
              <a:path w="22150" h="2171" extrusionOk="0">
                <a:moveTo>
                  <a:pt x="645" y="0"/>
                </a:moveTo>
                <a:cubicBezTo>
                  <a:pt x="304" y="0"/>
                  <a:pt x="34" y="287"/>
                  <a:pt x="34" y="603"/>
                </a:cubicBezTo>
                <a:cubicBezTo>
                  <a:pt x="0" y="970"/>
                  <a:pt x="300" y="1270"/>
                  <a:pt x="634" y="1270"/>
                </a:cubicBezTo>
                <a:lnTo>
                  <a:pt x="21449" y="2171"/>
                </a:lnTo>
                <a:cubicBezTo>
                  <a:pt x="21782" y="2171"/>
                  <a:pt x="22049" y="1937"/>
                  <a:pt x="22116" y="1604"/>
                </a:cubicBezTo>
                <a:cubicBezTo>
                  <a:pt x="22149" y="1204"/>
                  <a:pt x="21849" y="937"/>
                  <a:pt x="21516" y="937"/>
                </a:cubicBezTo>
                <a:lnTo>
                  <a:pt x="701" y="3"/>
                </a:lnTo>
                <a:cubicBezTo>
                  <a:pt x="682" y="1"/>
                  <a:pt x="663" y="0"/>
                  <a:pt x="645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 rot="-321595">
            <a:off x="7064385" y="1413060"/>
            <a:ext cx="636540" cy="68432"/>
          </a:xfrm>
          <a:custGeom>
            <a:avLst/>
            <a:gdLst/>
            <a:ahLst/>
            <a:cxnLst/>
            <a:rect l="l" t="t" r="r" b="b"/>
            <a:pathLst>
              <a:path w="16246" h="2005" extrusionOk="0">
                <a:moveTo>
                  <a:pt x="650" y="0"/>
                </a:moveTo>
                <a:cubicBezTo>
                  <a:pt x="334" y="0"/>
                  <a:pt x="34" y="287"/>
                  <a:pt x="34" y="603"/>
                </a:cubicBezTo>
                <a:cubicBezTo>
                  <a:pt x="0" y="970"/>
                  <a:pt x="301" y="1270"/>
                  <a:pt x="634" y="1270"/>
                </a:cubicBezTo>
                <a:lnTo>
                  <a:pt x="15578" y="2004"/>
                </a:lnTo>
                <a:cubicBezTo>
                  <a:pt x="15912" y="2004"/>
                  <a:pt x="16179" y="1771"/>
                  <a:pt x="16212" y="1437"/>
                </a:cubicBezTo>
                <a:cubicBezTo>
                  <a:pt x="16245" y="1037"/>
                  <a:pt x="15978" y="770"/>
                  <a:pt x="15645" y="770"/>
                </a:cubicBezTo>
                <a:lnTo>
                  <a:pt x="701" y="3"/>
                </a:lnTo>
                <a:cubicBezTo>
                  <a:pt x="684" y="1"/>
                  <a:pt x="667" y="0"/>
                  <a:pt x="650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 rot="-321598">
            <a:off x="7075853" y="1827412"/>
            <a:ext cx="320952" cy="14129"/>
          </a:xfrm>
          <a:custGeom>
            <a:avLst/>
            <a:gdLst/>
            <a:ahLst/>
            <a:cxnLst/>
            <a:rect l="l" t="t" r="r" b="b"/>
            <a:pathLst>
              <a:path w="8607" h="435" extrusionOk="0">
                <a:moveTo>
                  <a:pt x="0" y="1"/>
                </a:moveTo>
                <a:lnTo>
                  <a:pt x="8606" y="43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 rot="608236">
            <a:off x="7095772" y="2431034"/>
            <a:ext cx="210441" cy="157277"/>
          </a:xfrm>
          <a:custGeom>
            <a:avLst/>
            <a:gdLst/>
            <a:ahLst/>
            <a:cxnLst/>
            <a:rect l="l" t="t" r="r" b="b"/>
            <a:pathLst>
              <a:path w="6072" h="4538" extrusionOk="0">
                <a:moveTo>
                  <a:pt x="1" y="4537"/>
                </a:moveTo>
                <a:lnTo>
                  <a:pt x="6072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 rot="1041858">
            <a:off x="5536661" y="1193663"/>
            <a:ext cx="2862081" cy="2892003"/>
          </a:xfrm>
          <a:custGeom>
            <a:avLst/>
            <a:gdLst/>
            <a:ahLst/>
            <a:cxnLst/>
            <a:rect l="l" t="t" r="r" b="b"/>
            <a:pathLst>
              <a:path w="62946" h="68016" extrusionOk="0">
                <a:moveTo>
                  <a:pt x="28421" y="0"/>
                </a:moveTo>
                <a:lnTo>
                  <a:pt x="28120" y="5170"/>
                </a:lnTo>
                <a:lnTo>
                  <a:pt x="23350" y="4036"/>
                </a:lnTo>
                <a:lnTo>
                  <a:pt x="23050" y="8906"/>
                </a:lnTo>
                <a:lnTo>
                  <a:pt x="18547" y="7872"/>
                </a:lnTo>
                <a:lnTo>
                  <a:pt x="18280" y="12576"/>
                </a:lnTo>
                <a:lnTo>
                  <a:pt x="13843" y="11508"/>
                </a:lnTo>
                <a:lnTo>
                  <a:pt x="13577" y="16178"/>
                </a:lnTo>
                <a:lnTo>
                  <a:pt x="9173" y="15077"/>
                </a:lnTo>
                <a:lnTo>
                  <a:pt x="8907" y="19314"/>
                </a:lnTo>
                <a:lnTo>
                  <a:pt x="4070" y="18146"/>
                </a:lnTo>
                <a:lnTo>
                  <a:pt x="3736" y="23217"/>
                </a:lnTo>
                <a:lnTo>
                  <a:pt x="0" y="22516"/>
                </a:lnTo>
                <a:lnTo>
                  <a:pt x="33891" y="68015"/>
                </a:lnTo>
                <a:lnTo>
                  <a:pt x="62945" y="46367"/>
                </a:lnTo>
                <a:lnTo>
                  <a:pt x="28421" y="0"/>
                </a:lnTo>
                <a:close/>
              </a:path>
            </a:pathLst>
          </a:custGeom>
          <a:solidFill>
            <a:schemeClr val="accent6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 rot="1041496">
            <a:off x="6145060" y="1799218"/>
            <a:ext cx="358753" cy="252845"/>
          </a:xfrm>
          <a:custGeom>
            <a:avLst/>
            <a:gdLst/>
            <a:ahLst/>
            <a:cxnLst/>
            <a:rect l="l" t="t" r="r" b="b"/>
            <a:pathLst>
              <a:path w="8907" h="6605" extrusionOk="0">
                <a:moveTo>
                  <a:pt x="0" y="6605"/>
                </a:moveTo>
                <a:lnTo>
                  <a:pt x="8907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 rot="1041496">
            <a:off x="6116752" y="1775406"/>
            <a:ext cx="416552" cy="301117"/>
          </a:xfrm>
          <a:custGeom>
            <a:avLst/>
            <a:gdLst/>
            <a:ahLst/>
            <a:cxnLst/>
            <a:rect l="l" t="t" r="r" b="b"/>
            <a:pathLst>
              <a:path w="10342" h="7866" extrusionOk="0">
                <a:moveTo>
                  <a:pt x="9633" y="1"/>
                </a:moveTo>
                <a:cubicBezTo>
                  <a:pt x="9502" y="1"/>
                  <a:pt x="9366" y="44"/>
                  <a:pt x="9241" y="127"/>
                </a:cubicBezTo>
                <a:lnTo>
                  <a:pt x="334" y="6765"/>
                </a:lnTo>
                <a:cubicBezTo>
                  <a:pt x="34" y="6965"/>
                  <a:pt x="1" y="7332"/>
                  <a:pt x="201" y="7632"/>
                </a:cubicBezTo>
                <a:cubicBezTo>
                  <a:pt x="334" y="7799"/>
                  <a:pt x="501" y="7866"/>
                  <a:pt x="701" y="7866"/>
                </a:cubicBezTo>
                <a:cubicBezTo>
                  <a:pt x="835" y="7866"/>
                  <a:pt x="935" y="7832"/>
                  <a:pt x="1068" y="7766"/>
                </a:cubicBezTo>
                <a:lnTo>
                  <a:pt x="10008" y="1128"/>
                </a:lnTo>
                <a:cubicBezTo>
                  <a:pt x="10275" y="927"/>
                  <a:pt x="10342" y="527"/>
                  <a:pt x="10108" y="260"/>
                </a:cubicBezTo>
                <a:cubicBezTo>
                  <a:pt x="9991" y="85"/>
                  <a:pt x="9817" y="1"/>
                  <a:pt x="96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 rot="1041496">
            <a:off x="6228831" y="1796380"/>
            <a:ext cx="662407" cy="468673"/>
          </a:xfrm>
          <a:custGeom>
            <a:avLst/>
            <a:gdLst/>
            <a:ahLst/>
            <a:cxnLst/>
            <a:rect l="l" t="t" r="r" b="b"/>
            <a:pathLst>
              <a:path w="16446" h="12243" extrusionOk="0">
                <a:moveTo>
                  <a:pt x="0" y="12243"/>
                </a:moveTo>
                <a:lnTo>
                  <a:pt x="16445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 rot="1041496">
            <a:off x="6200353" y="1773633"/>
            <a:ext cx="718836" cy="515644"/>
          </a:xfrm>
          <a:custGeom>
            <a:avLst/>
            <a:gdLst/>
            <a:ahLst/>
            <a:cxnLst/>
            <a:rect l="l" t="t" r="r" b="b"/>
            <a:pathLst>
              <a:path w="17847" h="13470" extrusionOk="0">
                <a:moveTo>
                  <a:pt x="17158" y="0"/>
                </a:moveTo>
                <a:cubicBezTo>
                  <a:pt x="17025" y="0"/>
                  <a:pt x="16890" y="43"/>
                  <a:pt x="16779" y="126"/>
                </a:cubicBezTo>
                <a:lnTo>
                  <a:pt x="334" y="12335"/>
                </a:lnTo>
                <a:cubicBezTo>
                  <a:pt x="67" y="12535"/>
                  <a:pt x="1" y="12936"/>
                  <a:pt x="234" y="13202"/>
                </a:cubicBezTo>
                <a:cubicBezTo>
                  <a:pt x="334" y="13369"/>
                  <a:pt x="501" y="13469"/>
                  <a:pt x="735" y="13469"/>
                </a:cubicBezTo>
                <a:cubicBezTo>
                  <a:pt x="901" y="13469"/>
                  <a:pt x="1001" y="13436"/>
                  <a:pt x="1101" y="13336"/>
                </a:cubicBezTo>
                <a:lnTo>
                  <a:pt x="17513" y="1127"/>
                </a:lnTo>
                <a:cubicBezTo>
                  <a:pt x="17813" y="927"/>
                  <a:pt x="17847" y="527"/>
                  <a:pt x="17647" y="260"/>
                </a:cubicBezTo>
                <a:cubicBezTo>
                  <a:pt x="17530" y="85"/>
                  <a:pt x="17345" y="0"/>
                  <a:pt x="17158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 rot="1041496">
            <a:off x="7041819" y="1831892"/>
            <a:ext cx="87363" cy="63891"/>
          </a:xfrm>
          <a:custGeom>
            <a:avLst/>
            <a:gdLst/>
            <a:ahLst/>
            <a:cxnLst/>
            <a:rect l="l" t="t" r="r" b="b"/>
            <a:pathLst>
              <a:path w="2169" h="1669" extrusionOk="0">
                <a:moveTo>
                  <a:pt x="1" y="1668"/>
                </a:moveTo>
                <a:lnTo>
                  <a:pt x="216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 rot="1041496">
            <a:off x="7013349" y="1809356"/>
            <a:ext cx="145120" cy="110861"/>
          </a:xfrm>
          <a:custGeom>
            <a:avLst/>
            <a:gdLst/>
            <a:ahLst/>
            <a:cxnLst/>
            <a:rect l="l" t="t" r="r" b="b"/>
            <a:pathLst>
              <a:path w="3603" h="2896" extrusionOk="0">
                <a:moveTo>
                  <a:pt x="2928" y="0"/>
                </a:moveTo>
                <a:cubicBezTo>
                  <a:pt x="2797" y="0"/>
                  <a:pt x="2660" y="43"/>
                  <a:pt x="2535" y="127"/>
                </a:cubicBezTo>
                <a:lnTo>
                  <a:pt x="334" y="1761"/>
                </a:lnTo>
                <a:cubicBezTo>
                  <a:pt x="33" y="1961"/>
                  <a:pt x="0" y="2328"/>
                  <a:pt x="200" y="2628"/>
                </a:cubicBezTo>
                <a:cubicBezTo>
                  <a:pt x="334" y="2795"/>
                  <a:pt x="500" y="2895"/>
                  <a:pt x="701" y="2895"/>
                </a:cubicBezTo>
                <a:cubicBezTo>
                  <a:pt x="801" y="2895"/>
                  <a:pt x="934" y="2829"/>
                  <a:pt x="1067" y="2762"/>
                </a:cubicBezTo>
                <a:lnTo>
                  <a:pt x="3269" y="1127"/>
                </a:lnTo>
                <a:cubicBezTo>
                  <a:pt x="3569" y="927"/>
                  <a:pt x="3603" y="560"/>
                  <a:pt x="3402" y="260"/>
                </a:cubicBezTo>
                <a:cubicBezTo>
                  <a:pt x="3286" y="85"/>
                  <a:pt x="3112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 rot="1041496">
            <a:off x="6280542" y="2253490"/>
            <a:ext cx="241868" cy="172417"/>
          </a:xfrm>
          <a:custGeom>
            <a:avLst/>
            <a:gdLst/>
            <a:ahLst/>
            <a:cxnLst/>
            <a:rect l="l" t="t" r="r" b="b"/>
            <a:pathLst>
              <a:path w="6005" h="4504" extrusionOk="0">
                <a:moveTo>
                  <a:pt x="1" y="4504"/>
                </a:moveTo>
                <a:lnTo>
                  <a:pt x="6005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 rot="1041496">
            <a:off x="6250835" y="2230114"/>
            <a:ext cx="300995" cy="220039"/>
          </a:xfrm>
          <a:custGeom>
            <a:avLst/>
            <a:gdLst/>
            <a:ahLst/>
            <a:cxnLst/>
            <a:rect l="l" t="t" r="r" b="b"/>
            <a:pathLst>
              <a:path w="7473" h="5748" extrusionOk="0">
                <a:moveTo>
                  <a:pt x="6786" y="1"/>
                </a:moveTo>
                <a:cubicBezTo>
                  <a:pt x="6652" y="1"/>
                  <a:pt x="6517" y="46"/>
                  <a:pt x="6405" y="144"/>
                </a:cubicBezTo>
                <a:lnTo>
                  <a:pt x="334" y="4647"/>
                </a:lnTo>
                <a:cubicBezTo>
                  <a:pt x="67" y="4847"/>
                  <a:pt x="1" y="5214"/>
                  <a:pt x="234" y="5514"/>
                </a:cubicBezTo>
                <a:cubicBezTo>
                  <a:pt x="334" y="5681"/>
                  <a:pt x="501" y="5748"/>
                  <a:pt x="735" y="5748"/>
                </a:cubicBezTo>
                <a:cubicBezTo>
                  <a:pt x="835" y="5748"/>
                  <a:pt x="968" y="5714"/>
                  <a:pt x="1102" y="5648"/>
                </a:cubicBezTo>
                <a:lnTo>
                  <a:pt x="7139" y="1144"/>
                </a:lnTo>
                <a:cubicBezTo>
                  <a:pt x="7439" y="911"/>
                  <a:pt x="7473" y="544"/>
                  <a:pt x="7273" y="244"/>
                </a:cubicBezTo>
                <a:cubicBezTo>
                  <a:pt x="7156" y="88"/>
                  <a:pt x="6972" y="1"/>
                  <a:pt x="6786" y="1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 rot="1041496">
            <a:off x="6707730" y="2000420"/>
            <a:ext cx="474309" cy="334613"/>
          </a:xfrm>
          <a:custGeom>
            <a:avLst/>
            <a:gdLst/>
            <a:ahLst/>
            <a:cxnLst/>
            <a:rect l="l" t="t" r="r" b="b"/>
            <a:pathLst>
              <a:path w="11776" h="8741" extrusionOk="0">
                <a:moveTo>
                  <a:pt x="1" y="8740"/>
                </a:moveTo>
                <a:lnTo>
                  <a:pt x="11776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 rot="1041496">
            <a:off x="6679588" y="1975819"/>
            <a:ext cx="530739" cy="383499"/>
          </a:xfrm>
          <a:custGeom>
            <a:avLst/>
            <a:gdLst/>
            <a:ahLst/>
            <a:cxnLst/>
            <a:rect l="l" t="t" r="r" b="b"/>
            <a:pathLst>
              <a:path w="13177" h="10018" extrusionOk="0">
                <a:moveTo>
                  <a:pt x="12489" y="1"/>
                </a:moveTo>
                <a:cubicBezTo>
                  <a:pt x="12355" y="1"/>
                  <a:pt x="12220" y="46"/>
                  <a:pt x="12109" y="143"/>
                </a:cubicBezTo>
                <a:lnTo>
                  <a:pt x="334" y="8883"/>
                </a:lnTo>
                <a:cubicBezTo>
                  <a:pt x="34" y="9083"/>
                  <a:pt x="0" y="9483"/>
                  <a:pt x="200" y="9750"/>
                </a:cubicBezTo>
                <a:cubicBezTo>
                  <a:pt x="334" y="9917"/>
                  <a:pt x="501" y="10017"/>
                  <a:pt x="701" y="10017"/>
                </a:cubicBezTo>
                <a:cubicBezTo>
                  <a:pt x="834" y="10017"/>
                  <a:pt x="968" y="9984"/>
                  <a:pt x="1101" y="9884"/>
                </a:cubicBezTo>
                <a:lnTo>
                  <a:pt x="12843" y="1144"/>
                </a:lnTo>
                <a:cubicBezTo>
                  <a:pt x="13143" y="910"/>
                  <a:pt x="13176" y="544"/>
                  <a:pt x="12976" y="243"/>
                </a:cubicBezTo>
                <a:cubicBezTo>
                  <a:pt x="12860" y="88"/>
                  <a:pt x="12675" y="1"/>
                  <a:pt x="12489" y="1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 rot="1041496">
            <a:off x="6430227" y="2438776"/>
            <a:ext cx="532068" cy="375459"/>
          </a:xfrm>
          <a:custGeom>
            <a:avLst/>
            <a:gdLst/>
            <a:ahLst/>
            <a:cxnLst/>
            <a:rect l="l" t="t" r="r" b="b"/>
            <a:pathLst>
              <a:path w="13210" h="9808" extrusionOk="0">
                <a:moveTo>
                  <a:pt x="0" y="9807"/>
                </a:moveTo>
                <a:lnTo>
                  <a:pt x="1321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 rot="-470981">
            <a:off x="8584661" y="3985856"/>
            <a:ext cx="1130800" cy="896499"/>
          </a:xfrm>
          <a:custGeom>
            <a:avLst/>
            <a:gdLst/>
            <a:ahLst/>
            <a:cxnLst/>
            <a:rect l="l" t="t" r="r" b="b"/>
            <a:pathLst>
              <a:path w="31390" h="24886" fill="none" extrusionOk="0">
                <a:moveTo>
                  <a:pt x="0" y="24885"/>
                </a:moveTo>
                <a:cubicBezTo>
                  <a:pt x="0" y="24885"/>
                  <a:pt x="22983" y="18748"/>
                  <a:pt x="31389" y="1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 rot="-470981">
            <a:off x="8677832" y="1277948"/>
            <a:ext cx="745053" cy="745089"/>
          </a:xfrm>
          <a:custGeom>
            <a:avLst/>
            <a:gdLst/>
            <a:ahLst/>
            <a:cxnLst/>
            <a:rect l="l" t="t" r="r" b="b"/>
            <a:pathLst>
              <a:path w="20682" h="20683" fill="none" extrusionOk="0">
                <a:moveTo>
                  <a:pt x="0" y="1"/>
                </a:moveTo>
                <a:cubicBezTo>
                  <a:pt x="0" y="1"/>
                  <a:pt x="12242" y="5338"/>
                  <a:pt x="20682" y="20682"/>
                </a:cubicBezTo>
              </a:path>
            </a:pathLst>
          </a:custGeom>
          <a:noFill/>
          <a:ln w="31700" cap="rnd" cmpd="sng">
            <a:solidFill>
              <a:srgbClr val="F2F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 rot="-470981">
            <a:off x="7592891" y="689625"/>
            <a:ext cx="3513731" cy="4735492"/>
          </a:xfrm>
          <a:custGeom>
            <a:avLst/>
            <a:gdLst/>
            <a:ahLst/>
            <a:cxnLst/>
            <a:rect l="l" t="t" r="r" b="b"/>
            <a:pathLst>
              <a:path w="97538" h="131453" extrusionOk="0">
                <a:moveTo>
                  <a:pt x="41206" y="0"/>
                </a:moveTo>
                <a:cubicBezTo>
                  <a:pt x="37188" y="0"/>
                  <a:pt x="33471" y="2581"/>
                  <a:pt x="32224" y="6595"/>
                </a:cubicBezTo>
                <a:lnTo>
                  <a:pt x="1535" y="104965"/>
                </a:lnTo>
                <a:cubicBezTo>
                  <a:pt x="1" y="109935"/>
                  <a:pt x="2736" y="115172"/>
                  <a:pt x="7706" y="116740"/>
                </a:cubicBezTo>
                <a:lnTo>
                  <a:pt x="53539" y="131017"/>
                </a:lnTo>
                <a:cubicBezTo>
                  <a:pt x="54476" y="131312"/>
                  <a:pt x="55422" y="131453"/>
                  <a:pt x="56351" y="131453"/>
                </a:cubicBezTo>
                <a:cubicBezTo>
                  <a:pt x="60352" y="131453"/>
                  <a:pt x="64035" y="128852"/>
                  <a:pt x="65281" y="124846"/>
                </a:cubicBezTo>
                <a:lnTo>
                  <a:pt x="95969" y="26509"/>
                </a:lnTo>
                <a:cubicBezTo>
                  <a:pt x="97537" y="21539"/>
                  <a:pt x="94768" y="16268"/>
                  <a:pt x="89798" y="14734"/>
                </a:cubicBezTo>
                <a:lnTo>
                  <a:pt x="43999" y="423"/>
                </a:lnTo>
                <a:cubicBezTo>
                  <a:pt x="43070" y="137"/>
                  <a:pt x="42130" y="0"/>
                  <a:pt x="41206" y="0"/>
                </a:cubicBezTo>
                <a:close/>
              </a:path>
            </a:pathLst>
          </a:custGeom>
          <a:solidFill>
            <a:schemeClr val="dk2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 rot="-470981">
            <a:off x="8340926" y="1003843"/>
            <a:ext cx="2368484" cy="2014043"/>
          </a:xfrm>
          <a:custGeom>
            <a:avLst/>
            <a:gdLst/>
            <a:ahLst/>
            <a:cxnLst/>
            <a:rect l="l" t="t" r="r" b="b"/>
            <a:pathLst>
              <a:path w="65747" h="55908" extrusionOk="0">
                <a:moveTo>
                  <a:pt x="12242" y="0"/>
                </a:moveTo>
                <a:lnTo>
                  <a:pt x="0" y="39195"/>
                </a:lnTo>
                <a:lnTo>
                  <a:pt x="53505" y="55907"/>
                </a:lnTo>
                <a:lnTo>
                  <a:pt x="65747" y="16712"/>
                </a:lnTo>
                <a:lnTo>
                  <a:pt x="1224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 rot="-470981">
            <a:off x="8318203" y="982772"/>
            <a:ext cx="2412975" cy="2057992"/>
          </a:xfrm>
          <a:custGeom>
            <a:avLst/>
            <a:gdLst/>
            <a:ahLst/>
            <a:cxnLst/>
            <a:rect l="l" t="t" r="r" b="b"/>
            <a:pathLst>
              <a:path w="66982" h="57128" extrusionOk="0">
                <a:moveTo>
                  <a:pt x="13310" y="1421"/>
                </a:moveTo>
                <a:lnTo>
                  <a:pt x="65580" y="17700"/>
                </a:lnTo>
                <a:lnTo>
                  <a:pt x="53705" y="55694"/>
                </a:lnTo>
                <a:lnTo>
                  <a:pt x="1435" y="39382"/>
                </a:lnTo>
                <a:lnTo>
                  <a:pt x="13310" y="1421"/>
                </a:lnTo>
                <a:close/>
                <a:moveTo>
                  <a:pt x="12851" y="0"/>
                </a:moveTo>
                <a:cubicBezTo>
                  <a:pt x="12754" y="0"/>
                  <a:pt x="12648" y="24"/>
                  <a:pt x="12543" y="87"/>
                </a:cubicBezTo>
                <a:cubicBezTo>
                  <a:pt x="12442" y="154"/>
                  <a:pt x="12309" y="287"/>
                  <a:pt x="12276" y="454"/>
                </a:cubicBezTo>
                <a:lnTo>
                  <a:pt x="34" y="39649"/>
                </a:lnTo>
                <a:cubicBezTo>
                  <a:pt x="0" y="39782"/>
                  <a:pt x="0" y="39949"/>
                  <a:pt x="100" y="40116"/>
                </a:cubicBezTo>
                <a:cubicBezTo>
                  <a:pt x="167" y="40216"/>
                  <a:pt x="300" y="40349"/>
                  <a:pt x="467" y="40383"/>
                </a:cubicBezTo>
                <a:lnTo>
                  <a:pt x="53972" y="57061"/>
                </a:lnTo>
                <a:cubicBezTo>
                  <a:pt x="54005" y="57128"/>
                  <a:pt x="54072" y="57128"/>
                  <a:pt x="54139" y="57128"/>
                </a:cubicBezTo>
                <a:cubicBezTo>
                  <a:pt x="54372" y="57128"/>
                  <a:pt x="54639" y="56961"/>
                  <a:pt x="54706" y="56661"/>
                </a:cubicBezTo>
                <a:lnTo>
                  <a:pt x="66915" y="17466"/>
                </a:lnTo>
                <a:cubicBezTo>
                  <a:pt x="66981" y="17333"/>
                  <a:pt x="66981" y="17166"/>
                  <a:pt x="66881" y="16999"/>
                </a:cubicBezTo>
                <a:cubicBezTo>
                  <a:pt x="66815" y="16866"/>
                  <a:pt x="66681" y="16766"/>
                  <a:pt x="66514" y="16699"/>
                </a:cubicBezTo>
                <a:lnTo>
                  <a:pt x="13010" y="20"/>
                </a:lnTo>
                <a:cubicBezTo>
                  <a:pt x="12961" y="8"/>
                  <a:pt x="12907" y="0"/>
                  <a:pt x="12851" y="0"/>
                </a:cubicBezTo>
                <a:close/>
              </a:path>
            </a:pathLst>
          </a:custGeom>
          <a:solidFill>
            <a:srgbClr val="1669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 rot="-470981">
            <a:off x="8991314" y="862020"/>
            <a:ext cx="1377133" cy="450843"/>
          </a:xfrm>
          <a:custGeom>
            <a:avLst/>
            <a:gdLst/>
            <a:ahLst/>
            <a:cxnLst/>
            <a:rect l="l" t="t" r="r" b="b"/>
            <a:pathLst>
              <a:path w="38228" h="12515" extrusionOk="0">
                <a:moveTo>
                  <a:pt x="496" y="0"/>
                </a:moveTo>
                <a:cubicBezTo>
                  <a:pt x="294" y="0"/>
                  <a:pt x="124" y="126"/>
                  <a:pt x="34" y="305"/>
                </a:cubicBezTo>
                <a:cubicBezTo>
                  <a:pt x="0" y="539"/>
                  <a:pt x="134" y="772"/>
                  <a:pt x="334" y="839"/>
                </a:cubicBezTo>
                <a:lnTo>
                  <a:pt x="37661" y="12514"/>
                </a:lnTo>
                <a:lnTo>
                  <a:pt x="37761" y="12514"/>
                </a:lnTo>
                <a:cubicBezTo>
                  <a:pt x="37927" y="12514"/>
                  <a:pt x="38094" y="12381"/>
                  <a:pt x="38194" y="12214"/>
                </a:cubicBezTo>
                <a:cubicBezTo>
                  <a:pt x="38228" y="11980"/>
                  <a:pt x="38094" y="11747"/>
                  <a:pt x="37894" y="11680"/>
                </a:cubicBezTo>
                <a:lnTo>
                  <a:pt x="567" y="5"/>
                </a:lnTo>
                <a:cubicBezTo>
                  <a:pt x="543" y="2"/>
                  <a:pt x="520" y="0"/>
                  <a:pt x="4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 rot="-470981">
            <a:off x="8605311" y="2783449"/>
            <a:ext cx="443459" cy="272199"/>
          </a:xfrm>
          <a:custGeom>
            <a:avLst/>
            <a:gdLst/>
            <a:ahLst/>
            <a:cxnLst/>
            <a:rect l="l" t="t" r="r" b="b"/>
            <a:pathLst>
              <a:path w="12310" h="7556" extrusionOk="0">
                <a:moveTo>
                  <a:pt x="1954" y="430"/>
                </a:moveTo>
                <a:cubicBezTo>
                  <a:pt x="2013" y="430"/>
                  <a:pt x="2074" y="438"/>
                  <a:pt x="2135" y="450"/>
                </a:cubicBezTo>
                <a:lnTo>
                  <a:pt x="11342" y="3352"/>
                </a:lnTo>
                <a:cubicBezTo>
                  <a:pt x="11509" y="3386"/>
                  <a:pt x="11642" y="3452"/>
                  <a:pt x="11709" y="3619"/>
                </a:cubicBezTo>
                <a:cubicBezTo>
                  <a:pt x="11809" y="3753"/>
                  <a:pt x="11809" y="3919"/>
                  <a:pt x="11776" y="4086"/>
                </a:cubicBezTo>
                <a:lnTo>
                  <a:pt x="10975" y="6688"/>
                </a:lnTo>
                <a:cubicBezTo>
                  <a:pt x="10868" y="6957"/>
                  <a:pt x="10630" y="7117"/>
                  <a:pt x="10368" y="7117"/>
                </a:cubicBezTo>
                <a:cubicBezTo>
                  <a:pt x="10304" y="7117"/>
                  <a:pt x="10239" y="7108"/>
                  <a:pt x="10175" y="7088"/>
                </a:cubicBezTo>
                <a:lnTo>
                  <a:pt x="1001" y="4253"/>
                </a:lnTo>
                <a:cubicBezTo>
                  <a:pt x="668" y="4120"/>
                  <a:pt x="501" y="3786"/>
                  <a:pt x="601" y="3452"/>
                </a:cubicBezTo>
                <a:lnTo>
                  <a:pt x="1368" y="884"/>
                </a:lnTo>
                <a:cubicBezTo>
                  <a:pt x="1435" y="717"/>
                  <a:pt x="1502" y="584"/>
                  <a:pt x="1668" y="517"/>
                </a:cubicBezTo>
                <a:cubicBezTo>
                  <a:pt x="1753" y="454"/>
                  <a:pt x="1851" y="430"/>
                  <a:pt x="1954" y="430"/>
                </a:cubicBezTo>
                <a:close/>
                <a:moveTo>
                  <a:pt x="2023" y="1"/>
                </a:moveTo>
                <a:cubicBezTo>
                  <a:pt x="1849" y="1"/>
                  <a:pt x="1676" y="52"/>
                  <a:pt x="1502" y="117"/>
                </a:cubicBezTo>
                <a:cubicBezTo>
                  <a:pt x="1268" y="250"/>
                  <a:pt x="1101" y="517"/>
                  <a:pt x="1001" y="751"/>
                </a:cubicBezTo>
                <a:lnTo>
                  <a:pt x="234" y="3352"/>
                </a:lnTo>
                <a:cubicBezTo>
                  <a:pt x="1" y="3886"/>
                  <a:pt x="334" y="4453"/>
                  <a:pt x="901" y="4620"/>
                </a:cubicBezTo>
                <a:lnTo>
                  <a:pt x="10108" y="7522"/>
                </a:lnTo>
                <a:cubicBezTo>
                  <a:pt x="10175" y="7555"/>
                  <a:pt x="10308" y="7555"/>
                  <a:pt x="10408" y="7555"/>
                </a:cubicBezTo>
                <a:cubicBezTo>
                  <a:pt x="10808" y="7555"/>
                  <a:pt x="11242" y="7255"/>
                  <a:pt x="11409" y="6855"/>
                </a:cubicBezTo>
                <a:lnTo>
                  <a:pt x="12209" y="4220"/>
                </a:lnTo>
                <a:cubicBezTo>
                  <a:pt x="12309" y="3953"/>
                  <a:pt x="12276" y="3686"/>
                  <a:pt x="12143" y="3419"/>
                </a:cubicBezTo>
                <a:cubicBezTo>
                  <a:pt x="12009" y="3186"/>
                  <a:pt x="11776" y="3019"/>
                  <a:pt x="11509" y="2919"/>
                </a:cubicBezTo>
                <a:lnTo>
                  <a:pt x="2302" y="50"/>
                </a:lnTo>
                <a:cubicBezTo>
                  <a:pt x="2209" y="15"/>
                  <a:pt x="2116" y="1"/>
                  <a:pt x="20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 rot="-470981">
            <a:off x="9139129" y="2872332"/>
            <a:ext cx="438631" cy="271299"/>
          </a:xfrm>
          <a:custGeom>
            <a:avLst/>
            <a:gdLst/>
            <a:ahLst/>
            <a:cxnLst/>
            <a:rect l="l" t="t" r="r" b="b"/>
            <a:pathLst>
              <a:path w="12176" h="7531" extrusionOk="0">
                <a:moveTo>
                  <a:pt x="1797" y="437"/>
                </a:moveTo>
                <a:cubicBezTo>
                  <a:pt x="1863" y="437"/>
                  <a:pt x="1933" y="445"/>
                  <a:pt x="2002" y="459"/>
                </a:cubicBezTo>
                <a:lnTo>
                  <a:pt x="11242" y="3328"/>
                </a:lnTo>
                <a:cubicBezTo>
                  <a:pt x="11408" y="3395"/>
                  <a:pt x="11508" y="3461"/>
                  <a:pt x="11608" y="3628"/>
                </a:cubicBezTo>
                <a:cubicBezTo>
                  <a:pt x="11675" y="3762"/>
                  <a:pt x="11675" y="3928"/>
                  <a:pt x="11642" y="4095"/>
                </a:cubicBezTo>
                <a:lnTo>
                  <a:pt x="10841" y="6664"/>
                </a:lnTo>
                <a:cubicBezTo>
                  <a:pt x="10808" y="6830"/>
                  <a:pt x="10741" y="6964"/>
                  <a:pt x="10574" y="7064"/>
                </a:cubicBezTo>
                <a:cubicBezTo>
                  <a:pt x="10496" y="7103"/>
                  <a:pt x="10407" y="7119"/>
                  <a:pt x="10312" y="7119"/>
                </a:cubicBezTo>
                <a:cubicBezTo>
                  <a:pt x="10246" y="7119"/>
                  <a:pt x="10177" y="7111"/>
                  <a:pt x="10107" y="7097"/>
                </a:cubicBezTo>
                <a:lnTo>
                  <a:pt x="901" y="4229"/>
                </a:lnTo>
                <a:cubicBezTo>
                  <a:pt x="734" y="4162"/>
                  <a:pt x="601" y="4095"/>
                  <a:pt x="501" y="3928"/>
                </a:cubicBezTo>
                <a:cubicBezTo>
                  <a:pt x="434" y="3795"/>
                  <a:pt x="434" y="3628"/>
                  <a:pt x="467" y="3461"/>
                </a:cubicBezTo>
                <a:lnTo>
                  <a:pt x="1268" y="893"/>
                </a:lnTo>
                <a:cubicBezTo>
                  <a:pt x="1301" y="726"/>
                  <a:pt x="1401" y="593"/>
                  <a:pt x="1535" y="493"/>
                </a:cubicBezTo>
                <a:cubicBezTo>
                  <a:pt x="1613" y="453"/>
                  <a:pt x="1702" y="437"/>
                  <a:pt x="1797" y="437"/>
                </a:cubicBezTo>
                <a:close/>
                <a:moveTo>
                  <a:pt x="1869" y="1"/>
                </a:moveTo>
                <a:cubicBezTo>
                  <a:pt x="1708" y="1"/>
                  <a:pt x="1543" y="45"/>
                  <a:pt x="1401" y="126"/>
                </a:cubicBezTo>
                <a:cubicBezTo>
                  <a:pt x="1134" y="259"/>
                  <a:pt x="968" y="493"/>
                  <a:pt x="901" y="759"/>
                </a:cubicBezTo>
                <a:lnTo>
                  <a:pt x="100" y="3328"/>
                </a:lnTo>
                <a:cubicBezTo>
                  <a:pt x="0" y="3595"/>
                  <a:pt x="67" y="3895"/>
                  <a:pt x="167" y="4129"/>
                </a:cubicBezTo>
                <a:cubicBezTo>
                  <a:pt x="300" y="4395"/>
                  <a:pt x="567" y="4562"/>
                  <a:pt x="801" y="4629"/>
                </a:cubicBezTo>
                <a:lnTo>
                  <a:pt x="10007" y="7498"/>
                </a:lnTo>
                <a:cubicBezTo>
                  <a:pt x="10107" y="7531"/>
                  <a:pt x="10174" y="7531"/>
                  <a:pt x="10308" y="7531"/>
                </a:cubicBezTo>
                <a:cubicBezTo>
                  <a:pt x="10474" y="7531"/>
                  <a:pt x="10641" y="7498"/>
                  <a:pt x="10808" y="7431"/>
                </a:cubicBezTo>
                <a:cubicBezTo>
                  <a:pt x="11075" y="7297"/>
                  <a:pt x="11242" y="7064"/>
                  <a:pt x="11308" y="6797"/>
                </a:cubicBezTo>
                <a:lnTo>
                  <a:pt x="12109" y="4229"/>
                </a:lnTo>
                <a:cubicBezTo>
                  <a:pt x="12176" y="3962"/>
                  <a:pt x="12142" y="3662"/>
                  <a:pt x="12009" y="3428"/>
                </a:cubicBezTo>
                <a:cubicBezTo>
                  <a:pt x="11909" y="3161"/>
                  <a:pt x="11642" y="2994"/>
                  <a:pt x="11408" y="2928"/>
                </a:cubicBezTo>
                <a:lnTo>
                  <a:pt x="2168" y="59"/>
                </a:lnTo>
                <a:cubicBezTo>
                  <a:pt x="2076" y="19"/>
                  <a:pt x="1974" y="1"/>
                  <a:pt x="18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 rot="-470981">
            <a:off x="9673216" y="2962052"/>
            <a:ext cx="443459" cy="272523"/>
          </a:xfrm>
          <a:custGeom>
            <a:avLst/>
            <a:gdLst/>
            <a:ahLst/>
            <a:cxnLst/>
            <a:rect l="l" t="t" r="r" b="b"/>
            <a:pathLst>
              <a:path w="12310" h="7565" extrusionOk="0">
                <a:moveTo>
                  <a:pt x="1897" y="438"/>
                </a:moveTo>
                <a:cubicBezTo>
                  <a:pt x="1964" y="438"/>
                  <a:pt x="2033" y="446"/>
                  <a:pt x="2102" y="459"/>
                </a:cubicBezTo>
                <a:lnTo>
                  <a:pt x="11309" y="3328"/>
                </a:lnTo>
                <a:cubicBezTo>
                  <a:pt x="11476" y="3395"/>
                  <a:pt x="11609" y="3462"/>
                  <a:pt x="11676" y="3628"/>
                </a:cubicBezTo>
                <a:cubicBezTo>
                  <a:pt x="11776" y="3762"/>
                  <a:pt x="11776" y="3929"/>
                  <a:pt x="11742" y="4095"/>
                </a:cubicBezTo>
                <a:lnTo>
                  <a:pt x="10942" y="6664"/>
                </a:lnTo>
                <a:cubicBezTo>
                  <a:pt x="10909" y="6831"/>
                  <a:pt x="10808" y="6964"/>
                  <a:pt x="10642" y="7064"/>
                </a:cubicBezTo>
                <a:cubicBezTo>
                  <a:pt x="10564" y="7103"/>
                  <a:pt x="10474" y="7119"/>
                  <a:pt x="10380" y="7119"/>
                </a:cubicBezTo>
                <a:cubicBezTo>
                  <a:pt x="10313" y="7119"/>
                  <a:pt x="10244" y="7111"/>
                  <a:pt x="10175" y="7098"/>
                </a:cubicBezTo>
                <a:lnTo>
                  <a:pt x="968" y="4262"/>
                </a:lnTo>
                <a:cubicBezTo>
                  <a:pt x="635" y="4129"/>
                  <a:pt x="468" y="3795"/>
                  <a:pt x="534" y="3462"/>
                </a:cubicBezTo>
                <a:lnTo>
                  <a:pt x="1335" y="893"/>
                </a:lnTo>
                <a:cubicBezTo>
                  <a:pt x="1368" y="726"/>
                  <a:pt x="1468" y="593"/>
                  <a:pt x="1635" y="493"/>
                </a:cubicBezTo>
                <a:cubicBezTo>
                  <a:pt x="1713" y="454"/>
                  <a:pt x="1803" y="438"/>
                  <a:pt x="1897" y="438"/>
                </a:cubicBezTo>
                <a:close/>
                <a:moveTo>
                  <a:pt x="1987" y="1"/>
                </a:moveTo>
                <a:cubicBezTo>
                  <a:pt x="1825" y="1"/>
                  <a:pt x="1663" y="45"/>
                  <a:pt x="1502" y="126"/>
                </a:cubicBezTo>
                <a:cubicBezTo>
                  <a:pt x="1268" y="259"/>
                  <a:pt x="1102" y="493"/>
                  <a:pt x="1001" y="760"/>
                </a:cubicBezTo>
                <a:lnTo>
                  <a:pt x="201" y="3328"/>
                </a:lnTo>
                <a:cubicBezTo>
                  <a:pt x="1" y="3862"/>
                  <a:pt x="334" y="4462"/>
                  <a:pt x="901" y="4629"/>
                </a:cubicBezTo>
                <a:lnTo>
                  <a:pt x="10108" y="7498"/>
                </a:lnTo>
                <a:cubicBezTo>
                  <a:pt x="10175" y="7565"/>
                  <a:pt x="10275" y="7565"/>
                  <a:pt x="10408" y="7565"/>
                </a:cubicBezTo>
                <a:cubicBezTo>
                  <a:pt x="10575" y="7565"/>
                  <a:pt x="10742" y="7498"/>
                  <a:pt x="10942" y="7431"/>
                </a:cubicBezTo>
                <a:cubicBezTo>
                  <a:pt x="11175" y="7298"/>
                  <a:pt x="11342" y="7031"/>
                  <a:pt x="11442" y="6797"/>
                </a:cubicBezTo>
                <a:lnTo>
                  <a:pt x="12209" y="4195"/>
                </a:lnTo>
                <a:cubicBezTo>
                  <a:pt x="12310" y="3962"/>
                  <a:pt x="12276" y="3662"/>
                  <a:pt x="12143" y="3428"/>
                </a:cubicBezTo>
                <a:cubicBezTo>
                  <a:pt x="12009" y="3161"/>
                  <a:pt x="11776" y="2995"/>
                  <a:pt x="11509" y="2928"/>
                </a:cubicBezTo>
                <a:lnTo>
                  <a:pt x="2302" y="59"/>
                </a:lnTo>
                <a:cubicBezTo>
                  <a:pt x="2197" y="20"/>
                  <a:pt x="2092" y="1"/>
                  <a:pt x="19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 rot="-470981">
            <a:off x="8300974" y="3262282"/>
            <a:ext cx="567201" cy="468423"/>
          </a:xfrm>
          <a:custGeom>
            <a:avLst/>
            <a:gdLst/>
            <a:ahLst/>
            <a:cxnLst/>
            <a:rect l="l" t="t" r="r" b="b"/>
            <a:pathLst>
              <a:path w="15745" h="13003" extrusionOk="0">
                <a:moveTo>
                  <a:pt x="5139" y="1"/>
                </a:moveTo>
                <a:cubicBezTo>
                  <a:pt x="3652" y="1"/>
                  <a:pt x="2253" y="971"/>
                  <a:pt x="1768" y="2506"/>
                </a:cubicBezTo>
                <a:lnTo>
                  <a:pt x="567" y="6342"/>
                </a:lnTo>
                <a:cubicBezTo>
                  <a:pt x="0" y="8177"/>
                  <a:pt x="1034" y="10178"/>
                  <a:pt x="2902" y="10745"/>
                </a:cubicBezTo>
                <a:lnTo>
                  <a:pt x="9541" y="12847"/>
                </a:lnTo>
                <a:cubicBezTo>
                  <a:pt x="9881" y="12952"/>
                  <a:pt x="10226" y="13002"/>
                  <a:pt x="10568" y="13002"/>
                </a:cubicBezTo>
                <a:cubicBezTo>
                  <a:pt x="12069" y="13002"/>
                  <a:pt x="13488" y="12034"/>
                  <a:pt x="13977" y="10512"/>
                </a:cubicBezTo>
                <a:lnTo>
                  <a:pt x="15178" y="6676"/>
                </a:lnTo>
                <a:cubicBezTo>
                  <a:pt x="15745" y="4841"/>
                  <a:pt x="14711" y="2840"/>
                  <a:pt x="12843" y="2239"/>
                </a:cubicBezTo>
                <a:lnTo>
                  <a:pt x="6205" y="171"/>
                </a:lnTo>
                <a:cubicBezTo>
                  <a:pt x="5852" y="56"/>
                  <a:pt x="5493" y="1"/>
                  <a:pt x="51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 rot="-470981">
            <a:off x="8974040" y="3375645"/>
            <a:ext cx="568427" cy="467739"/>
          </a:xfrm>
          <a:custGeom>
            <a:avLst/>
            <a:gdLst/>
            <a:ahLst/>
            <a:cxnLst/>
            <a:rect l="l" t="t" r="r" b="b"/>
            <a:pathLst>
              <a:path w="15779" h="12984" extrusionOk="0">
                <a:moveTo>
                  <a:pt x="5189" y="0"/>
                </a:moveTo>
                <a:cubicBezTo>
                  <a:pt x="3697" y="0"/>
                  <a:pt x="2289" y="989"/>
                  <a:pt x="1802" y="2503"/>
                </a:cubicBezTo>
                <a:lnTo>
                  <a:pt x="601" y="6339"/>
                </a:lnTo>
                <a:cubicBezTo>
                  <a:pt x="1" y="8174"/>
                  <a:pt x="1068" y="10175"/>
                  <a:pt x="2936" y="10742"/>
                </a:cubicBezTo>
                <a:lnTo>
                  <a:pt x="9574" y="12844"/>
                </a:lnTo>
                <a:cubicBezTo>
                  <a:pt x="9901" y="12939"/>
                  <a:pt x="10233" y="12984"/>
                  <a:pt x="10561" y="12984"/>
                </a:cubicBezTo>
                <a:cubicBezTo>
                  <a:pt x="12076" y="12984"/>
                  <a:pt x="13511" y="12017"/>
                  <a:pt x="13978" y="10509"/>
                </a:cubicBezTo>
                <a:lnTo>
                  <a:pt x="15178" y="6673"/>
                </a:lnTo>
                <a:cubicBezTo>
                  <a:pt x="15779" y="4838"/>
                  <a:pt x="14745" y="2837"/>
                  <a:pt x="12843" y="2236"/>
                </a:cubicBezTo>
                <a:lnTo>
                  <a:pt x="6239" y="168"/>
                </a:lnTo>
                <a:cubicBezTo>
                  <a:pt x="5891" y="54"/>
                  <a:pt x="5538" y="0"/>
                  <a:pt x="5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 rot="-470981">
            <a:off x="9637092" y="3485971"/>
            <a:ext cx="568427" cy="468279"/>
          </a:xfrm>
          <a:custGeom>
            <a:avLst/>
            <a:gdLst/>
            <a:ahLst/>
            <a:cxnLst/>
            <a:rect l="l" t="t" r="r" b="b"/>
            <a:pathLst>
              <a:path w="15779" h="12999" extrusionOk="0">
                <a:moveTo>
                  <a:pt x="5178" y="0"/>
                </a:moveTo>
                <a:cubicBezTo>
                  <a:pt x="3678" y="0"/>
                  <a:pt x="2264" y="968"/>
                  <a:pt x="1802" y="2490"/>
                </a:cubicBezTo>
                <a:lnTo>
                  <a:pt x="601" y="6326"/>
                </a:lnTo>
                <a:cubicBezTo>
                  <a:pt x="1" y="8161"/>
                  <a:pt x="1035" y="10162"/>
                  <a:pt x="2936" y="10763"/>
                </a:cubicBezTo>
                <a:lnTo>
                  <a:pt x="9541" y="12831"/>
                </a:lnTo>
                <a:cubicBezTo>
                  <a:pt x="9901" y="12945"/>
                  <a:pt x="10262" y="12999"/>
                  <a:pt x="10615" y="12999"/>
                </a:cubicBezTo>
                <a:cubicBezTo>
                  <a:pt x="12127" y="12999"/>
                  <a:pt x="13491" y="12010"/>
                  <a:pt x="13977" y="10496"/>
                </a:cubicBezTo>
                <a:lnTo>
                  <a:pt x="15178" y="6660"/>
                </a:lnTo>
                <a:cubicBezTo>
                  <a:pt x="15779" y="4825"/>
                  <a:pt x="14711" y="2824"/>
                  <a:pt x="12843" y="2257"/>
                </a:cubicBezTo>
                <a:lnTo>
                  <a:pt x="6205" y="155"/>
                </a:lnTo>
                <a:cubicBezTo>
                  <a:pt x="5865" y="50"/>
                  <a:pt x="5519" y="0"/>
                  <a:pt x="5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 rot="-470981">
            <a:off x="8212448" y="3789979"/>
            <a:ext cx="568427" cy="468387"/>
          </a:xfrm>
          <a:custGeom>
            <a:avLst/>
            <a:gdLst/>
            <a:ahLst/>
            <a:cxnLst/>
            <a:rect l="l" t="t" r="r" b="b"/>
            <a:pathLst>
              <a:path w="15779" h="13002" extrusionOk="0">
                <a:moveTo>
                  <a:pt x="5170" y="1"/>
                </a:moveTo>
                <a:cubicBezTo>
                  <a:pt x="3676" y="1"/>
                  <a:pt x="2260" y="970"/>
                  <a:pt x="1802" y="2506"/>
                </a:cubicBezTo>
                <a:lnTo>
                  <a:pt x="601" y="6342"/>
                </a:lnTo>
                <a:cubicBezTo>
                  <a:pt x="1" y="8177"/>
                  <a:pt x="1068" y="10178"/>
                  <a:pt x="2936" y="10745"/>
                </a:cubicBezTo>
                <a:lnTo>
                  <a:pt x="9574" y="12847"/>
                </a:lnTo>
                <a:cubicBezTo>
                  <a:pt x="9914" y="12952"/>
                  <a:pt x="10260" y="13002"/>
                  <a:pt x="10601" y="13002"/>
                </a:cubicBezTo>
                <a:cubicBezTo>
                  <a:pt x="12102" y="13002"/>
                  <a:pt x="13516" y="12034"/>
                  <a:pt x="13978" y="10512"/>
                </a:cubicBezTo>
                <a:lnTo>
                  <a:pt x="15178" y="6676"/>
                </a:lnTo>
                <a:cubicBezTo>
                  <a:pt x="15779" y="4841"/>
                  <a:pt x="14745" y="2840"/>
                  <a:pt x="12843" y="2239"/>
                </a:cubicBezTo>
                <a:lnTo>
                  <a:pt x="6239" y="171"/>
                </a:lnTo>
                <a:cubicBezTo>
                  <a:pt x="5886" y="56"/>
                  <a:pt x="5525" y="1"/>
                  <a:pt x="51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 rot="-470981">
            <a:off x="8886563" y="3901371"/>
            <a:ext cx="567237" cy="469072"/>
          </a:xfrm>
          <a:custGeom>
            <a:avLst/>
            <a:gdLst/>
            <a:ahLst/>
            <a:cxnLst/>
            <a:rect l="l" t="t" r="r" b="b"/>
            <a:pathLst>
              <a:path w="15746" h="13021" extrusionOk="0">
                <a:moveTo>
                  <a:pt x="5178" y="1"/>
                </a:moveTo>
                <a:cubicBezTo>
                  <a:pt x="3677" y="1"/>
                  <a:pt x="2258" y="969"/>
                  <a:pt x="1769" y="2491"/>
                </a:cubicBezTo>
                <a:lnTo>
                  <a:pt x="568" y="6327"/>
                </a:lnTo>
                <a:cubicBezTo>
                  <a:pt x="1" y="8195"/>
                  <a:pt x="1035" y="10197"/>
                  <a:pt x="2903" y="10764"/>
                </a:cubicBezTo>
                <a:lnTo>
                  <a:pt x="9541" y="12865"/>
                </a:lnTo>
                <a:cubicBezTo>
                  <a:pt x="9881" y="12970"/>
                  <a:pt x="10227" y="13020"/>
                  <a:pt x="10568" y="13020"/>
                </a:cubicBezTo>
                <a:cubicBezTo>
                  <a:pt x="12069" y="13020"/>
                  <a:pt x="13488" y="12052"/>
                  <a:pt x="13977" y="10530"/>
                </a:cubicBezTo>
                <a:lnTo>
                  <a:pt x="15178" y="6661"/>
                </a:lnTo>
                <a:cubicBezTo>
                  <a:pt x="15745" y="4826"/>
                  <a:pt x="14711" y="2825"/>
                  <a:pt x="12843" y="2258"/>
                </a:cubicBezTo>
                <a:lnTo>
                  <a:pt x="6205" y="156"/>
                </a:lnTo>
                <a:cubicBezTo>
                  <a:pt x="5865" y="51"/>
                  <a:pt x="5520" y="1"/>
                  <a:pt x="5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 rot="-470981">
            <a:off x="9549792" y="4013629"/>
            <a:ext cx="567237" cy="468315"/>
          </a:xfrm>
          <a:custGeom>
            <a:avLst/>
            <a:gdLst/>
            <a:ahLst/>
            <a:cxnLst/>
            <a:rect l="l" t="t" r="r" b="b"/>
            <a:pathLst>
              <a:path w="15746" h="13000" extrusionOk="0">
                <a:moveTo>
                  <a:pt x="5178" y="1"/>
                </a:moveTo>
                <a:cubicBezTo>
                  <a:pt x="3677" y="1"/>
                  <a:pt x="2258" y="969"/>
                  <a:pt x="1768" y="2491"/>
                </a:cubicBezTo>
                <a:lnTo>
                  <a:pt x="568" y="6327"/>
                </a:lnTo>
                <a:cubicBezTo>
                  <a:pt x="1" y="8162"/>
                  <a:pt x="1035" y="10163"/>
                  <a:pt x="2903" y="10764"/>
                </a:cubicBezTo>
                <a:lnTo>
                  <a:pt x="9541" y="12832"/>
                </a:lnTo>
                <a:cubicBezTo>
                  <a:pt x="9894" y="12945"/>
                  <a:pt x="10252" y="12999"/>
                  <a:pt x="10602" y="12999"/>
                </a:cubicBezTo>
                <a:cubicBezTo>
                  <a:pt x="12104" y="12999"/>
                  <a:pt x="13484" y="12011"/>
                  <a:pt x="13944" y="10497"/>
                </a:cubicBezTo>
                <a:lnTo>
                  <a:pt x="15178" y="6661"/>
                </a:lnTo>
                <a:cubicBezTo>
                  <a:pt x="15745" y="4826"/>
                  <a:pt x="14711" y="2825"/>
                  <a:pt x="12843" y="2258"/>
                </a:cubicBezTo>
                <a:lnTo>
                  <a:pt x="6205" y="156"/>
                </a:lnTo>
                <a:cubicBezTo>
                  <a:pt x="5865" y="51"/>
                  <a:pt x="5519" y="1"/>
                  <a:pt x="5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 rot="-470981">
            <a:off x="8125122" y="4317784"/>
            <a:ext cx="567237" cy="467739"/>
          </a:xfrm>
          <a:custGeom>
            <a:avLst/>
            <a:gdLst/>
            <a:ahLst/>
            <a:cxnLst/>
            <a:rect l="l" t="t" r="r" b="b"/>
            <a:pathLst>
              <a:path w="15746" h="12984" extrusionOk="0">
                <a:moveTo>
                  <a:pt x="5156" y="0"/>
                </a:moveTo>
                <a:cubicBezTo>
                  <a:pt x="3663" y="0"/>
                  <a:pt x="2255" y="989"/>
                  <a:pt x="1769" y="2503"/>
                </a:cubicBezTo>
                <a:lnTo>
                  <a:pt x="568" y="6339"/>
                </a:lnTo>
                <a:cubicBezTo>
                  <a:pt x="1" y="8174"/>
                  <a:pt x="1035" y="10175"/>
                  <a:pt x="2903" y="10742"/>
                </a:cubicBezTo>
                <a:lnTo>
                  <a:pt x="9541" y="12844"/>
                </a:lnTo>
                <a:cubicBezTo>
                  <a:pt x="9867" y="12939"/>
                  <a:pt x="10199" y="12984"/>
                  <a:pt x="10527" y="12984"/>
                </a:cubicBezTo>
                <a:cubicBezTo>
                  <a:pt x="12044" y="12984"/>
                  <a:pt x="13484" y="12017"/>
                  <a:pt x="13977" y="10509"/>
                </a:cubicBezTo>
                <a:lnTo>
                  <a:pt x="15178" y="6673"/>
                </a:lnTo>
                <a:cubicBezTo>
                  <a:pt x="15745" y="4838"/>
                  <a:pt x="14711" y="2836"/>
                  <a:pt x="12843" y="2236"/>
                </a:cubicBezTo>
                <a:lnTo>
                  <a:pt x="6205" y="168"/>
                </a:lnTo>
                <a:cubicBezTo>
                  <a:pt x="5858" y="54"/>
                  <a:pt x="5505" y="0"/>
                  <a:pt x="51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rot="-470981">
            <a:off x="8798076" y="4429065"/>
            <a:ext cx="568427" cy="469072"/>
          </a:xfrm>
          <a:custGeom>
            <a:avLst/>
            <a:gdLst/>
            <a:ahLst/>
            <a:cxnLst/>
            <a:rect l="l" t="t" r="r" b="b"/>
            <a:pathLst>
              <a:path w="15779" h="13021" extrusionOk="0">
                <a:moveTo>
                  <a:pt x="5180" y="1"/>
                </a:moveTo>
                <a:cubicBezTo>
                  <a:pt x="3679" y="1"/>
                  <a:pt x="2264" y="974"/>
                  <a:pt x="1802" y="2524"/>
                </a:cubicBezTo>
                <a:lnTo>
                  <a:pt x="601" y="6360"/>
                </a:lnTo>
                <a:cubicBezTo>
                  <a:pt x="0" y="8195"/>
                  <a:pt x="1068" y="10196"/>
                  <a:pt x="2936" y="10763"/>
                </a:cubicBezTo>
                <a:lnTo>
                  <a:pt x="9540" y="12865"/>
                </a:lnTo>
                <a:cubicBezTo>
                  <a:pt x="9887" y="12970"/>
                  <a:pt x="10237" y="13020"/>
                  <a:pt x="10583" y="13020"/>
                </a:cubicBezTo>
                <a:cubicBezTo>
                  <a:pt x="12101" y="13020"/>
                  <a:pt x="13515" y="12052"/>
                  <a:pt x="13977" y="10530"/>
                </a:cubicBezTo>
                <a:lnTo>
                  <a:pt x="15178" y="6694"/>
                </a:lnTo>
                <a:cubicBezTo>
                  <a:pt x="15778" y="4826"/>
                  <a:pt x="14711" y="2824"/>
                  <a:pt x="12843" y="2257"/>
                </a:cubicBezTo>
                <a:lnTo>
                  <a:pt x="6205" y="156"/>
                </a:lnTo>
                <a:cubicBezTo>
                  <a:pt x="5866" y="51"/>
                  <a:pt x="5521" y="1"/>
                  <a:pt x="5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 rot="-470981">
            <a:off x="9461081" y="4539685"/>
            <a:ext cx="568391" cy="468315"/>
          </a:xfrm>
          <a:custGeom>
            <a:avLst/>
            <a:gdLst/>
            <a:ahLst/>
            <a:cxnLst/>
            <a:rect l="l" t="t" r="r" b="b"/>
            <a:pathLst>
              <a:path w="15778" h="13000" extrusionOk="0">
                <a:moveTo>
                  <a:pt x="5155" y="1"/>
                </a:moveTo>
                <a:cubicBezTo>
                  <a:pt x="3663" y="1"/>
                  <a:pt x="2261" y="989"/>
                  <a:pt x="1801" y="2504"/>
                </a:cubicBezTo>
                <a:lnTo>
                  <a:pt x="600" y="6340"/>
                </a:lnTo>
                <a:cubicBezTo>
                  <a:pt x="0" y="8174"/>
                  <a:pt x="1034" y="10176"/>
                  <a:pt x="2935" y="10743"/>
                </a:cubicBezTo>
                <a:lnTo>
                  <a:pt x="9540" y="12844"/>
                </a:lnTo>
                <a:cubicBezTo>
                  <a:pt x="9893" y="12949"/>
                  <a:pt x="10246" y="12999"/>
                  <a:pt x="10592" y="12999"/>
                </a:cubicBezTo>
                <a:cubicBezTo>
                  <a:pt x="12113" y="12999"/>
                  <a:pt x="13488" y="12031"/>
                  <a:pt x="13977" y="10509"/>
                </a:cubicBezTo>
                <a:lnTo>
                  <a:pt x="15178" y="6673"/>
                </a:lnTo>
                <a:cubicBezTo>
                  <a:pt x="15778" y="4839"/>
                  <a:pt x="14711" y="2837"/>
                  <a:pt x="12843" y="2237"/>
                </a:cubicBezTo>
                <a:lnTo>
                  <a:pt x="6204" y="169"/>
                </a:lnTo>
                <a:cubicBezTo>
                  <a:pt x="5857" y="55"/>
                  <a:pt x="5504" y="1"/>
                  <a:pt x="51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 rot="-1918222">
            <a:off x="4689324" y="2797119"/>
            <a:ext cx="1881605" cy="1624815"/>
          </a:xfrm>
          <a:custGeom>
            <a:avLst/>
            <a:gdLst/>
            <a:ahLst/>
            <a:cxnLst/>
            <a:rect l="l" t="t" r="r" b="b"/>
            <a:pathLst>
              <a:path w="31290" h="27021" extrusionOk="0">
                <a:moveTo>
                  <a:pt x="18948" y="1"/>
                </a:moveTo>
                <a:lnTo>
                  <a:pt x="19248" y="7173"/>
                </a:lnTo>
                <a:cubicBezTo>
                  <a:pt x="11376" y="7273"/>
                  <a:pt x="7873" y="10809"/>
                  <a:pt x="7806" y="10809"/>
                </a:cubicBezTo>
                <a:cubicBezTo>
                  <a:pt x="1" y="17847"/>
                  <a:pt x="2169" y="27020"/>
                  <a:pt x="2169" y="27020"/>
                </a:cubicBezTo>
                <a:cubicBezTo>
                  <a:pt x="7179" y="17819"/>
                  <a:pt x="14364" y="16639"/>
                  <a:pt x="17721" y="16639"/>
                </a:cubicBezTo>
                <a:cubicBezTo>
                  <a:pt x="18879" y="16639"/>
                  <a:pt x="19581" y="16780"/>
                  <a:pt x="19581" y="16780"/>
                </a:cubicBezTo>
                <a:lnTo>
                  <a:pt x="19848" y="23951"/>
                </a:lnTo>
                <a:lnTo>
                  <a:pt x="31290" y="11509"/>
                </a:lnTo>
                <a:lnTo>
                  <a:pt x="18948" y="1"/>
                </a:lnTo>
                <a:close/>
              </a:path>
            </a:pathLst>
          </a:custGeom>
          <a:solidFill>
            <a:schemeClr val="accent1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 rot="-1642003">
            <a:off x="9058553" y="4427558"/>
            <a:ext cx="2196787" cy="1795956"/>
          </a:xfrm>
          <a:custGeom>
            <a:avLst/>
            <a:gdLst/>
            <a:ahLst/>
            <a:cxnLst/>
            <a:rect l="l" t="t" r="r" b="b"/>
            <a:pathLst>
              <a:path w="31623" h="25853" extrusionOk="0">
                <a:moveTo>
                  <a:pt x="30055" y="0"/>
                </a:moveTo>
                <a:lnTo>
                  <a:pt x="30055" y="0"/>
                </a:lnTo>
                <a:cubicBezTo>
                  <a:pt x="24948" y="8067"/>
                  <a:pt x="18479" y="9369"/>
                  <a:pt x="14836" y="9369"/>
                </a:cubicBezTo>
                <a:cubicBezTo>
                  <a:pt x="13102" y="9369"/>
                  <a:pt x="12009" y="9074"/>
                  <a:pt x="12009" y="9074"/>
                </a:cubicBezTo>
                <a:lnTo>
                  <a:pt x="12209" y="1902"/>
                </a:lnTo>
                <a:lnTo>
                  <a:pt x="0" y="13543"/>
                </a:lnTo>
                <a:lnTo>
                  <a:pt x="11542" y="25852"/>
                </a:lnTo>
                <a:lnTo>
                  <a:pt x="11775" y="18680"/>
                </a:lnTo>
                <a:cubicBezTo>
                  <a:pt x="12295" y="18711"/>
                  <a:pt x="12796" y="18726"/>
                  <a:pt x="13280" y="18726"/>
                </a:cubicBezTo>
                <a:cubicBezTo>
                  <a:pt x="20124" y="18726"/>
                  <a:pt x="23381" y="15841"/>
                  <a:pt x="23350" y="15778"/>
                </a:cubicBezTo>
                <a:cubicBezTo>
                  <a:pt x="31622" y="9307"/>
                  <a:pt x="30055" y="1"/>
                  <a:pt x="30055" y="0"/>
                </a:cubicBezTo>
                <a:close/>
              </a:path>
            </a:pathLst>
          </a:custGeom>
          <a:solidFill>
            <a:schemeClr val="accent1"/>
          </a:solidFill>
          <a:ln w="20850" cap="flat" cmpd="sng">
            <a:solidFill>
              <a:srgbClr val="16697A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 rot="-3919000">
            <a:off x="6431515" y="3346233"/>
            <a:ext cx="1889616" cy="1893504"/>
          </a:xfrm>
          <a:custGeom>
            <a:avLst/>
            <a:gdLst/>
            <a:ahLst/>
            <a:cxnLst/>
            <a:rect l="l" t="t" r="r" b="b"/>
            <a:pathLst>
              <a:path w="32191" h="32258" extrusionOk="0">
                <a:moveTo>
                  <a:pt x="16166" y="8148"/>
                </a:moveTo>
                <a:cubicBezTo>
                  <a:pt x="18205" y="8148"/>
                  <a:pt x="20249" y="8924"/>
                  <a:pt x="21816" y="10475"/>
                </a:cubicBezTo>
                <a:cubicBezTo>
                  <a:pt x="24885" y="13611"/>
                  <a:pt x="24885" y="18647"/>
                  <a:pt x="21816" y="21716"/>
                </a:cubicBezTo>
                <a:cubicBezTo>
                  <a:pt x="20265" y="23267"/>
                  <a:pt x="18230" y="24043"/>
                  <a:pt x="16191" y="24043"/>
                </a:cubicBezTo>
                <a:cubicBezTo>
                  <a:pt x="14153" y="24043"/>
                  <a:pt x="12109" y="23267"/>
                  <a:pt x="10542" y="21716"/>
                </a:cubicBezTo>
                <a:cubicBezTo>
                  <a:pt x="7439" y="18647"/>
                  <a:pt x="7439" y="13611"/>
                  <a:pt x="10542" y="10475"/>
                </a:cubicBezTo>
                <a:cubicBezTo>
                  <a:pt x="12093" y="8924"/>
                  <a:pt x="14127" y="8148"/>
                  <a:pt x="16166" y="8148"/>
                </a:cubicBezTo>
                <a:close/>
                <a:moveTo>
                  <a:pt x="13544" y="1"/>
                </a:moveTo>
                <a:lnTo>
                  <a:pt x="10308" y="868"/>
                </a:lnTo>
                <a:lnTo>
                  <a:pt x="10141" y="3470"/>
                </a:lnTo>
                <a:cubicBezTo>
                  <a:pt x="9474" y="3804"/>
                  <a:pt x="8807" y="4170"/>
                  <a:pt x="8173" y="4604"/>
                </a:cubicBezTo>
                <a:lnTo>
                  <a:pt x="5838" y="3470"/>
                </a:lnTo>
                <a:lnTo>
                  <a:pt x="3470" y="5838"/>
                </a:lnTo>
                <a:lnTo>
                  <a:pt x="4571" y="8173"/>
                </a:lnTo>
                <a:cubicBezTo>
                  <a:pt x="4170" y="8807"/>
                  <a:pt x="3803" y="9474"/>
                  <a:pt x="3470" y="10141"/>
                </a:cubicBezTo>
                <a:lnTo>
                  <a:pt x="868" y="10308"/>
                </a:lnTo>
                <a:lnTo>
                  <a:pt x="1" y="13544"/>
                </a:lnTo>
                <a:lnTo>
                  <a:pt x="2169" y="15012"/>
                </a:lnTo>
                <a:cubicBezTo>
                  <a:pt x="2136" y="15378"/>
                  <a:pt x="2136" y="15779"/>
                  <a:pt x="2136" y="16146"/>
                </a:cubicBezTo>
                <a:cubicBezTo>
                  <a:pt x="2136" y="16513"/>
                  <a:pt x="2136" y="16880"/>
                  <a:pt x="2169" y="17246"/>
                </a:cubicBezTo>
                <a:lnTo>
                  <a:pt x="1" y="18714"/>
                </a:lnTo>
                <a:lnTo>
                  <a:pt x="868" y="21983"/>
                </a:lnTo>
                <a:lnTo>
                  <a:pt x="3470" y="22150"/>
                </a:lnTo>
                <a:cubicBezTo>
                  <a:pt x="3803" y="22817"/>
                  <a:pt x="4170" y="23484"/>
                  <a:pt x="4571" y="24085"/>
                </a:cubicBezTo>
                <a:lnTo>
                  <a:pt x="3470" y="26420"/>
                </a:lnTo>
                <a:lnTo>
                  <a:pt x="5838" y="28821"/>
                </a:lnTo>
                <a:lnTo>
                  <a:pt x="8173" y="27687"/>
                </a:lnTo>
                <a:cubicBezTo>
                  <a:pt x="8807" y="28088"/>
                  <a:pt x="9474" y="28488"/>
                  <a:pt x="10141" y="28821"/>
                </a:cubicBezTo>
                <a:lnTo>
                  <a:pt x="10308" y="31390"/>
                </a:lnTo>
                <a:lnTo>
                  <a:pt x="13544" y="32257"/>
                </a:lnTo>
                <a:lnTo>
                  <a:pt x="15011" y="30122"/>
                </a:lnTo>
                <a:cubicBezTo>
                  <a:pt x="15378" y="30156"/>
                  <a:pt x="15745" y="30156"/>
                  <a:pt x="16146" y="30156"/>
                </a:cubicBezTo>
                <a:cubicBezTo>
                  <a:pt x="16513" y="30156"/>
                  <a:pt x="16879" y="30156"/>
                  <a:pt x="17246" y="30122"/>
                </a:cubicBezTo>
                <a:lnTo>
                  <a:pt x="18681" y="32257"/>
                </a:lnTo>
                <a:lnTo>
                  <a:pt x="21916" y="31390"/>
                </a:lnTo>
                <a:lnTo>
                  <a:pt x="22083" y="28821"/>
                </a:lnTo>
                <a:cubicBezTo>
                  <a:pt x="22750" y="28488"/>
                  <a:pt x="23417" y="28088"/>
                  <a:pt x="24051" y="27687"/>
                </a:cubicBezTo>
                <a:lnTo>
                  <a:pt x="26386" y="28855"/>
                </a:lnTo>
                <a:lnTo>
                  <a:pt x="28755" y="26486"/>
                </a:lnTo>
                <a:lnTo>
                  <a:pt x="27587" y="24151"/>
                </a:lnTo>
                <a:cubicBezTo>
                  <a:pt x="28021" y="23518"/>
                  <a:pt x="28388" y="22850"/>
                  <a:pt x="28721" y="22183"/>
                </a:cubicBezTo>
                <a:lnTo>
                  <a:pt x="31290" y="22017"/>
                </a:lnTo>
                <a:lnTo>
                  <a:pt x="32190" y="18781"/>
                </a:lnTo>
                <a:lnTo>
                  <a:pt x="30022" y="17313"/>
                </a:lnTo>
                <a:cubicBezTo>
                  <a:pt x="30056" y="16946"/>
                  <a:pt x="30056" y="16546"/>
                  <a:pt x="30056" y="16179"/>
                </a:cubicBezTo>
                <a:cubicBezTo>
                  <a:pt x="30056" y="15812"/>
                  <a:pt x="30056" y="15445"/>
                  <a:pt x="30022" y="15045"/>
                </a:cubicBezTo>
                <a:lnTo>
                  <a:pt x="32190" y="13611"/>
                </a:lnTo>
                <a:lnTo>
                  <a:pt x="31290" y="10342"/>
                </a:lnTo>
                <a:lnTo>
                  <a:pt x="28721" y="10175"/>
                </a:lnTo>
                <a:cubicBezTo>
                  <a:pt x="28388" y="9508"/>
                  <a:pt x="28021" y="8840"/>
                  <a:pt x="27587" y="8207"/>
                </a:cubicBezTo>
                <a:lnTo>
                  <a:pt x="28821" y="5838"/>
                </a:lnTo>
                <a:lnTo>
                  <a:pt x="26420" y="3470"/>
                </a:lnTo>
                <a:lnTo>
                  <a:pt x="24085" y="4604"/>
                </a:lnTo>
                <a:cubicBezTo>
                  <a:pt x="23484" y="4170"/>
                  <a:pt x="22817" y="3804"/>
                  <a:pt x="22150" y="3470"/>
                </a:cubicBezTo>
                <a:lnTo>
                  <a:pt x="21983" y="868"/>
                </a:lnTo>
                <a:lnTo>
                  <a:pt x="18714" y="1"/>
                </a:lnTo>
                <a:lnTo>
                  <a:pt x="17246" y="2169"/>
                </a:lnTo>
                <a:cubicBezTo>
                  <a:pt x="16879" y="2136"/>
                  <a:pt x="16513" y="2136"/>
                  <a:pt x="16146" y="2136"/>
                </a:cubicBezTo>
                <a:cubicBezTo>
                  <a:pt x="15745" y="2136"/>
                  <a:pt x="15378" y="2136"/>
                  <a:pt x="15011" y="2169"/>
                </a:cubicBezTo>
                <a:lnTo>
                  <a:pt x="13544" y="1"/>
                </a:lnTo>
                <a:close/>
              </a:path>
            </a:pathLst>
          </a:custGeom>
          <a:solidFill>
            <a:schemeClr val="lt1"/>
          </a:solidFill>
          <a:ln w="20850" cap="rnd" cmpd="sng">
            <a:solidFill>
              <a:srgbClr val="1669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 rot="-3918843">
            <a:off x="5937998" y="4080379"/>
            <a:ext cx="1855573" cy="1857192"/>
          </a:xfrm>
          <a:custGeom>
            <a:avLst/>
            <a:gdLst/>
            <a:ahLst/>
            <a:cxnLst/>
            <a:rect l="l" t="t" r="r" b="b"/>
            <a:pathLst>
              <a:path w="37828" h="37861" extrusionOk="0">
                <a:moveTo>
                  <a:pt x="18960" y="6697"/>
                </a:moveTo>
                <a:cubicBezTo>
                  <a:pt x="22074" y="6697"/>
                  <a:pt x="25185" y="7889"/>
                  <a:pt x="27553" y="10274"/>
                </a:cubicBezTo>
                <a:cubicBezTo>
                  <a:pt x="32323" y="15044"/>
                  <a:pt x="32323" y="22716"/>
                  <a:pt x="27553" y="27487"/>
                </a:cubicBezTo>
                <a:cubicBezTo>
                  <a:pt x="25185" y="29855"/>
                  <a:pt x="22074" y="31039"/>
                  <a:pt x="18960" y="31039"/>
                </a:cubicBezTo>
                <a:cubicBezTo>
                  <a:pt x="15845" y="31039"/>
                  <a:pt x="12726" y="29855"/>
                  <a:pt x="10341" y="27487"/>
                </a:cubicBezTo>
                <a:cubicBezTo>
                  <a:pt x="5604" y="22716"/>
                  <a:pt x="5604" y="15011"/>
                  <a:pt x="10341" y="10274"/>
                </a:cubicBezTo>
                <a:cubicBezTo>
                  <a:pt x="12726" y="7889"/>
                  <a:pt x="15845" y="6697"/>
                  <a:pt x="18960" y="6697"/>
                </a:cubicBezTo>
                <a:close/>
                <a:moveTo>
                  <a:pt x="15878" y="0"/>
                </a:moveTo>
                <a:lnTo>
                  <a:pt x="12109" y="1001"/>
                </a:lnTo>
                <a:lnTo>
                  <a:pt x="11875" y="4036"/>
                </a:lnTo>
                <a:cubicBezTo>
                  <a:pt x="11108" y="4437"/>
                  <a:pt x="10341" y="4837"/>
                  <a:pt x="9607" y="5371"/>
                </a:cubicBezTo>
                <a:lnTo>
                  <a:pt x="6838" y="4036"/>
                </a:lnTo>
                <a:lnTo>
                  <a:pt x="4036" y="6838"/>
                </a:lnTo>
                <a:lnTo>
                  <a:pt x="5371" y="9607"/>
                </a:lnTo>
                <a:cubicBezTo>
                  <a:pt x="4870" y="10341"/>
                  <a:pt x="4437" y="11108"/>
                  <a:pt x="4036" y="11875"/>
                </a:cubicBezTo>
                <a:lnTo>
                  <a:pt x="1001" y="12109"/>
                </a:lnTo>
                <a:lnTo>
                  <a:pt x="0" y="15878"/>
                </a:lnTo>
                <a:lnTo>
                  <a:pt x="2535" y="17613"/>
                </a:lnTo>
                <a:cubicBezTo>
                  <a:pt x="2502" y="18046"/>
                  <a:pt x="2502" y="18480"/>
                  <a:pt x="2502" y="18947"/>
                </a:cubicBezTo>
                <a:cubicBezTo>
                  <a:pt x="2502" y="19381"/>
                  <a:pt x="2502" y="19848"/>
                  <a:pt x="2535" y="20281"/>
                </a:cubicBezTo>
                <a:lnTo>
                  <a:pt x="0" y="21983"/>
                </a:lnTo>
                <a:lnTo>
                  <a:pt x="1001" y="25785"/>
                </a:lnTo>
                <a:lnTo>
                  <a:pt x="4036" y="25985"/>
                </a:lnTo>
                <a:cubicBezTo>
                  <a:pt x="4437" y="26786"/>
                  <a:pt x="4870" y="27520"/>
                  <a:pt x="5371" y="28287"/>
                </a:cubicBezTo>
                <a:lnTo>
                  <a:pt x="4036" y="31022"/>
                </a:lnTo>
                <a:lnTo>
                  <a:pt x="6838" y="33824"/>
                </a:lnTo>
                <a:lnTo>
                  <a:pt x="9607" y="32490"/>
                </a:lnTo>
                <a:cubicBezTo>
                  <a:pt x="10341" y="32990"/>
                  <a:pt x="11108" y="33457"/>
                  <a:pt x="11875" y="33824"/>
                </a:cubicBezTo>
                <a:lnTo>
                  <a:pt x="12109" y="36860"/>
                </a:lnTo>
                <a:lnTo>
                  <a:pt x="15878" y="37861"/>
                </a:lnTo>
                <a:lnTo>
                  <a:pt x="17613" y="35325"/>
                </a:lnTo>
                <a:cubicBezTo>
                  <a:pt x="18046" y="35359"/>
                  <a:pt x="18480" y="35359"/>
                  <a:pt x="18947" y="35359"/>
                </a:cubicBezTo>
                <a:cubicBezTo>
                  <a:pt x="19381" y="35359"/>
                  <a:pt x="19814" y="35359"/>
                  <a:pt x="20281" y="35325"/>
                </a:cubicBezTo>
                <a:lnTo>
                  <a:pt x="21949" y="37861"/>
                </a:lnTo>
                <a:lnTo>
                  <a:pt x="25719" y="36860"/>
                </a:lnTo>
                <a:lnTo>
                  <a:pt x="25952" y="33824"/>
                </a:lnTo>
                <a:cubicBezTo>
                  <a:pt x="26719" y="33457"/>
                  <a:pt x="27486" y="32990"/>
                  <a:pt x="28220" y="32490"/>
                </a:cubicBezTo>
                <a:lnTo>
                  <a:pt x="30989" y="33824"/>
                </a:lnTo>
                <a:lnTo>
                  <a:pt x="33791" y="31022"/>
                </a:lnTo>
                <a:lnTo>
                  <a:pt x="32457" y="28287"/>
                </a:lnTo>
                <a:cubicBezTo>
                  <a:pt x="32957" y="27520"/>
                  <a:pt x="33391" y="26786"/>
                  <a:pt x="33791" y="25985"/>
                </a:cubicBezTo>
                <a:lnTo>
                  <a:pt x="36826" y="25785"/>
                </a:lnTo>
                <a:lnTo>
                  <a:pt x="37827" y="21983"/>
                </a:lnTo>
                <a:lnTo>
                  <a:pt x="35292" y="20281"/>
                </a:lnTo>
                <a:cubicBezTo>
                  <a:pt x="35325" y="19814"/>
                  <a:pt x="35325" y="19381"/>
                  <a:pt x="35325" y="18947"/>
                </a:cubicBezTo>
                <a:cubicBezTo>
                  <a:pt x="35325" y="18513"/>
                  <a:pt x="35325" y="18046"/>
                  <a:pt x="35292" y="17613"/>
                </a:cubicBezTo>
                <a:lnTo>
                  <a:pt x="37827" y="15878"/>
                </a:lnTo>
                <a:lnTo>
                  <a:pt x="36826" y="12109"/>
                </a:lnTo>
                <a:lnTo>
                  <a:pt x="33791" y="11875"/>
                </a:lnTo>
                <a:cubicBezTo>
                  <a:pt x="33391" y="11108"/>
                  <a:pt x="32990" y="10341"/>
                  <a:pt x="32457" y="9607"/>
                </a:cubicBezTo>
                <a:lnTo>
                  <a:pt x="33824" y="6838"/>
                </a:lnTo>
                <a:lnTo>
                  <a:pt x="31022" y="4036"/>
                </a:lnTo>
                <a:lnTo>
                  <a:pt x="28287" y="5371"/>
                </a:lnTo>
                <a:cubicBezTo>
                  <a:pt x="27520" y="4870"/>
                  <a:pt x="26786" y="4437"/>
                  <a:pt x="25985" y="4036"/>
                </a:cubicBezTo>
                <a:lnTo>
                  <a:pt x="25785" y="1001"/>
                </a:lnTo>
                <a:lnTo>
                  <a:pt x="21983" y="0"/>
                </a:lnTo>
                <a:lnTo>
                  <a:pt x="20281" y="2535"/>
                </a:lnTo>
                <a:cubicBezTo>
                  <a:pt x="19814" y="2502"/>
                  <a:pt x="19381" y="2502"/>
                  <a:pt x="18947" y="2502"/>
                </a:cubicBezTo>
                <a:cubicBezTo>
                  <a:pt x="18480" y="2502"/>
                  <a:pt x="18013" y="2502"/>
                  <a:pt x="17613" y="2535"/>
                </a:cubicBezTo>
                <a:lnTo>
                  <a:pt x="15878" y="0"/>
                </a:lnTo>
                <a:close/>
              </a:path>
            </a:pathLst>
          </a:custGeom>
          <a:solidFill>
            <a:srgbClr val="82C0CC"/>
          </a:solidFill>
          <a:ln w="20850" cap="rnd" cmpd="sng">
            <a:solidFill>
              <a:srgbClr val="1669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583733" y="2644167"/>
            <a:ext cx="3886800" cy="85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-SG" sz="2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Loo Guan Yee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SG" sz="2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October 2024</a:t>
            </a:r>
            <a:endParaRPr sz="28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indent="0"/>
            <a:endParaRPr sz="20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54CCBD-FDA3-2E19-4060-A52619D7AB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8" name="Google Shape;818;p27"/>
          <p:cNvSpPr txBox="1"/>
          <p:nvPr/>
        </p:nvSpPr>
        <p:spPr>
          <a:xfrm>
            <a:off x="3645840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6299944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8950811" y="3344347"/>
            <a:ext cx="876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The fan shop revenue has decreased from 2016 to 2017. 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28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 Camping &amp; Hiking, and Fishing, contributing to most of 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fan shop revenue had decreased significantly from 2016 to 2017.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Caused by a reduction in revenue of these Product Categories in Asia Pacific and African markets due to the Cholera/Ebola epidemic or extreme natural weather events.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Prioritise Product Departments and Categories with less volatility  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8E93D-32C9-6F5A-F3F3-15BE32474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1" y="3217562"/>
            <a:ext cx="5597288" cy="3000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3EC4C7-B820-F2FA-276D-36BE58B3A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443" y="3217562"/>
            <a:ext cx="4838404" cy="3054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535B85-6633-9197-F63C-941E4CF324E0}"/>
              </a:ext>
            </a:extLst>
          </p:cNvPr>
          <p:cNvSpPr txBox="1"/>
          <p:nvPr/>
        </p:nvSpPr>
        <p:spPr>
          <a:xfrm>
            <a:off x="6575409" y="3217562"/>
            <a:ext cx="4898473" cy="207928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30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8" name="Google Shape;818;p27"/>
          <p:cNvSpPr txBox="1"/>
          <p:nvPr/>
        </p:nvSpPr>
        <p:spPr>
          <a:xfrm>
            <a:off x="3645840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6299944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8950811" y="3344347"/>
            <a:ext cx="876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The average revenue per customer has increased from 2016 to 2017 despite revenue decreases from the USA and Puerto Rico. 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28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 overall revenue decreased for both the USA and Puerto Rico from 2016 to 2017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In the USA, the Majority Revenue generator states CA, FL, IL, NY and TX have decreased from 2016 to 2017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4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However, the average spending per transaction has increased from 2016  to 2017. This might indicate: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Customers shifting preference towards premium or quality products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4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Success marketing of the Data Co platform in instilling customer confidence to purchase expensive products for their safety and convenience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AE74C7-8E0B-725C-D952-651D67253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147" y="3120899"/>
            <a:ext cx="4789287" cy="14383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6E5B8A-2FC7-700B-6336-201F78BE7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146" y="4645296"/>
            <a:ext cx="4789287" cy="18848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886A3D-0824-2FB9-CEA0-1C88673BE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79" y="3095355"/>
            <a:ext cx="4453931" cy="34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2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/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/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/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/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/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/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/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/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/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/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/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/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/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/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/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/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/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/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/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/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/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/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/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/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/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/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/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/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/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/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9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 Insights</a:t>
            </a:r>
            <a:endParaRPr lang="en-SG" sz="21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/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/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Acquisition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insights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/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400" b="1" dirty="0">
                <a:latin typeface="Fira Sans"/>
                <a:ea typeface="Fira Sans"/>
                <a:cs typeface="Fira Sans"/>
                <a:sym typeface="Fira Sans"/>
              </a:rPr>
              <a:t>Recommendations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Google Shape;721;p25">
            <a:extLst>
              <a:ext uri="{FF2B5EF4-FFF2-40B4-BE49-F238E27FC236}">
                <a16:creationId xmlns:a16="http://schemas.microsoft.com/office/drawing/2014/main" id="{594115D4-25ED-26B8-B5B7-A22F3ABA4C98}"/>
              </a:ext>
            </a:extLst>
          </p:cNvPr>
          <p:cNvSpPr txBox="1"/>
          <p:nvPr/>
        </p:nvSpPr>
        <p:spPr>
          <a:xfrm>
            <a:off x="8545800" y="1437733"/>
            <a:ext cx="3000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DataCo E-commerce </a:t>
            </a:r>
          </a:p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Profit Margin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52943-917D-4F99-770F-EE9E682408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7644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8" name="Google Shape;818;p27"/>
          <p:cNvSpPr txBox="1"/>
          <p:nvPr/>
        </p:nvSpPr>
        <p:spPr>
          <a:xfrm>
            <a:off x="3645840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6299944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8950811" y="3344347"/>
            <a:ext cx="876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Europe has the lowest profit margin from 2015 to 2017.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28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All markets have an average of 10.68% profit margin from 2015 to 2017.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Europe’s 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profit margin decreased</a:t>
            </a: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from 2015 to 2017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Northern and Southern Europe with larger sales had lower profit margin in 2017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Bookshop (8.74%), </a:t>
            </a:r>
            <a:r>
              <a:rPr lang="en-SG" sz="18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Fanshop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(9.60%), Footwear (6.84%), Outdoors (8.5%)and Golf (5.17%) contributed to the reduction in the profit margins in 2017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Prioritise the products with product margin that are more than 10%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8578C-8E7A-574B-2503-846F96F8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8" y="3721197"/>
            <a:ext cx="3658688" cy="236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FBEDE-FF11-AD81-FA7D-FEEE1EDEF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240" y="3696524"/>
            <a:ext cx="3983927" cy="2389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DE6F93-2065-05CD-3805-4D951E608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167" y="3696524"/>
            <a:ext cx="3922672" cy="24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2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8" name="Google Shape;818;p27"/>
          <p:cNvSpPr txBox="1"/>
          <p:nvPr/>
        </p:nvSpPr>
        <p:spPr>
          <a:xfrm>
            <a:off x="3645840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6299944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8950811" y="3344347"/>
            <a:ext cx="876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Except for Bookshop, Petshop and Fitness (2017), most products have profit margins above 10%.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kumimoji="0" lang="en-SG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platform </a:t>
            </a: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hosts products with healthy profits and profit margins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 Product </a:t>
            </a:r>
            <a:r>
              <a:rPr kumimoji="0" lang="en-SG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Departme</a:t>
            </a:r>
            <a:r>
              <a:rPr lang="en-SG" sz="18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nt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affects the </a:t>
            </a:r>
            <a:r>
              <a:rPr lang="en-SG" sz="18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profit margins significantly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Promote the sales of Products with more than a 10% margin on the </a:t>
            </a:r>
            <a:r>
              <a:rPr lang="en-SG" sz="18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Platform to maintain high profit margins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4C9CE-C0F0-99E0-142E-4D22A02B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461" y="2883812"/>
            <a:ext cx="5464919" cy="3333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034D2E-0151-31D1-CA82-D06D0DBE1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80" y="2955089"/>
            <a:ext cx="5195240" cy="32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9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8" name="Google Shape;818;p27"/>
          <p:cNvSpPr txBox="1"/>
          <p:nvPr/>
        </p:nvSpPr>
        <p:spPr>
          <a:xfrm>
            <a:off x="3645840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6299944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8950811" y="3344347"/>
            <a:ext cx="876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The shipping and payment methods do not affect the profit margin. 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0688336" cy="118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This means that only the product and region will affect the profit margin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This provide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 flexibility for the </a:t>
            </a:r>
            <a:r>
              <a:rPr lang="en-SG" sz="18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to adapt shipping methods to suit the customers’ needs and satisfaction with the product being on time without affecting profit margins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9F6338-DDA1-F498-67E7-3706BCFE1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97" y="2340547"/>
            <a:ext cx="4279897" cy="2177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C76765-321D-94E8-6918-2BAEDB9AC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56" y="4564719"/>
            <a:ext cx="4279896" cy="21913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94A578-233C-81B2-5766-C1FB3F99B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332" y="2359993"/>
            <a:ext cx="4066678" cy="226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6EA44E-4883-1014-7665-5FA911503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332" y="4656488"/>
            <a:ext cx="3949050" cy="214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/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/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/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/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/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/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/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/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/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/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/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/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/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/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/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/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/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/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/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/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/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/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/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/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/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/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/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/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/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/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9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 Insights</a:t>
            </a:r>
            <a:endParaRPr lang="en-SG" sz="21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/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/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Acquisition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insights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/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400" b="1" dirty="0">
                <a:latin typeface="Fira Sans"/>
                <a:ea typeface="Fira Sans"/>
                <a:cs typeface="Fira Sans"/>
                <a:sym typeface="Fira Sans"/>
              </a:rPr>
              <a:t>Recommendations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" name="Google Shape;721;p25">
            <a:extLst>
              <a:ext uri="{FF2B5EF4-FFF2-40B4-BE49-F238E27FC236}">
                <a16:creationId xmlns:a16="http://schemas.microsoft.com/office/drawing/2014/main" id="{2788361C-E7AA-534D-AA89-743DE7835EF8}"/>
              </a:ext>
            </a:extLst>
          </p:cNvPr>
          <p:cNvSpPr txBox="1"/>
          <p:nvPr/>
        </p:nvSpPr>
        <p:spPr>
          <a:xfrm>
            <a:off x="8545800" y="1437733"/>
            <a:ext cx="3000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DataCo E-commerce </a:t>
            </a:r>
          </a:p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On Time Performance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1B1F9-9DA6-451A-79B4-343DB215B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981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8950811" y="3344347"/>
            <a:ext cx="876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The OTP for Same-Day shipping method has reduced from 53.3% in 2016 to 44.9% in 2017.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 Standard Class is the most popular and punctual shipping method on the </a:t>
            </a:r>
            <a:r>
              <a:rPr kumimoji="0" lang="en-SG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Platform.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There is a reduction in the Same-Day shipping method OTP from 2016 to 2017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Europe contributed to the reduction in the Same Delivery OTP from 2016 to 2017. 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21FEFD-48A9-5F79-6036-6F7BF12A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73" y="3489340"/>
            <a:ext cx="6125765" cy="2085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927CE9-0F20-ECE4-37F0-A231C0636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756" y="2903783"/>
            <a:ext cx="552527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5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The Same-Delivery OTP from the Southern Europe Market has dropped from 50% to 36.6%.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Product Department Apparel, Golf, Footwear and Fan shop contributed to a reduction in the Southern Europe Same Day OTP.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This could be due to the 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  <a:hlinkClick r:id="rId3"/>
              </a:rPr>
              <a:t>Railway closure 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in Germany connecting to Southern Europe in late September 2017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Providing alternate switches to other shipping modes to anticipate railway closure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97137-0AD0-0C4A-D3E3-F0220DB7F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6" y="2782577"/>
            <a:ext cx="4091365" cy="2767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4B8243-E46C-5767-E043-09EE9569B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5" y="2852377"/>
            <a:ext cx="4091365" cy="2767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BF8179-2BD9-A617-D1B3-98540F735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237" y="3099351"/>
            <a:ext cx="7302374" cy="35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6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/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/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/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/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/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/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/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/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/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/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/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/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/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/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/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/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/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/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/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/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/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/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/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/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/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/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/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/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/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/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9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 Insights</a:t>
            </a:r>
            <a:endParaRPr lang="en-SG" sz="21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/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/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Acquisition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insights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/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400" b="1" dirty="0">
                <a:latin typeface="Fira Sans"/>
                <a:ea typeface="Fira Sans"/>
                <a:cs typeface="Fira Sans"/>
                <a:sym typeface="Fira Sans"/>
              </a:rPr>
              <a:t>Recommendations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721;p25">
            <a:extLst>
              <a:ext uri="{FF2B5EF4-FFF2-40B4-BE49-F238E27FC236}">
                <a16:creationId xmlns:a16="http://schemas.microsoft.com/office/drawing/2014/main" id="{14A44A0C-9FA7-0AEE-2CEF-C9566AE9728D}"/>
              </a:ext>
            </a:extLst>
          </p:cNvPr>
          <p:cNvSpPr txBox="1"/>
          <p:nvPr/>
        </p:nvSpPr>
        <p:spPr>
          <a:xfrm>
            <a:off x="8545800" y="1437733"/>
            <a:ext cx="3000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DataCo E-commerce </a:t>
            </a:r>
          </a:p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Fraud Transaction Monitoring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E8451-7546-7FA5-85C4-79DFCEEFE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339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6"/>
          <p:cNvSpPr txBox="1">
            <a:spLocks noGrp="1"/>
          </p:cNvSpPr>
          <p:nvPr>
            <p:ph type="title"/>
          </p:nvPr>
        </p:nvSpPr>
        <p:spPr>
          <a:xfrm>
            <a:off x="3799800" y="327833"/>
            <a:ext cx="4592400" cy="62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2933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Objective</a:t>
            </a:r>
            <a:endParaRPr sz="2933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55" name="Google Shape;755;p26"/>
          <p:cNvGrpSpPr/>
          <p:nvPr/>
        </p:nvGrpSpPr>
        <p:grpSpPr>
          <a:xfrm>
            <a:off x="5683654" y="3436713"/>
            <a:ext cx="852621" cy="562731"/>
            <a:chOff x="238125" y="500800"/>
            <a:chExt cx="7144875" cy="4715625"/>
          </a:xfrm>
        </p:grpSpPr>
        <p:sp>
          <p:nvSpPr>
            <p:cNvPr id="756" name="Google Shape;756;p26"/>
            <p:cNvSpPr/>
            <p:nvPr/>
          </p:nvSpPr>
          <p:spPr>
            <a:xfrm>
              <a:off x="839850" y="3899050"/>
              <a:ext cx="4295875" cy="1317375"/>
            </a:xfrm>
            <a:custGeom>
              <a:avLst/>
              <a:gdLst/>
              <a:ahLst/>
              <a:cxnLst/>
              <a:rect l="l" t="t" r="r" b="b"/>
              <a:pathLst>
                <a:path w="171835" h="52695" extrusionOk="0">
                  <a:moveTo>
                    <a:pt x="56177" y="16657"/>
                  </a:moveTo>
                  <a:lnTo>
                    <a:pt x="57918" y="17059"/>
                  </a:lnTo>
                  <a:lnTo>
                    <a:pt x="59571" y="17729"/>
                  </a:lnTo>
                  <a:lnTo>
                    <a:pt x="61000" y="18711"/>
                  </a:lnTo>
                  <a:lnTo>
                    <a:pt x="62250" y="19917"/>
                  </a:lnTo>
                  <a:lnTo>
                    <a:pt x="63188" y="21391"/>
                  </a:lnTo>
                  <a:lnTo>
                    <a:pt x="63902" y="22998"/>
                  </a:lnTo>
                  <a:lnTo>
                    <a:pt x="64259" y="24740"/>
                  </a:lnTo>
                  <a:lnTo>
                    <a:pt x="64304" y="25678"/>
                  </a:lnTo>
                  <a:lnTo>
                    <a:pt x="64259" y="26615"/>
                  </a:lnTo>
                  <a:lnTo>
                    <a:pt x="63902" y="28402"/>
                  </a:lnTo>
                  <a:lnTo>
                    <a:pt x="63188" y="30009"/>
                  </a:lnTo>
                  <a:lnTo>
                    <a:pt x="62250" y="31438"/>
                  </a:lnTo>
                  <a:lnTo>
                    <a:pt x="61000" y="32688"/>
                  </a:lnTo>
                  <a:lnTo>
                    <a:pt x="59571" y="33671"/>
                  </a:lnTo>
                  <a:lnTo>
                    <a:pt x="57918" y="34341"/>
                  </a:lnTo>
                  <a:lnTo>
                    <a:pt x="56177" y="34698"/>
                  </a:lnTo>
                  <a:lnTo>
                    <a:pt x="55239" y="34743"/>
                  </a:lnTo>
                  <a:lnTo>
                    <a:pt x="54301" y="34698"/>
                  </a:lnTo>
                  <a:lnTo>
                    <a:pt x="52560" y="34341"/>
                  </a:lnTo>
                  <a:lnTo>
                    <a:pt x="50907" y="33671"/>
                  </a:lnTo>
                  <a:lnTo>
                    <a:pt x="49478" y="32688"/>
                  </a:lnTo>
                  <a:lnTo>
                    <a:pt x="48273" y="31438"/>
                  </a:lnTo>
                  <a:lnTo>
                    <a:pt x="47290" y="30009"/>
                  </a:lnTo>
                  <a:lnTo>
                    <a:pt x="46576" y="28402"/>
                  </a:lnTo>
                  <a:lnTo>
                    <a:pt x="46219" y="26615"/>
                  </a:lnTo>
                  <a:lnTo>
                    <a:pt x="46219" y="25678"/>
                  </a:lnTo>
                  <a:lnTo>
                    <a:pt x="46219" y="24740"/>
                  </a:lnTo>
                  <a:lnTo>
                    <a:pt x="46576" y="22998"/>
                  </a:lnTo>
                  <a:lnTo>
                    <a:pt x="47290" y="21391"/>
                  </a:lnTo>
                  <a:lnTo>
                    <a:pt x="48273" y="19917"/>
                  </a:lnTo>
                  <a:lnTo>
                    <a:pt x="49478" y="18711"/>
                  </a:lnTo>
                  <a:lnTo>
                    <a:pt x="50907" y="17729"/>
                  </a:lnTo>
                  <a:lnTo>
                    <a:pt x="52560" y="17059"/>
                  </a:lnTo>
                  <a:lnTo>
                    <a:pt x="54301" y="16657"/>
                  </a:lnTo>
                  <a:close/>
                  <a:moveTo>
                    <a:pt x="0" y="1"/>
                  </a:moveTo>
                  <a:lnTo>
                    <a:pt x="0" y="16568"/>
                  </a:lnTo>
                  <a:lnTo>
                    <a:pt x="45" y="17506"/>
                  </a:lnTo>
                  <a:lnTo>
                    <a:pt x="402" y="19247"/>
                  </a:lnTo>
                  <a:lnTo>
                    <a:pt x="1117" y="20900"/>
                  </a:lnTo>
                  <a:lnTo>
                    <a:pt x="2054" y="22328"/>
                  </a:lnTo>
                  <a:lnTo>
                    <a:pt x="3305" y="23534"/>
                  </a:lnTo>
                  <a:lnTo>
                    <a:pt x="4734" y="24517"/>
                  </a:lnTo>
                  <a:lnTo>
                    <a:pt x="6341" y="25186"/>
                  </a:lnTo>
                  <a:lnTo>
                    <a:pt x="8128" y="25588"/>
                  </a:lnTo>
                  <a:lnTo>
                    <a:pt x="28401" y="25588"/>
                  </a:lnTo>
                  <a:lnTo>
                    <a:pt x="28401" y="25722"/>
                  </a:lnTo>
                  <a:lnTo>
                    <a:pt x="28356" y="25812"/>
                  </a:lnTo>
                  <a:lnTo>
                    <a:pt x="28401" y="27196"/>
                  </a:lnTo>
                  <a:lnTo>
                    <a:pt x="28669" y="29920"/>
                  </a:lnTo>
                  <a:lnTo>
                    <a:pt x="29205" y="32510"/>
                  </a:lnTo>
                  <a:lnTo>
                    <a:pt x="30009" y="35055"/>
                  </a:lnTo>
                  <a:lnTo>
                    <a:pt x="31036" y="37467"/>
                  </a:lnTo>
                  <a:lnTo>
                    <a:pt x="32286" y="39744"/>
                  </a:lnTo>
                  <a:lnTo>
                    <a:pt x="33715" y="41887"/>
                  </a:lnTo>
                  <a:lnTo>
                    <a:pt x="35367" y="43852"/>
                  </a:lnTo>
                  <a:lnTo>
                    <a:pt x="37198" y="45683"/>
                  </a:lnTo>
                  <a:lnTo>
                    <a:pt x="39163" y="47335"/>
                  </a:lnTo>
                  <a:lnTo>
                    <a:pt x="41307" y="48809"/>
                  </a:lnTo>
                  <a:lnTo>
                    <a:pt x="43584" y="50015"/>
                  </a:lnTo>
                  <a:lnTo>
                    <a:pt x="45995" y="51042"/>
                  </a:lnTo>
                  <a:lnTo>
                    <a:pt x="48541" y="51846"/>
                  </a:lnTo>
                  <a:lnTo>
                    <a:pt x="51131" y="52381"/>
                  </a:lnTo>
                  <a:lnTo>
                    <a:pt x="53855" y="52649"/>
                  </a:lnTo>
                  <a:lnTo>
                    <a:pt x="55239" y="52694"/>
                  </a:lnTo>
                  <a:lnTo>
                    <a:pt x="56623" y="52649"/>
                  </a:lnTo>
                  <a:lnTo>
                    <a:pt x="59347" y="52381"/>
                  </a:lnTo>
                  <a:lnTo>
                    <a:pt x="61937" y="51846"/>
                  </a:lnTo>
                  <a:lnTo>
                    <a:pt x="64483" y="51042"/>
                  </a:lnTo>
                  <a:lnTo>
                    <a:pt x="66894" y="50015"/>
                  </a:lnTo>
                  <a:lnTo>
                    <a:pt x="69172" y="48809"/>
                  </a:lnTo>
                  <a:lnTo>
                    <a:pt x="71315" y="47335"/>
                  </a:lnTo>
                  <a:lnTo>
                    <a:pt x="73280" y="45683"/>
                  </a:lnTo>
                  <a:lnTo>
                    <a:pt x="75111" y="43852"/>
                  </a:lnTo>
                  <a:lnTo>
                    <a:pt x="76763" y="41887"/>
                  </a:lnTo>
                  <a:lnTo>
                    <a:pt x="78237" y="39744"/>
                  </a:lnTo>
                  <a:lnTo>
                    <a:pt x="79442" y="37467"/>
                  </a:lnTo>
                  <a:lnTo>
                    <a:pt x="80469" y="35055"/>
                  </a:lnTo>
                  <a:lnTo>
                    <a:pt x="81273" y="32510"/>
                  </a:lnTo>
                  <a:lnTo>
                    <a:pt x="81809" y="29920"/>
                  </a:lnTo>
                  <a:lnTo>
                    <a:pt x="82077" y="27196"/>
                  </a:lnTo>
                  <a:lnTo>
                    <a:pt x="82122" y="25812"/>
                  </a:lnTo>
                  <a:lnTo>
                    <a:pt x="82122" y="25678"/>
                  </a:lnTo>
                  <a:lnTo>
                    <a:pt x="82077" y="25544"/>
                  </a:lnTo>
                  <a:lnTo>
                    <a:pt x="171790" y="25410"/>
                  </a:lnTo>
                  <a:lnTo>
                    <a:pt x="171834" y="25410"/>
                  </a:lnTo>
                  <a:lnTo>
                    <a:pt x="171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238125" y="500800"/>
              <a:ext cx="4897600" cy="2967350"/>
            </a:xfrm>
            <a:custGeom>
              <a:avLst/>
              <a:gdLst/>
              <a:ahLst/>
              <a:cxnLst/>
              <a:rect l="l" t="t" r="r" b="b"/>
              <a:pathLst>
                <a:path w="195904" h="118694" extrusionOk="0">
                  <a:moveTo>
                    <a:pt x="117890" y="25320"/>
                  </a:moveTo>
                  <a:lnTo>
                    <a:pt x="118783" y="25364"/>
                  </a:lnTo>
                  <a:lnTo>
                    <a:pt x="120525" y="25722"/>
                  </a:lnTo>
                  <a:lnTo>
                    <a:pt x="122133" y="26392"/>
                  </a:lnTo>
                  <a:lnTo>
                    <a:pt x="123562" y="27329"/>
                  </a:lnTo>
                  <a:lnTo>
                    <a:pt x="124767" y="28580"/>
                  </a:lnTo>
                  <a:lnTo>
                    <a:pt x="125750" y="29964"/>
                  </a:lnTo>
                  <a:lnTo>
                    <a:pt x="126419" y="31572"/>
                  </a:lnTo>
                  <a:lnTo>
                    <a:pt x="126777" y="33313"/>
                  </a:lnTo>
                  <a:lnTo>
                    <a:pt x="126777" y="34251"/>
                  </a:lnTo>
                  <a:lnTo>
                    <a:pt x="126777" y="82925"/>
                  </a:lnTo>
                  <a:lnTo>
                    <a:pt x="126777" y="83863"/>
                  </a:lnTo>
                  <a:lnTo>
                    <a:pt x="126419" y="85560"/>
                  </a:lnTo>
                  <a:lnTo>
                    <a:pt x="125750" y="87167"/>
                  </a:lnTo>
                  <a:lnTo>
                    <a:pt x="124767" y="88596"/>
                  </a:lnTo>
                  <a:lnTo>
                    <a:pt x="123562" y="89802"/>
                  </a:lnTo>
                  <a:lnTo>
                    <a:pt x="122133" y="90784"/>
                  </a:lnTo>
                  <a:lnTo>
                    <a:pt x="120525" y="91454"/>
                  </a:lnTo>
                  <a:lnTo>
                    <a:pt x="118783" y="91811"/>
                  </a:lnTo>
                  <a:lnTo>
                    <a:pt x="117890" y="91856"/>
                  </a:lnTo>
                  <a:lnTo>
                    <a:pt x="116953" y="91811"/>
                  </a:lnTo>
                  <a:lnTo>
                    <a:pt x="115211" y="91454"/>
                  </a:lnTo>
                  <a:lnTo>
                    <a:pt x="113648" y="90784"/>
                  </a:lnTo>
                  <a:lnTo>
                    <a:pt x="112219" y="89802"/>
                  </a:lnTo>
                  <a:lnTo>
                    <a:pt x="111013" y="88596"/>
                  </a:lnTo>
                  <a:lnTo>
                    <a:pt x="110031" y="87167"/>
                  </a:lnTo>
                  <a:lnTo>
                    <a:pt x="109361" y="85560"/>
                  </a:lnTo>
                  <a:lnTo>
                    <a:pt x="109004" y="83863"/>
                  </a:lnTo>
                  <a:lnTo>
                    <a:pt x="108959" y="82925"/>
                  </a:lnTo>
                  <a:lnTo>
                    <a:pt x="108959" y="34251"/>
                  </a:lnTo>
                  <a:lnTo>
                    <a:pt x="109004" y="33313"/>
                  </a:lnTo>
                  <a:lnTo>
                    <a:pt x="109361" y="31572"/>
                  </a:lnTo>
                  <a:lnTo>
                    <a:pt x="110031" y="29964"/>
                  </a:lnTo>
                  <a:lnTo>
                    <a:pt x="111013" y="28580"/>
                  </a:lnTo>
                  <a:lnTo>
                    <a:pt x="112219" y="27329"/>
                  </a:lnTo>
                  <a:lnTo>
                    <a:pt x="113648" y="26392"/>
                  </a:lnTo>
                  <a:lnTo>
                    <a:pt x="115211" y="25722"/>
                  </a:lnTo>
                  <a:lnTo>
                    <a:pt x="116953" y="25364"/>
                  </a:lnTo>
                  <a:lnTo>
                    <a:pt x="117890" y="25320"/>
                  </a:lnTo>
                  <a:close/>
                  <a:moveTo>
                    <a:pt x="158705" y="25990"/>
                  </a:moveTo>
                  <a:lnTo>
                    <a:pt x="159598" y="26034"/>
                  </a:lnTo>
                  <a:lnTo>
                    <a:pt x="161340" y="26392"/>
                  </a:lnTo>
                  <a:lnTo>
                    <a:pt x="162948" y="27061"/>
                  </a:lnTo>
                  <a:lnTo>
                    <a:pt x="164377" y="28044"/>
                  </a:lnTo>
                  <a:lnTo>
                    <a:pt x="165582" y="29249"/>
                  </a:lnTo>
                  <a:lnTo>
                    <a:pt x="166520" y="30678"/>
                  </a:lnTo>
                  <a:lnTo>
                    <a:pt x="167190" y="32241"/>
                  </a:lnTo>
                  <a:lnTo>
                    <a:pt x="167547" y="33983"/>
                  </a:lnTo>
                  <a:lnTo>
                    <a:pt x="167592" y="34921"/>
                  </a:lnTo>
                  <a:lnTo>
                    <a:pt x="167592" y="83595"/>
                  </a:lnTo>
                  <a:lnTo>
                    <a:pt x="167547" y="84533"/>
                  </a:lnTo>
                  <a:lnTo>
                    <a:pt x="167190" y="86274"/>
                  </a:lnTo>
                  <a:lnTo>
                    <a:pt x="166520" y="87882"/>
                  </a:lnTo>
                  <a:lnTo>
                    <a:pt x="165582" y="89266"/>
                  </a:lnTo>
                  <a:lnTo>
                    <a:pt x="164377" y="90472"/>
                  </a:lnTo>
                  <a:lnTo>
                    <a:pt x="162948" y="91454"/>
                  </a:lnTo>
                  <a:lnTo>
                    <a:pt x="161340" y="92124"/>
                  </a:lnTo>
                  <a:lnTo>
                    <a:pt x="159598" y="92481"/>
                  </a:lnTo>
                  <a:lnTo>
                    <a:pt x="158705" y="92526"/>
                  </a:lnTo>
                  <a:lnTo>
                    <a:pt x="157768" y="92481"/>
                  </a:lnTo>
                  <a:lnTo>
                    <a:pt x="156026" y="92124"/>
                  </a:lnTo>
                  <a:lnTo>
                    <a:pt x="154418" y="91454"/>
                  </a:lnTo>
                  <a:lnTo>
                    <a:pt x="152989" y="90472"/>
                  </a:lnTo>
                  <a:lnTo>
                    <a:pt x="151784" y="89266"/>
                  </a:lnTo>
                  <a:lnTo>
                    <a:pt x="150846" y="87882"/>
                  </a:lnTo>
                  <a:lnTo>
                    <a:pt x="150176" y="86274"/>
                  </a:lnTo>
                  <a:lnTo>
                    <a:pt x="149819" y="84533"/>
                  </a:lnTo>
                  <a:lnTo>
                    <a:pt x="149774" y="83595"/>
                  </a:lnTo>
                  <a:lnTo>
                    <a:pt x="149774" y="34921"/>
                  </a:lnTo>
                  <a:lnTo>
                    <a:pt x="149819" y="33983"/>
                  </a:lnTo>
                  <a:lnTo>
                    <a:pt x="150176" y="32241"/>
                  </a:lnTo>
                  <a:lnTo>
                    <a:pt x="150846" y="30678"/>
                  </a:lnTo>
                  <a:lnTo>
                    <a:pt x="151784" y="29249"/>
                  </a:lnTo>
                  <a:lnTo>
                    <a:pt x="152989" y="28044"/>
                  </a:lnTo>
                  <a:lnTo>
                    <a:pt x="154418" y="27061"/>
                  </a:lnTo>
                  <a:lnTo>
                    <a:pt x="156026" y="26392"/>
                  </a:lnTo>
                  <a:lnTo>
                    <a:pt x="157768" y="26034"/>
                  </a:lnTo>
                  <a:lnTo>
                    <a:pt x="158705" y="25990"/>
                  </a:lnTo>
                  <a:close/>
                  <a:moveTo>
                    <a:pt x="77075" y="26347"/>
                  </a:moveTo>
                  <a:lnTo>
                    <a:pt x="78013" y="26392"/>
                  </a:lnTo>
                  <a:lnTo>
                    <a:pt x="79755" y="26749"/>
                  </a:lnTo>
                  <a:lnTo>
                    <a:pt x="81318" y="27419"/>
                  </a:lnTo>
                  <a:lnTo>
                    <a:pt x="82746" y="28356"/>
                  </a:lnTo>
                  <a:lnTo>
                    <a:pt x="83952" y="29562"/>
                  </a:lnTo>
                  <a:lnTo>
                    <a:pt x="84935" y="30991"/>
                  </a:lnTo>
                  <a:lnTo>
                    <a:pt x="85604" y="32599"/>
                  </a:lnTo>
                  <a:lnTo>
                    <a:pt x="85962" y="34340"/>
                  </a:lnTo>
                  <a:lnTo>
                    <a:pt x="86006" y="35278"/>
                  </a:lnTo>
                  <a:lnTo>
                    <a:pt x="86006" y="83952"/>
                  </a:lnTo>
                  <a:lnTo>
                    <a:pt x="85962" y="84845"/>
                  </a:lnTo>
                  <a:lnTo>
                    <a:pt x="85604" y="86587"/>
                  </a:lnTo>
                  <a:lnTo>
                    <a:pt x="84935" y="88194"/>
                  </a:lnTo>
                  <a:lnTo>
                    <a:pt x="83952" y="89623"/>
                  </a:lnTo>
                  <a:lnTo>
                    <a:pt x="82746" y="90829"/>
                  </a:lnTo>
                  <a:lnTo>
                    <a:pt x="81318" y="91811"/>
                  </a:lnTo>
                  <a:lnTo>
                    <a:pt x="79755" y="92481"/>
                  </a:lnTo>
                  <a:lnTo>
                    <a:pt x="78013" y="92839"/>
                  </a:lnTo>
                  <a:lnTo>
                    <a:pt x="76182" y="92839"/>
                  </a:lnTo>
                  <a:lnTo>
                    <a:pt x="74441" y="92481"/>
                  </a:lnTo>
                  <a:lnTo>
                    <a:pt x="72833" y="91811"/>
                  </a:lnTo>
                  <a:lnTo>
                    <a:pt x="71404" y="90829"/>
                  </a:lnTo>
                  <a:lnTo>
                    <a:pt x="70198" y="89623"/>
                  </a:lnTo>
                  <a:lnTo>
                    <a:pt x="69261" y="88194"/>
                  </a:lnTo>
                  <a:lnTo>
                    <a:pt x="68546" y="86587"/>
                  </a:lnTo>
                  <a:lnTo>
                    <a:pt x="68189" y="84845"/>
                  </a:lnTo>
                  <a:lnTo>
                    <a:pt x="68189" y="83952"/>
                  </a:lnTo>
                  <a:lnTo>
                    <a:pt x="68189" y="35278"/>
                  </a:lnTo>
                  <a:lnTo>
                    <a:pt x="68189" y="34340"/>
                  </a:lnTo>
                  <a:lnTo>
                    <a:pt x="68546" y="32599"/>
                  </a:lnTo>
                  <a:lnTo>
                    <a:pt x="69261" y="30991"/>
                  </a:lnTo>
                  <a:lnTo>
                    <a:pt x="70198" y="29562"/>
                  </a:lnTo>
                  <a:lnTo>
                    <a:pt x="71404" y="28356"/>
                  </a:lnTo>
                  <a:lnTo>
                    <a:pt x="72833" y="27419"/>
                  </a:lnTo>
                  <a:lnTo>
                    <a:pt x="74441" y="26749"/>
                  </a:lnTo>
                  <a:lnTo>
                    <a:pt x="76182" y="26392"/>
                  </a:lnTo>
                  <a:lnTo>
                    <a:pt x="77075" y="26347"/>
                  </a:lnTo>
                  <a:close/>
                  <a:moveTo>
                    <a:pt x="36260" y="26525"/>
                  </a:moveTo>
                  <a:lnTo>
                    <a:pt x="37198" y="26570"/>
                  </a:lnTo>
                  <a:lnTo>
                    <a:pt x="38940" y="26927"/>
                  </a:lnTo>
                  <a:lnTo>
                    <a:pt x="40547" y="27597"/>
                  </a:lnTo>
                  <a:lnTo>
                    <a:pt x="41976" y="28535"/>
                  </a:lnTo>
                  <a:lnTo>
                    <a:pt x="43182" y="29741"/>
                  </a:lnTo>
                  <a:lnTo>
                    <a:pt x="44120" y="31170"/>
                  </a:lnTo>
                  <a:lnTo>
                    <a:pt x="44789" y="32777"/>
                  </a:lnTo>
                  <a:lnTo>
                    <a:pt x="45147" y="34519"/>
                  </a:lnTo>
                  <a:lnTo>
                    <a:pt x="45191" y="35412"/>
                  </a:lnTo>
                  <a:lnTo>
                    <a:pt x="45191" y="84131"/>
                  </a:lnTo>
                  <a:lnTo>
                    <a:pt x="45147" y="85024"/>
                  </a:lnTo>
                  <a:lnTo>
                    <a:pt x="44789" y="86765"/>
                  </a:lnTo>
                  <a:lnTo>
                    <a:pt x="44120" y="88373"/>
                  </a:lnTo>
                  <a:lnTo>
                    <a:pt x="43182" y="89802"/>
                  </a:lnTo>
                  <a:lnTo>
                    <a:pt x="41976" y="91008"/>
                  </a:lnTo>
                  <a:lnTo>
                    <a:pt x="40547" y="91945"/>
                  </a:lnTo>
                  <a:lnTo>
                    <a:pt x="38940" y="92660"/>
                  </a:lnTo>
                  <a:lnTo>
                    <a:pt x="37198" y="93017"/>
                  </a:lnTo>
                  <a:lnTo>
                    <a:pt x="35367" y="93017"/>
                  </a:lnTo>
                  <a:lnTo>
                    <a:pt x="33626" y="92660"/>
                  </a:lnTo>
                  <a:lnTo>
                    <a:pt x="32018" y="91945"/>
                  </a:lnTo>
                  <a:lnTo>
                    <a:pt x="30589" y="91008"/>
                  </a:lnTo>
                  <a:lnTo>
                    <a:pt x="29383" y="89802"/>
                  </a:lnTo>
                  <a:lnTo>
                    <a:pt x="28446" y="88373"/>
                  </a:lnTo>
                  <a:lnTo>
                    <a:pt x="27776" y="86765"/>
                  </a:lnTo>
                  <a:lnTo>
                    <a:pt x="27418" y="85024"/>
                  </a:lnTo>
                  <a:lnTo>
                    <a:pt x="27374" y="84131"/>
                  </a:lnTo>
                  <a:lnTo>
                    <a:pt x="27374" y="35412"/>
                  </a:lnTo>
                  <a:lnTo>
                    <a:pt x="27418" y="34519"/>
                  </a:lnTo>
                  <a:lnTo>
                    <a:pt x="27776" y="32777"/>
                  </a:lnTo>
                  <a:lnTo>
                    <a:pt x="28446" y="31170"/>
                  </a:lnTo>
                  <a:lnTo>
                    <a:pt x="29383" y="29741"/>
                  </a:lnTo>
                  <a:lnTo>
                    <a:pt x="30589" y="28535"/>
                  </a:lnTo>
                  <a:lnTo>
                    <a:pt x="32018" y="27597"/>
                  </a:lnTo>
                  <a:lnTo>
                    <a:pt x="33626" y="26927"/>
                  </a:lnTo>
                  <a:lnTo>
                    <a:pt x="35367" y="26570"/>
                  </a:lnTo>
                  <a:lnTo>
                    <a:pt x="36260" y="26525"/>
                  </a:lnTo>
                  <a:close/>
                  <a:moveTo>
                    <a:pt x="5895" y="0"/>
                  </a:moveTo>
                  <a:lnTo>
                    <a:pt x="4600" y="268"/>
                  </a:lnTo>
                  <a:lnTo>
                    <a:pt x="3438" y="759"/>
                  </a:lnTo>
                  <a:lnTo>
                    <a:pt x="2367" y="1474"/>
                  </a:lnTo>
                  <a:lnTo>
                    <a:pt x="1474" y="2367"/>
                  </a:lnTo>
                  <a:lnTo>
                    <a:pt x="804" y="3439"/>
                  </a:lnTo>
                  <a:lnTo>
                    <a:pt x="268" y="4600"/>
                  </a:lnTo>
                  <a:lnTo>
                    <a:pt x="45" y="5895"/>
                  </a:lnTo>
                  <a:lnTo>
                    <a:pt x="0" y="6565"/>
                  </a:lnTo>
                  <a:lnTo>
                    <a:pt x="0" y="112174"/>
                  </a:lnTo>
                  <a:lnTo>
                    <a:pt x="0" y="112799"/>
                  </a:lnTo>
                  <a:lnTo>
                    <a:pt x="268" y="114005"/>
                  </a:lnTo>
                  <a:lnTo>
                    <a:pt x="714" y="115122"/>
                  </a:lnTo>
                  <a:lnTo>
                    <a:pt x="1340" y="116149"/>
                  </a:lnTo>
                  <a:lnTo>
                    <a:pt x="2143" y="116997"/>
                  </a:lnTo>
                  <a:lnTo>
                    <a:pt x="3081" y="117712"/>
                  </a:lnTo>
                  <a:lnTo>
                    <a:pt x="4153" y="118247"/>
                  </a:lnTo>
                  <a:lnTo>
                    <a:pt x="5314" y="118605"/>
                  </a:lnTo>
                  <a:lnTo>
                    <a:pt x="5939" y="118694"/>
                  </a:lnTo>
                  <a:lnTo>
                    <a:pt x="195903" y="118694"/>
                  </a:lnTo>
                  <a:lnTo>
                    <a:pt x="195903" y="10405"/>
                  </a:lnTo>
                  <a:lnTo>
                    <a:pt x="195903" y="10360"/>
                  </a:lnTo>
                  <a:lnTo>
                    <a:pt x="195903" y="10316"/>
                  </a:lnTo>
                  <a:lnTo>
                    <a:pt x="195903" y="6565"/>
                  </a:lnTo>
                  <a:lnTo>
                    <a:pt x="195859" y="5895"/>
                  </a:lnTo>
                  <a:lnTo>
                    <a:pt x="195591" y="4600"/>
                  </a:lnTo>
                  <a:lnTo>
                    <a:pt x="195100" y="3439"/>
                  </a:lnTo>
                  <a:lnTo>
                    <a:pt x="194385" y="2367"/>
                  </a:lnTo>
                  <a:lnTo>
                    <a:pt x="193492" y="1474"/>
                  </a:lnTo>
                  <a:lnTo>
                    <a:pt x="192465" y="759"/>
                  </a:lnTo>
                  <a:lnTo>
                    <a:pt x="191259" y="268"/>
                  </a:lnTo>
                  <a:lnTo>
                    <a:pt x="1900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5565500" y="998700"/>
              <a:ext cx="1817500" cy="4217725"/>
            </a:xfrm>
            <a:custGeom>
              <a:avLst/>
              <a:gdLst/>
              <a:ahLst/>
              <a:cxnLst/>
              <a:rect l="l" t="t" r="r" b="b"/>
              <a:pathLst>
                <a:path w="72700" h="168709" extrusionOk="0">
                  <a:moveTo>
                    <a:pt x="34921" y="132582"/>
                  </a:moveTo>
                  <a:lnTo>
                    <a:pt x="36707" y="132984"/>
                  </a:lnTo>
                  <a:lnTo>
                    <a:pt x="38315" y="133654"/>
                  </a:lnTo>
                  <a:lnTo>
                    <a:pt x="39744" y="134636"/>
                  </a:lnTo>
                  <a:lnTo>
                    <a:pt x="40994" y="135842"/>
                  </a:lnTo>
                  <a:lnTo>
                    <a:pt x="41977" y="137315"/>
                  </a:lnTo>
                  <a:lnTo>
                    <a:pt x="42647" y="138923"/>
                  </a:lnTo>
                  <a:lnTo>
                    <a:pt x="43004" y="140665"/>
                  </a:lnTo>
                  <a:lnTo>
                    <a:pt x="43048" y="141602"/>
                  </a:lnTo>
                  <a:lnTo>
                    <a:pt x="43004" y="142540"/>
                  </a:lnTo>
                  <a:lnTo>
                    <a:pt x="42647" y="144326"/>
                  </a:lnTo>
                  <a:lnTo>
                    <a:pt x="41977" y="145934"/>
                  </a:lnTo>
                  <a:lnTo>
                    <a:pt x="40994" y="147363"/>
                  </a:lnTo>
                  <a:lnTo>
                    <a:pt x="39744" y="148613"/>
                  </a:lnTo>
                  <a:lnTo>
                    <a:pt x="38315" y="149596"/>
                  </a:lnTo>
                  <a:lnTo>
                    <a:pt x="36707" y="150265"/>
                  </a:lnTo>
                  <a:lnTo>
                    <a:pt x="34921" y="150623"/>
                  </a:lnTo>
                  <a:lnTo>
                    <a:pt x="33983" y="150667"/>
                  </a:lnTo>
                  <a:lnTo>
                    <a:pt x="33090" y="150623"/>
                  </a:lnTo>
                  <a:lnTo>
                    <a:pt x="31304" y="150265"/>
                  </a:lnTo>
                  <a:lnTo>
                    <a:pt x="29696" y="149596"/>
                  </a:lnTo>
                  <a:lnTo>
                    <a:pt x="28223" y="148613"/>
                  </a:lnTo>
                  <a:lnTo>
                    <a:pt x="27017" y="147363"/>
                  </a:lnTo>
                  <a:lnTo>
                    <a:pt x="26035" y="145934"/>
                  </a:lnTo>
                  <a:lnTo>
                    <a:pt x="25365" y="144326"/>
                  </a:lnTo>
                  <a:lnTo>
                    <a:pt x="25008" y="142540"/>
                  </a:lnTo>
                  <a:lnTo>
                    <a:pt x="24963" y="141602"/>
                  </a:lnTo>
                  <a:lnTo>
                    <a:pt x="25008" y="140665"/>
                  </a:lnTo>
                  <a:lnTo>
                    <a:pt x="25365" y="138923"/>
                  </a:lnTo>
                  <a:lnTo>
                    <a:pt x="26035" y="137315"/>
                  </a:lnTo>
                  <a:lnTo>
                    <a:pt x="27017" y="135842"/>
                  </a:lnTo>
                  <a:lnTo>
                    <a:pt x="28223" y="134636"/>
                  </a:lnTo>
                  <a:lnTo>
                    <a:pt x="29696" y="133654"/>
                  </a:lnTo>
                  <a:lnTo>
                    <a:pt x="31304" y="132984"/>
                  </a:lnTo>
                  <a:lnTo>
                    <a:pt x="33090" y="132582"/>
                  </a:lnTo>
                  <a:close/>
                  <a:moveTo>
                    <a:pt x="1" y="1"/>
                  </a:moveTo>
                  <a:lnTo>
                    <a:pt x="1" y="141424"/>
                  </a:lnTo>
                  <a:lnTo>
                    <a:pt x="7146" y="141424"/>
                  </a:lnTo>
                  <a:lnTo>
                    <a:pt x="7146" y="141602"/>
                  </a:lnTo>
                  <a:lnTo>
                    <a:pt x="7146" y="141826"/>
                  </a:lnTo>
                  <a:lnTo>
                    <a:pt x="7146" y="143210"/>
                  </a:lnTo>
                  <a:lnTo>
                    <a:pt x="7458" y="145934"/>
                  </a:lnTo>
                  <a:lnTo>
                    <a:pt x="7994" y="148524"/>
                  </a:lnTo>
                  <a:lnTo>
                    <a:pt x="8753" y="151069"/>
                  </a:lnTo>
                  <a:lnTo>
                    <a:pt x="9780" y="153481"/>
                  </a:lnTo>
                  <a:lnTo>
                    <a:pt x="11031" y="155758"/>
                  </a:lnTo>
                  <a:lnTo>
                    <a:pt x="12460" y="157901"/>
                  </a:lnTo>
                  <a:lnTo>
                    <a:pt x="14112" y="159866"/>
                  </a:lnTo>
                  <a:lnTo>
                    <a:pt x="15943" y="161697"/>
                  </a:lnTo>
                  <a:lnTo>
                    <a:pt x="17952" y="163349"/>
                  </a:lnTo>
                  <a:lnTo>
                    <a:pt x="20096" y="164823"/>
                  </a:lnTo>
                  <a:lnTo>
                    <a:pt x="22373" y="166029"/>
                  </a:lnTo>
                  <a:lnTo>
                    <a:pt x="24784" y="167056"/>
                  </a:lnTo>
                  <a:lnTo>
                    <a:pt x="27285" y="167860"/>
                  </a:lnTo>
                  <a:lnTo>
                    <a:pt x="29920" y="168395"/>
                  </a:lnTo>
                  <a:lnTo>
                    <a:pt x="32599" y="168663"/>
                  </a:lnTo>
                  <a:lnTo>
                    <a:pt x="33983" y="168708"/>
                  </a:lnTo>
                  <a:lnTo>
                    <a:pt x="35368" y="168663"/>
                  </a:lnTo>
                  <a:lnTo>
                    <a:pt x="38092" y="168395"/>
                  </a:lnTo>
                  <a:lnTo>
                    <a:pt x="40726" y="167860"/>
                  </a:lnTo>
                  <a:lnTo>
                    <a:pt x="43227" y="167056"/>
                  </a:lnTo>
                  <a:lnTo>
                    <a:pt x="45638" y="166029"/>
                  </a:lnTo>
                  <a:lnTo>
                    <a:pt x="47916" y="164823"/>
                  </a:lnTo>
                  <a:lnTo>
                    <a:pt x="50059" y="163349"/>
                  </a:lnTo>
                  <a:lnTo>
                    <a:pt x="52069" y="161697"/>
                  </a:lnTo>
                  <a:lnTo>
                    <a:pt x="53900" y="159866"/>
                  </a:lnTo>
                  <a:lnTo>
                    <a:pt x="55507" y="157901"/>
                  </a:lnTo>
                  <a:lnTo>
                    <a:pt x="56981" y="155758"/>
                  </a:lnTo>
                  <a:lnTo>
                    <a:pt x="58231" y="153481"/>
                  </a:lnTo>
                  <a:lnTo>
                    <a:pt x="59258" y="151069"/>
                  </a:lnTo>
                  <a:lnTo>
                    <a:pt x="60018" y="148524"/>
                  </a:lnTo>
                  <a:lnTo>
                    <a:pt x="60553" y="145934"/>
                  </a:lnTo>
                  <a:lnTo>
                    <a:pt x="60821" y="143210"/>
                  </a:lnTo>
                  <a:lnTo>
                    <a:pt x="60866" y="141826"/>
                  </a:lnTo>
                  <a:lnTo>
                    <a:pt x="60866" y="141602"/>
                  </a:lnTo>
                  <a:lnTo>
                    <a:pt x="60866" y="141424"/>
                  </a:lnTo>
                  <a:lnTo>
                    <a:pt x="63724" y="141424"/>
                  </a:lnTo>
                  <a:lnTo>
                    <a:pt x="64662" y="141379"/>
                  </a:lnTo>
                  <a:lnTo>
                    <a:pt x="66403" y="141022"/>
                  </a:lnTo>
                  <a:lnTo>
                    <a:pt x="68011" y="140352"/>
                  </a:lnTo>
                  <a:lnTo>
                    <a:pt x="69440" y="139370"/>
                  </a:lnTo>
                  <a:lnTo>
                    <a:pt x="70646" y="138164"/>
                  </a:lnTo>
                  <a:lnTo>
                    <a:pt x="71628" y="136735"/>
                  </a:lnTo>
                  <a:lnTo>
                    <a:pt x="72298" y="135127"/>
                  </a:lnTo>
                  <a:lnTo>
                    <a:pt x="72655" y="133341"/>
                  </a:lnTo>
                  <a:lnTo>
                    <a:pt x="72700" y="132448"/>
                  </a:lnTo>
                  <a:lnTo>
                    <a:pt x="72700" y="74218"/>
                  </a:lnTo>
                  <a:lnTo>
                    <a:pt x="72655" y="73369"/>
                  </a:lnTo>
                  <a:lnTo>
                    <a:pt x="72342" y="71717"/>
                  </a:lnTo>
                  <a:lnTo>
                    <a:pt x="72074" y="70913"/>
                  </a:lnTo>
                  <a:lnTo>
                    <a:pt x="31661" y="70913"/>
                  </a:lnTo>
                  <a:lnTo>
                    <a:pt x="30366" y="70868"/>
                  </a:lnTo>
                  <a:lnTo>
                    <a:pt x="27821" y="70288"/>
                  </a:lnTo>
                  <a:lnTo>
                    <a:pt x="25544" y="69216"/>
                  </a:lnTo>
                  <a:lnTo>
                    <a:pt x="23489" y="67743"/>
                  </a:lnTo>
                  <a:lnTo>
                    <a:pt x="21748" y="65822"/>
                  </a:lnTo>
                  <a:lnTo>
                    <a:pt x="20364" y="63590"/>
                  </a:lnTo>
                  <a:lnTo>
                    <a:pt x="19381" y="61089"/>
                  </a:lnTo>
                  <a:lnTo>
                    <a:pt x="18890" y="58365"/>
                  </a:lnTo>
                  <a:lnTo>
                    <a:pt x="18845" y="56936"/>
                  </a:lnTo>
                  <a:lnTo>
                    <a:pt x="18845" y="32911"/>
                  </a:lnTo>
                  <a:lnTo>
                    <a:pt x="18890" y="31572"/>
                  </a:lnTo>
                  <a:lnTo>
                    <a:pt x="19381" y="29026"/>
                  </a:lnTo>
                  <a:lnTo>
                    <a:pt x="20274" y="26660"/>
                  </a:lnTo>
                  <a:lnTo>
                    <a:pt x="21614" y="24606"/>
                  </a:lnTo>
                  <a:lnTo>
                    <a:pt x="23221" y="22819"/>
                  </a:lnTo>
                  <a:lnTo>
                    <a:pt x="25186" y="21435"/>
                  </a:lnTo>
                  <a:lnTo>
                    <a:pt x="27330" y="20408"/>
                  </a:lnTo>
                  <a:lnTo>
                    <a:pt x="29696" y="19917"/>
                  </a:lnTo>
                  <a:lnTo>
                    <a:pt x="30947" y="19872"/>
                  </a:lnTo>
                  <a:lnTo>
                    <a:pt x="49077" y="19872"/>
                  </a:lnTo>
                  <a:lnTo>
                    <a:pt x="43584" y="7726"/>
                  </a:lnTo>
                  <a:lnTo>
                    <a:pt x="43182" y="6877"/>
                  </a:lnTo>
                  <a:lnTo>
                    <a:pt x="42155" y="5270"/>
                  </a:lnTo>
                  <a:lnTo>
                    <a:pt x="40950" y="3841"/>
                  </a:lnTo>
                  <a:lnTo>
                    <a:pt x="39521" y="2635"/>
                  </a:lnTo>
                  <a:lnTo>
                    <a:pt x="37958" y="1608"/>
                  </a:lnTo>
                  <a:lnTo>
                    <a:pt x="36261" y="849"/>
                  </a:lnTo>
                  <a:lnTo>
                    <a:pt x="34475" y="313"/>
                  </a:lnTo>
                  <a:lnTo>
                    <a:pt x="32599" y="45"/>
                  </a:lnTo>
                  <a:lnTo>
                    <a:pt x="31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482050" y="1940925"/>
              <a:ext cx="684375" cy="385175"/>
            </a:xfrm>
            <a:custGeom>
              <a:avLst/>
              <a:gdLst/>
              <a:ahLst/>
              <a:cxnLst/>
              <a:rect l="l" t="t" r="r" b="b"/>
              <a:pathLst>
                <a:path w="27375" h="15407" extrusionOk="0">
                  <a:moveTo>
                    <a:pt x="1" y="1"/>
                  </a:moveTo>
                  <a:lnTo>
                    <a:pt x="1" y="15407"/>
                  </a:lnTo>
                  <a:lnTo>
                    <a:pt x="27375" y="15407"/>
                  </a:lnTo>
                  <a:lnTo>
                    <a:pt x="20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60" name="Google Shape;760;p26"/>
          <p:cNvGrpSpPr/>
          <p:nvPr/>
        </p:nvGrpSpPr>
        <p:grpSpPr>
          <a:xfrm>
            <a:off x="7941268" y="3464704"/>
            <a:ext cx="680185" cy="649897"/>
            <a:chOff x="1076575" y="245800"/>
            <a:chExt cx="5467725" cy="5224250"/>
          </a:xfrm>
        </p:grpSpPr>
        <p:sp>
          <p:nvSpPr>
            <p:cNvPr id="761" name="Google Shape;761;p26"/>
            <p:cNvSpPr/>
            <p:nvPr/>
          </p:nvSpPr>
          <p:spPr>
            <a:xfrm>
              <a:off x="3404600" y="245800"/>
              <a:ext cx="784300" cy="945775"/>
            </a:xfrm>
            <a:custGeom>
              <a:avLst/>
              <a:gdLst/>
              <a:ahLst/>
              <a:cxnLst/>
              <a:rect l="l" t="t" r="r" b="b"/>
              <a:pathLst>
                <a:path w="31372" h="37831" extrusionOk="0">
                  <a:moveTo>
                    <a:pt x="1" y="1"/>
                  </a:moveTo>
                  <a:lnTo>
                    <a:pt x="1" y="37830"/>
                  </a:lnTo>
                  <a:lnTo>
                    <a:pt x="31372" y="37830"/>
                  </a:lnTo>
                  <a:lnTo>
                    <a:pt x="31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3404600" y="1556350"/>
              <a:ext cx="784300" cy="485275"/>
            </a:xfrm>
            <a:custGeom>
              <a:avLst/>
              <a:gdLst/>
              <a:ahLst/>
              <a:cxnLst/>
              <a:rect l="l" t="t" r="r" b="b"/>
              <a:pathLst>
                <a:path w="31372" h="19411" extrusionOk="0">
                  <a:moveTo>
                    <a:pt x="1" y="0"/>
                  </a:moveTo>
                  <a:lnTo>
                    <a:pt x="1" y="19411"/>
                  </a:lnTo>
                  <a:lnTo>
                    <a:pt x="31372" y="19411"/>
                  </a:lnTo>
                  <a:lnTo>
                    <a:pt x="3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1367900" y="1556350"/>
              <a:ext cx="4878225" cy="2563000"/>
            </a:xfrm>
            <a:custGeom>
              <a:avLst/>
              <a:gdLst/>
              <a:ahLst/>
              <a:cxnLst/>
              <a:rect l="l" t="t" r="r" b="b"/>
              <a:pathLst>
                <a:path w="195129" h="102520" extrusionOk="0">
                  <a:moveTo>
                    <a:pt x="0" y="0"/>
                  </a:moveTo>
                  <a:lnTo>
                    <a:pt x="0" y="69474"/>
                  </a:lnTo>
                  <a:lnTo>
                    <a:pt x="1675" y="69816"/>
                  </a:lnTo>
                  <a:lnTo>
                    <a:pt x="4955" y="71012"/>
                  </a:lnTo>
                  <a:lnTo>
                    <a:pt x="8031" y="72687"/>
                  </a:lnTo>
                  <a:lnTo>
                    <a:pt x="10833" y="74908"/>
                  </a:lnTo>
                  <a:lnTo>
                    <a:pt x="12132" y="76206"/>
                  </a:lnTo>
                  <a:lnTo>
                    <a:pt x="36189" y="102315"/>
                  </a:lnTo>
                  <a:lnTo>
                    <a:pt x="36258" y="102417"/>
                  </a:lnTo>
                  <a:lnTo>
                    <a:pt x="36360" y="102520"/>
                  </a:lnTo>
                  <a:lnTo>
                    <a:pt x="36360" y="97189"/>
                  </a:lnTo>
                  <a:lnTo>
                    <a:pt x="36394" y="96164"/>
                  </a:lnTo>
                  <a:lnTo>
                    <a:pt x="36599" y="94113"/>
                  </a:lnTo>
                  <a:lnTo>
                    <a:pt x="37010" y="92131"/>
                  </a:lnTo>
                  <a:lnTo>
                    <a:pt x="37591" y="90252"/>
                  </a:lnTo>
                  <a:lnTo>
                    <a:pt x="38342" y="88406"/>
                  </a:lnTo>
                  <a:lnTo>
                    <a:pt x="39299" y="86698"/>
                  </a:lnTo>
                  <a:lnTo>
                    <a:pt x="40393" y="85091"/>
                  </a:lnTo>
                  <a:lnTo>
                    <a:pt x="41623" y="83588"/>
                  </a:lnTo>
                  <a:lnTo>
                    <a:pt x="42990" y="82221"/>
                  </a:lnTo>
                  <a:lnTo>
                    <a:pt x="44493" y="80957"/>
                  </a:lnTo>
                  <a:lnTo>
                    <a:pt x="46134" y="79863"/>
                  </a:lnTo>
                  <a:lnTo>
                    <a:pt x="47842" y="78940"/>
                  </a:lnTo>
                  <a:lnTo>
                    <a:pt x="49654" y="78154"/>
                  </a:lnTo>
                  <a:lnTo>
                    <a:pt x="51567" y="77573"/>
                  </a:lnTo>
                  <a:lnTo>
                    <a:pt x="53549" y="77163"/>
                  </a:lnTo>
                  <a:lnTo>
                    <a:pt x="55566" y="76958"/>
                  </a:lnTo>
                  <a:lnTo>
                    <a:pt x="90286" y="76958"/>
                  </a:lnTo>
                  <a:lnTo>
                    <a:pt x="91140" y="76992"/>
                  </a:lnTo>
                  <a:lnTo>
                    <a:pt x="93259" y="76582"/>
                  </a:lnTo>
                  <a:lnTo>
                    <a:pt x="97154" y="75250"/>
                  </a:lnTo>
                  <a:lnTo>
                    <a:pt x="105595" y="71320"/>
                  </a:lnTo>
                  <a:lnTo>
                    <a:pt x="109354" y="69577"/>
                  </a:lnTo>
                  <a:lnTo>
                    <a:pt x="110892" y="68859"/>
                  </a:lnTo>
                  <a:lnTo>
                    <a:pt x="113968" y="67629"/>
                  </a:lnTo>
                  <a:lnTo>
                    <a:pt x="117111" y="66604"/>
                  </a:lnTo>
                  <a:lnTo>
                    <a:pt x="120290" y="65749"/>
                  </a:lnTo>
                  <a:lnTo>
                    <a:pt x="123468" y="65066"/>
                  </a:lnTo>
                  <a:lnTo>
                    <a:pt x="126680" y="64553"/>
                  </a:lnTo>
                  <a:lnTo>
                    <a:pt x="129926" y="64246"/>
                  </a:lnTo>
                  <a:lnTo>
                    <a:pt x="133139" y="64109"/>
                  </a:lnTo>
                  <a:lnTo>
                    <a:pt x="136385" y="64177"/>
                  </a:lnTo>
                  <a:lnTo>
                    <a:pt x="139632" y="64417"/>
                  </a:lnTo>
                  <a:lnTo>
                    <a:pt x="142844" y="64827"/>
                  </a:lnTo>
                  <a:lnTo>
                    <a:pt x="146022" y="65408"/>
                  </a:lnTo>
                  <a:lnTo>
                    <a:pt x="149200" y="66194"/>
                  </a:lnTo>
                  <a:lnTo>
                    <a:pt x="152344" y="67151"/>
                  </a:lnTo>
                  <a:lnTo>
                    <a:pt x="155420" y="68312"/>
                  </a:lnTo>
                  <a:lnTo>
                    <a:pt x="158495" y="69645"/>
                  </a:lnTo>
                  <a:lnTo>
                    <a:pt x="159999" y="70363"/>
                  </a:lnTo>
                  <a:lnTo>
                    <a:pt x="169704" y="75318"/>
                  </a:lnTo>
                  <a:lnTo>
                    <a:pt x="170251" y="73678"/>
                  </a:lnTo>
                  <a:lnTo>
                    <a:pt x="171720" y="70670"/>
                  </a:lnTo>
                  <a:lnTo>
                    <a:pt x="173600" y="67937"/>
                  </a:lnTo>
                  <a:lnTo>
                    <a:pt x="175855" y="65544"/>
                  </a:lnTo>
                  <a:lnTo>
                    <a:pt x="178418" y="63528"/>
                  </a:lnTo>
                  <a:lnTo>
                    <a:pt x="181289" y="61956"/>
                  </a:lnTo>
                  <a:lnTo>
                    <a:pt x="184398" y="60863"/>
                  </a:lnTo>
                  <a:lnTo>
                    <a:pt x="187679" y="60316"/>
                  </a:lnTo>
                  <a:lnTo>
                    <a:pt x="189388" y="60248"/>
                  </a:lnTo>
                  <a:lnTo>
                    <a:pt x="195129" y="60248"/>
                  </a:lnTo>
                  <a:lnTo>
                    <a:pt x="195129" y="0"/>
                  </a:lnTo>
                  <a:lnTo>
                    <a:pt x="127432" y="0"/>
                  </a:lnTo>
                  <a:lnTo>
                    <a:pt x="127432" y="26689"/>
                  </a:lnTo>
                  <a:lnTo>
                    <a:pt x="127398" y="27441"/>
                  </a:lnTo>
                  <a:lnTo>
                    <a:pt x="127090" y="28877"/>
                  </a:lnTo>
                  <a:lnTo>
                    <a:pt x="126543" y="30175"/>
                  </a:lnTo>
                  <a:lnTo>
                    <a:pt x="125757" y="31337"/>
                  </a:lnTo>
                  <a:lnTo>
                    <a:pt x="124766" y="32328"/>
                  </a:lnTo>
                  <a:lnTo>
                    <a:pt x="123604" y="33114"/>
                  </a:lnTo>
                  <a:lnTo>
                    <a:pt x="122306" y="33661"/>
                  </a:lnTo>
                  <a:lnTo>
                    <a:pt x="120870" y="33934"/>
                  </a:lnTo>
                  <a:lnTo>
                    <a:pt x="120119" y="33968"/>
                  </a:lnTo>
                  <a:lnTo>
                    <a:pt x="74156" y="33968"/>
                  </a:lnTo>
                  <a:lnTo>
                    <a:pt x="73438" y="33934"/>
                  </a:lnTo>
                  <a:lnTo>
                    <a:pt x="72003" y="33661"/>
                  </a:lnTo>
                  <a:lnTo>
                    <a:pt x="70704" y="33114"/>
                  </a:lnTo>
                  <a:lnTo>
                    <a:pt x="69542" y="32328"/>
                  </a:lnTo>
                  <a:lnTo>
                    <a:pt x="68551" y="31337"/>
                  </a:lnTo>
                  <a:lnTo>
                    <a:pt x="67765" y="30175"/>
                  </a:lnTo>
                  <a:lnTo>
                    <a:pt x="67219" y="28877"/>
                  </a:lnTo>
                  <a:lnTo>
                    <a:pt x="66911" y="27441"/>
                  </a:lnTo>
                  <a:lnTo>
                    <a:pt x="66877" y="26689"/>
                  </a:lnTo>
                  <a:lnTo>
                    <a:pt x="668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4553675" y="245800"/>
              <a:ext cx="1692450" cy="945775"/>
            </a:xfrm>
            <a:custGeom>
              <a:avLst/>
              <a:gdLst/>
              <a:ahLst/>
              <a:cxnLst/>
              <a:rect l="l" t="t" r="r" b="b"/>
              <a:pathLst>
                <a:path w="67698" h="37831" extrusionOk="0">
                  <a:moveTo>
                    <a:pt x="1" y="1"/>
                  </a:moveTo>
                  <a:lnTo>
                    <a:pt x="1" y="37830"/>
                  </a:lnTo>
                  <a:lnTo>
                    <a:pt x="67698" y="37830"/>
                  </a:lnTo>
                  <a:lnTo>
                    <a:pt x="67698" y="10116"/>
                  </a:lnTo>
                  <a:lnTo>
                    <a:pt x="67698" y="9056"/>
                  </a:lnTo>
                  <a:lnTo>
                    <a:pt x="67356" y="7074"/>
                  </a:lnTo>
                  <a:lnTo>
                    <a:pt x="66707" y="5263"/>
                  </a:lnTo>
                  <a:lnTo>
                    <a:pt x="65818" y="3657"/>
                  </a:lnTo>
                  <a:lnTo>
                    <a:pt x="64656" y="2290"/>
                  </a:lnTo>
                  <a:lnTo>
                    <a:pt x="63324" y="1197"/>
                  </a:lnTo>
                  <a:lnTo>
                    <a:pt x="61820" y="445"/>
                  </a:lnTo>
                  <a:lnTo>
                    <a:pt x="60180" y="35"/>
                  </a:lnTo>
                  <a:lnTo>
                    <a:pt x="59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5948800" y="3427325"/>
              <a:ext cx="595500" cy="1991475"/>
            </a:xfrm>
            <a:custGeom>
              <a:avLst/>
              <a:gdLst/>
              <a:ahLst/>
              <a:cxnLst/>
              <a:rect l="l" t="t" r="r" b="b"/>
              <a:pathLst>
                <a:path w="23820" h="79659" extrusionOk="0">
                  <a:moveTo>
                    <a:pt x="5502" y="1"/>
                  </a:moveTo>
                  <a:lnTo>
                    <a:pt x="4306" y="308"/>
                  </a:lnTo>
                  <a:lnTo>
                    <a:pt x="3213" y="855"/>
                  </a:lnTo>
                  <a:lnTo>
                    <a:pt x="2222" y="1641"/>
                  </a:lnTo>
                  <a:lnTo>
                    <a:pt x="1402" y="2632"/>
                  </a:lnTo>
                  <a:lnTo>
                    <a:pt x="718" y="3794"/>
                  </a:lnTo>
                  <a:lnTo>
                    <a:pt x="240" y="5092"/>
                  </a:lnTo>
                  <a:lnTo>
                    <a:pt x="0" y="6528"/>
                  </a:lnTo>
                  <a:lnTo>
                    <a:pt x="0" y="7245"/>
                  </a:lnTo>
                  <a:lnTo>
                    <a:pt x="0" y="72379"/>
                  </a:lnTo>
                  <a:lnTo>
                    <a:pt x="0" y="73131"/>
                  </a:lnTo>
                  <a:lnTo>
                    <a:pt x="240" y="74532"/>
                  </a:lnTo>
                  <a:lnTo>
                    <a:pt x="718" y="75831"/>
                  </a:lnTo>
                  <a:lnTo>
                    <a:pt x="1402" y="76993"/>
                  </a:lnTo>
                  <a:lnTo>
                    <a:pt x="2222" y="77984"/>
                  </a:lnTo>
                  <a:lnTo>
                    <a:pt x="3213" y="78770"/>
                  </a:lnTo>
                  <a:lnTo>
                    <a:pt x="4306" y="79316"/>
                  </a:lnTo>
                  <a:lnTo>
                    <a:pt x="5502" y="79624"/>
                  </a:lnTo>
                  <a:lnTo>
                    <a:pt x="6152" y="79658"/>
                  </a:lnTo>
                  <a:lnTo>
                    <a:pt x="17668" y="79658"/>
                  </a:lnTo>
                  <a:lnTo>
                    <a:pt x="18283" y="79624"/>
                  </a:lnTo>
                  <a:lnTo>
                    <a:pt x="19479" y="79316"/>
                  </a:lnTo>
                  <a:lnTo>
                    <a:pt x="20607" y="78770"/>
                  </a:lnTo>
                  <a:lnTo>
                    <a:pt x="21564" y="77984"/>
                  </a:lnTo>
                  <a:lnTo>
                    <a:pt x="22418" y="76993"/>
                  </a:lnTo>
                  <a:lnTo>
                    <a:pt x="23067" y="75831"/>
                  </a:lnTo>
                  <a:lnTo>
                    <a:pt x="23546" y="74532"/>
                  </a:lnTo>
                  <a:lnTo>
                    <a:pt x="23785" y="73131"/>
                  </a:lnTo>
                  <a:lnTo>
                    <a:pt x="23819" y="72379"/>
                  </a:lnTo>
                  <a:lnTo>
                    <a:pt x="23819" y="7245"/>
                  </a:lnTo>
                  <a:lnTo>
                    <a:pt x="23785" y="6528"/>
                  </a:lnTo>
                  <a:lnTo>
                    <a:pt x="23546" y="5092"/>
                  </a:lnTo>
                  <a:lnTo>
                    <a:pt x="23067" y="3794"/>
                  </a:lnTo>
                  <a:lnTo>
                    <a:pt x="22418" y="2632"/>
                  </a:lnTo>
                  <a:lnTo>
                    <a:pt x="21564" y="1641"/>
                  </a:lnTo>
                  <a:lnTo>
                    <a:pt x="20607" y="855"/>
                  </a:lnTo>
                  <a:lnTo>
                    <a:pt x="19479" y="308"/>
                  </a:lnTo>
                  <a:lnTo>
                    <a:pt x="18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1367900" y="245800"/>
              <a:ext cx="1671925" cy="945775"/>
            </a:xfrm>
            <a:custGeom>
              <a:avLst/>
              <a:gdLst/>
              <a:ahLst/>
              <a:cxnLst/>
              <a:rect l="l" t="t" r="r" b="b"/>
              <a:pathLst>
                <a:path w="66877" h="37831" extrusionOk="0">
                  <a:moveTo>
                    <a:pt x="6971" y="1"/>
                  </a:moveTo>
                  <a:lnTo>
                    <a:pt x="6254" y="35"/>
                  </a:lnTo>
                  <a:lnTo>
                    <a:pt x="4887" y="376"/>
                  </a:lnTo>
                  <a:lnTo>
                    <a:pt x="3657" y="992"/>
                  </a:lnTo>
                  <a:lnTo>
                    <a:pt x="2529" y="1914"/>
                  </a:lnTo>
                  <a:lnTo>
                    <a:pt x="1572" y="3042"/>
                  </a:lnTo>
                  <a:lnTo>
                    <a:pt x="820" y="4375"/>
                  </a:lnTo>
                  <a:lnTo>
                    <a:pt x="308" y="5878"/>
                  </a:lnTo>
                  <a:lnTo>
                    <a:pt x="34" y="7519"/>
                  </a:lnTo>
                  <a:lnTo>
                    <a:pt x="0" y="8407"/>
                  </a:lnTo>
                  <a:lnTo>
                    <a:pt x="0" y="37830"/>
                  </a:lnTo>
                  <a:lnTo>
                    <a:pt x="66877" y="37830"/>
                  </a:lnTo>
                  <a:lnTo>
                    <a:pt x="668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1076575" y="3523875"/>
              <a:ext cx="4507450" cy="1946175"/>
            </a:xfrm>
            <a:custGeom>
              <a:avLst/>
              <a:gdLst/>
              <a:ahLst/>
              <a:cxnLst/>
              <a:rect l="l" t="t" r="r" b="b"/>
              <a:pathLst>
                <a:path w="180298" h="77847" extrusionOk="0">
                  <a:moveTo>
                    <a:pt x="143766" y="0"/>
                  </a:moveTo>
                  <a:lnTo>
                    <a:pt x="138914" y="479"/>
                  </a:lnTo>
                  <a:lnTo>
                    <a:pt x="134130" y="1504"/>
                  </a:lnTo>
                  <a:lnTo>
                    <a:pt x="129448" y="3042"/>
                  </a:lnTo>
                  <a:lnTo>
                    <a:pt x="127158" y="4067"/>
                  </a:lnTo>
                  <a:lnTo>
                    <a:pt x="114207" y="10115"/>
                  </a:lnTo>
                  <a:lnTo>
                    <a:pt x="112737" y="10730"/>
                  </a:lnTo>
                  <a:lnTo>
                    <a:pt x="109764" y="11756"/>
                  </a:lnTo>
                  <a:lnTo>
                    <a:pt x="106654" y="12439"/>
                  </a:lnTo>
                  <a:lnTo>
                    <a:pt x="103510" y="12781"/>
                  </a:lnTo>
                  <a:lnTo>
                    <a:pt x="101939" y="12815"/>
                  </a:lnTo>
                  <a:lnTo>
                    <a:pt x="67697" y="12815"/>
                  </a:lnTo>
                  <a:lnTo>
                    <a:pt x="66569" y="13054"/>
                  </a:lnTo>
                  <a:lnTo>
                    <a:pt x="65578" y="13499"/>
                  </a:lnTo>
                  <a:lnTo>
                    <a:pt x="64656" y="14114"/>
                  </a:lnTo>
                  <a:lnTo>
                    <a:pt x="63870" y="14865"/>
                  </a:lnTo>
                  <a:lnTo>
                    <a:pt x="63255" y="15788"/>
                  </a:lnTo>
                  <a:lnTo>
                    <a:pt x="62844" y="16813"/>
                  </a:lnTo>
                  <a:lnTo>
                    <a:pt x="62605" y="17907"/>
                  </a:lnTo>
                  <a:lnTo>
                    <a:pt x="62571" y="18488"/>
                  </a:lnTo>
                  <a:lnTo>
                    <a:pt x="62571" y="29526"/>
                  </a:lnTo>
                  <a:lnTo>
                    <a:pt x="128013" y="29526"/>
                  </a:lnTo>
                  <a:lnTo>
                    <a:pt x="128730" y="29560"/>
                  </a:lnTo>
                  <a:lnTo>
                    <a:pt x="130166" y="29833"/>
                  </a:lnTo>
                  <a:lnTo>
                    <a:pt x="131464" y="30414"/>
                  </a:lnTo>
                  <a:lnTo>
                    <a:pt x="132626" y="31200"/>
                  </a:lnTo>
                  <a:lnTo>
                    <a:pt x="133617" y="32191"/>
                  </a:lnTo>
                  <a:lnTo>
                    <a:pt x="134403" y="33353"/>
                  </a:lnTo>
                  <a:lnTo>
                    <a:pt x="134950" y="34652"/>
                  </a:lnTo>
                  <a:lnTo>
                    <a:pt x="135257" y="36053"/>
                  </a:lnTo>
                  <a:lnTo>
                    <a:pt x="135292" y="36805"/>
                  </a:lnTo>
                  <a:lnTo>
                    <a:pt x="135257" y="37556"/>
                  </a:lnTo>
                  <a:lnTo>
                    <a:pt x="134950" y="38992"/>
                  </a:lnTo>
                  <a:lnTo>
                    <a:pt x="134403" y="40290"/>
                  </a:lnTo>
                  <a:lnTo>
                    <a:pt x="133617" y="41452"/>
                  </a:lnTo>
                  <a:lnTo>
                    <a:pt x="132626" y="42443"/>
                  </a:lnTo>
                  <a:lnTo>
                    <a:pt x="131464" y="43229"/>
                  </a:lnTo>
                  <a:lnTo>
                    <a:pt x="130166" y="43776"/>
                  </a:lnTo>
                  <a:lnTo>
                    <a:pt x="128730" y="44084"/>
                  </a:lnTo>
                  <a:lnTo>
                    <a:pt x="59735" y="44084"/>
                  </a:lnTo>
                  <a:lnTo>
                    <a:pt x="56488" y="43742"/>
                  </a:lnTo>
                  <a:lnTo>
                    <a:pt x="53173" y="43058"/>
                  </a:lnTo>
                  <a:lnTo>
                    <a:pt x="49927" y="42033"/>
                  </a:lnTo>
                  <a:lnTo>
                    <a:pt x="46749" y="40666"/>
                  </a:lnTo>
                  <a:lnTo>
                    <a:pt x="43707" y="38992"/>
                  </a:lnTo>
                  <a:lnTo>
                    <a:pt x="40871" y="37010"/>
                  </a:lnTo>
                  <a:lnTo>
                    <a:pt x="38274" y="34720"/>
                  </a:lnTo>
                  <a:lnTo>
                    <a:pt x="37112" y="33490"/>
                  </a:lnTo>
                  <a:lnTo>
                    <a:pt x="13054" y="7382"/>
                  </a:lnTo>
                  <a:lnTo>
                    <a:pt x="12439" y="6801"/>
                  </a:lnTo>
                  <a:lnTo>
                    <a:pt x="11175" y="5946"/>
                  </a:lnTo>
                  <a:lnTo>
                    <a:pt x="9808" y="5365"/>
                  </a:lnTo>
                  <a:lnTo>
                    <a:pt x="8407" y="5126"/>
                  </a:lnTo>
                  <a:lnTo>
                    <a:pt x="7040" y="5126"/>
                  </a:lnTo>
                  <a:lnTo>
                    <a:pt x="5707" y="5365"/>
                  </a:lnTo>
                  <a:lnTo>
                    <a:pt x="4443" y="5810"/>
                  </a:lnTo>
                  <a:lnTo>
                    <a:pt x="3246" y="6493"/>
                  </a:lnTo>
                  <a:lnTo>
                    <a:pt x="2221" y="7313"/>
                  </a:lnTo>
                  <a:lnTo>
                    <a:pt x="1333" y="8304"/>
                  </a:lnTo>
                  <a:lnTo>
                    <a:pt x="649" y="9432"/>
                  </a:lnTo>
                  <a:lnTo>
                    <a:pt x="205" y="10662"/>
                  </a:lnTo>
                  <a:lnTo>
                    <a:pt x="0" y="11961"/>
                  </a:lnTo>
                  <a:lnTo>
                    <a:pt x="68" y="13328"/>
                  </a:lnTo>
                  <a:lnTo>
                    <a:pt x="478" y="14729"/>
                  </a:lnTo>
                  <a:lnTo>
                    <a:pt x="1264" y="16130"/>
                  </a:lnTo>
                  <a:lnTo>
                    <a:pt x="1811" y="16847"/>
                  </a:lnTo>
                  <a:lnTo>
                    <a:pt x="34617" y="56625"/>
                  </a:lnTo>
                  <a:lnTo>
                    <a:pt x="35643" y="57855"/>
                  </a:lnTo>
                  <a:lnTo>
                    <a:pt x="37864" y="60282"/>
                  </a:lnTo>
                  <a:lnTo>
                    <a:pt x="40188" y="62537"/>
                  </a:lnTo>
                  <a:lnTo>
                    <a:pt x="42614" y="64622"/>
                  </a:lnTo>
                  <a:lnTo>
                    <a:pt x="45143" y="66604"/>
                  </a:lnTo>
                  <a:lnTo>
                    <a:pt x="47774" y="68415"/>
                  </a:lnTo>
                  <a:lnTo>
                    <a:pt x="50508" y="70089"/>
                  </a:lnTo>
                  <a:lnTo>
                    <a:pt x="53310" y="71593"/>
                  </a:lnTo>
                  <a:lnTo>
                    <a:pt x="56215" y="72960"/>
                  </a:lnTo>
                  <a:lnTo>
                    <a:pt x="59154" y="74156"/>
                  </a:lnTo>
                  <a:lnTo>
                    <a:pt x="62161" y="75215"/>
                  </a:lnTo>
                  <a:lnTo>
                    <a:pt x="65237" y="76070"/>
                  </a:lnTo>
                  <a:lnTo>
                    <a:pt x="68380" y="76787"/>
                  </a:lnTo>
                  <a:lnTo>
                    <a:pt x="71559" y="77300"/>
                  </a:lnTo>
                  <a:lnTo>
                    <a:pt x="74771" y="77676"/>
                  </a:lnTo>
                  <a:lnTo>
                    <a:pt x="78017" y="77847"/>
                  </a:lnTo>
                  <a:lnTo>
                    <a:pt x="116770" y="77847"/>
                  </a:lnTo>
                  <a:lnTo>
                    <a:pt x="121930" y="77812"/>
                  </a:lnTo>
                  <a:lnTo>
                    <a:pt x="132250" y="77197"/>
                  </a:lnTo>
                  <a:lnTo>
                    <a:pt x="142536" y="76001"/>
                  </a:lnTo>
                  <a:lnTo>
                    <a:pt x="152720" y="74190"/>
                  </a:lnTo>
                  <a:lnTo>
                    <a:pt x="157743" y="73062"/>
                  </a:lnTo>
                  <a:lnTo>
                    <a:pt x="180298" y="67663"/>
                  </a:lnTo>
                  <a:lnTo>
                    <a:pt x="180298" y="12439"/>
                  </a:lnTo>
                  <a:lnTo>
                    <a:pt x="165056" y="4682"/>
                  </a:lnTo>
                  <a:lnTo>
                    <a:pt x="162801" y="3588"/>
                  </a:lnTo>
                  <a:lnTo>
                    <a:pt x="158188" y="1880"/>
                  </a:lnTo>
                  <a:lnTo>
                    <a:pt x="153437" y="718"/>
                  </a:lnTo>
                  <a:lnTo>
                    <a:pt x="148619" y="68"/>
                  </a:lnTo>
                  <a:lnTo>
                    <a:pt x="143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79" name="Google Shape;779;p26"/>
          <p:cNvGrpSpPr/>
          <p:nvPr/>
        </p:nvGrpSpPr>
        <p:grpSpPr>
          <a:xfrm>
            <a:off x="10134151" y="3348851"/>
            <a:ext cx="692624" cy="738431"/>
            <a:chOff x="1353125" y="238125"/>
            <a:chExt cx="4914550" cy="5239575"/>
          </a:xfrm>
        </p:grpSpPr>
        <p:sp>
          <p:nvSpPr>
            <p:cNvPr id="780" name="Google Shape;780;p26"/>
            <p:cNvSpPr/>
            <p:nvPr/>
          </p:nvSpPr>
          <p:spPr>
            <a:xfrm>
              <a:off x="2164425" y="3639750"/>
              <a:ext cx="1192850" cy="1156000"/>
            </a:xfrm>
            <a:custGeom>
              <a:avLst/>
              <a:gdLst/>
              <a:ahLst/>
              <a:cxnLst/>
              <a:rect l="l" t="t" r="r" b="b"/>
              <a:pathLst>
                <a:path w="47714" h="46240" extrusionOk="0">
                  <a:moveTo>
                    <a:pt x="1605" y="0"/>
                  </a:moveTo>
                  <a:lnTo>
                    <a:pt x="1278" y="33"/>
                  </a:lnTo>
                  <a:lnTo>
                    <a:pt x="688" y="262"/>
                  </a:lnTo>
                  <a:lnTo>
                    <a:pt x="263" y="720"/>
                  </a:lnTo>
                  <a:lnTo>
                    <a:pt x="33" y="1277"/>
                  </a:lnTo>
                  <a:lnTo>
                    <a:pt x="1" y="1605"/>
                  </a:lnTo>
                  <a:lnTo>
                    <a:pt x="1" y="46239"/>
                  </a:lnTo>
                  <a:lnTo>
                    <a:pt x="47713" y="46239"/>
                  </a:lnTo>
                  <a:lnTo>
                    <a:pt x="47713" y="1768"/>
                  </a:lnTo>
                  <a:lnTo>
                    <a:pt x="47713" y="1408"/>
                  </a:lnTo>
                  <a:lnTo>
                    <a:pt x="47419" y="786"/>
                  </a:lnTo>
                  <a:lnTo>
                    <a:pt x="46960" y="295"/>
                  </a:lnTo>
                  <a:lnTo>
                    <a:pt x="46305" y="33"/>
                  </a:lnTo>
                  <a:lnTo>
                    <a:pt x="45945" y="0"/>
                  </a:lnTo>
                  <a:lnTo>
                    <a:pt x="30390" y="0"/>
                  </a:lnTo>
                  <a:lnTo>
                    <a:pt x="30390" y="8449"/>
                  </a:lnTo>
                  <a:lnTo>
                    <a:pt x="30390" y="9104"/>
                  </a:lnTo>
                  <a:lnTo>
                    <a:pt x="30128" y="10381"/>
                  </a:lnTo>
                  <a:lnTo>
                    <a:pt x="29670" y="11527"/>
                  </a:lnTo>
                  <a:lnTo>
                    <a:pt x="29015" y="12608"/>
                  </a:lnTo>
                  <a:lnTo>
                    <a:pt x="28163" y="13525"/>
                  </a:lnTo>
                  <a:lnTo>
                    <a:pt x="27181" y="14245"/>
                  </a:lnTo>
                  <a:lnTo>
                    <a:pt x="26067" y="14802"/>
                  </a:lnTo>
                  <a:lnTo>
                    <a:pt x="24823" y="15129"/>
                  </a:lnTo>
                  <a:lnTo>
                    <a:pt x="24168" y="15162"/>
                  </a:lnTo>
                  <a:lnTo>
                    <a:pt x="23480" y="15195"/>
                  </a:lnTo>
                  <a:lnTo>
                    <a:pt x="22138" y="14966"/>
                  </a:lnTo>
                  <a:lnTo>
                    <a:pt x="20926" y="14507"/>
                  </a:lnTo>
                  <a:lnTo>
                    <a:pt x="19813" y="13787"/>
                  </a:lnTo>
                  <a:lnTo>
                    <a:pt x="18896" y="12902"/>
                  </a:lnTo>
                  <a:lnTo>
                    <a:pt x="18143" y="11855"/>
                  </a:lnTo>
                  <a:lnTo>
                    <a:pt x="17619" y="10643"/>
                  </a:lnTo>
                  <a:lnTo>
                    <a:pt x="17324" y="9333"/>
                  </a:lnTo>
                  <a:lnTo>
                    <a:pt x="17324" y="8645"/>
                  </a:lnTo>
                  <a:lnTo>
                    <a:pt x="17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1353125" y="5124825"/>
              <a:ext cx="4914550" cy="352875"/>
            </a:xfrm>
            <a:custGeom>
              <a:avLst/>
              <a:gdLst/>
              <a:ahLst/>
              <a:cxnLst/>
              <a:rect l="l" t="t" r="r" b="b"/>
              <a:pathLst>
                <a:path w="196582" h="14115" extrusionOk="0">
                  <a:moveTo>
                    <a:pt x="1998" y="1"/>
                  </a:moveTo>
                  <a:lnTo>
                    <a:pt x="1605" y="33"/>
                  </a:lnTo>
                  <a:lnTo>
                    <a:pt x="884" y="328"/>
                  </a:lnTo>
                  <a:lnTo>
                    <a:pt x="360" y="852"/>
                  </a:lnTo>
                  <a:lnTo>
                    <a:pt x="33" y="1573"/>
                  </a:lnTo>
                  <a:lnTo>
                    <a:pt x="0" y="1998"/>
                  </a:lnTo>
                  <a:lnTo>
                    <a:pt x="0" y="12117"/>
                  </a:lnTo>
                  <a:lnTo>
                    <a:pt x="33" y="12510"/>
                  </a:lnTo>
                  <a:lnTo>
                    <a:pt x="360" y="13231"/>
                  </a:lnTo>
                  <a:lnTo>
                    <a:pt x="884" y="13787"/>
                  </a:lnTo>
                  <a:lnTo>
                    <a:pt x="1605" y="14082"/>
                  </a:lnTo>
                  <a:lnTo>
                    <a:pt x="1998" y="14115"/>
                  </a:lnTo>
                  <a:lnTo>
                    <a:pt x="194584" y="14115"/>
                  </a:lnTo>
                  <a:lnTo>
                    <a:pt x="194977" y="14082"/>
                  </a:lnTo>
                  <a:lnTo>
                    <a:pt x="195697" y="13787"/>
                  </a:lnTo>
                  <a:lnTo>
                    <a:pt x="196254" y="13231"/>
                  </a:lnTo>
                  <a:lnTo>
                    <a:pt x="196549" y="12510"/>
                  </a:lnTo>
                  <a:lnTo>
                    <a:pt x="196582" y="12117"/>
                  </a:lnTo>
                  <a:lnTo>
                    <a:pt x="196582" y="1998"/>
                  </a:lnTo>
                  <a:lnTo>
                    <a:pt x="196549" y="1573"/>
                  </a:lnTo>
                  <a:lnTo>
                    <a:pt x="196254" y="852"/>
                  </a:lnTo>
                  <a:lnTo>
                    <a:pt x="195697" y="328"/>
                  </a:lnTo>
                  <a:lnTo>
                    <a:pt x="194977" y="33"/>
                  </a:lnTo>
                  <a:lnTo>
                    <a:pt x="194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2355175" y="238125"/>
              <a:ext cx="2900625" cy="4559250"/>
            </a:xfrm>
            <a:custGeom>
              <a:avLst/>
              <a:gdLst/>
              <a:ahLst/>
              <a:cxnLst/>
              <a:rect l="l" t="t" r="r" b="b"/>
              <a:pathLst>
                <a:path w="116025" h="182370" extrusionOk="0">
                  <a:moveTo>
                    <a:pt x="72241" y="32158"/>
                  </a:moveTo>
                  <a:lnTo>
                    <a:pt x="73518" y="32420"/>
                  </a:lnTo>
                  <a:lnTo>
                    <a:pt x="74697" y="32944"/>
                  </a:lnTo>
                  <a:lnTo>
                    <a:pt x="75745" y="33631"/>
                  </a:lnTo>
                  <a:lnTo>
                    <a:pt x="76629" y="34516"/>
                  </a:lnTo>
                  <a:lnTo>
                    <a:pt x="77317" y="35564"/>
                  </a:lnTo>
                  <a:lnTo>
                    <a:pt x="77841" y="36742"/>
                  </a:lnTo>
                  <a:lnTo>
                    <a:pt x="78103" y="38020"/>
                  </a:lnTo>
                  <a:lnTo>
                    <a:pt x="78103" y="38707"/>
                  </a:lnTo>
                  <a:lnTo>
                    <a:pt x="78103" y="39362"/>
                  </a:lnTo>
                  <a:lnTo>
                    <a:pt x="77841" y="40639"/>
                  </a:lnTo>
                  <a:lnTo>
                    <a:pt x="77317" y="41818"/>
                  </a:lnTo>
                  <a:lnTo>
                    <a:pt x="76629" y="42866"/>
                  </a:lnTo>
                  <a:lnTo>
                    <a:pt x="75745" y="43750"/>
                  </a:lnTo>
                  <a:lnTo>
                    <a:pt x="74697" y="44471"/>
                  </a:lnTo>
                  <a:lnTo>
                    <a:pt x="73518" y="44962"/>
                  </a:lnTo>
                  <a:lnTo>
                    <a:pt x="72241" y="45224"/>
                  </a:lnTo>
                  <a:lnTo>
                    <a:pt x="43751" y="45224"/>
                  </a:lnTo>
                  <a:lnTo>
                    <a:pt x="42474" y="44962"/>
                  </a:lnTo>
                  <a:lnTo>
                    <a:pt x="41295" y="44471"/>
                  </a:lnTo>
                  <a:lnTo>
                    <a:pt x="40247" y="43750"/>
                  </a:lnTo>
                  <a:lnTo>
                    <a:pt x="39363" y="42866"/>
                  </a:lnTo>
                  <a:lnTo>
                    <a:pt x="38675" y="41818"/>
                  </a:lnTo>
                  <a:lnTo>
                    <a:pt x="38184" y="40639"/>
                  </a:lnTo>
                  <a:lnTo>
                    <a:pt x="37922" y="39362"/>
                  </a:lnTo>
                  <a:lnTo>
                    <a:pt x="37889" y="38707"/>
                  </a:lnTo>
                  <a:lnTo>
                    <a:pt x="37922" y="38020"/>
                  </a:lnTo>
                  <a:lnTo>
                    <a:pt x="38184" y="36742"/>
                  </a:lnTo>
                  <a:lnTo>
                    <a:pt x="38675" y="35564"/>
                  </a:lnTo>
                  <a:lnTo>
                    <a:pt x="39363" y="34516"/>
                  </a:lnTo>
                  <a:lnTo>
                    <a:pt x="40247" y="33631"/>
                  </a:lnTo>
                  <a:lnTo>
                    <a:pt x="41295" y="32944"/>
                  </a:lnTo>
                  <a:lnTo>
                    <a:pt x="42474" y="32420"/>
                  </a:lnTo>
                  <a:lnTo>
                    <a:pt x="43751" y="32158"/>
                  </a:lnTo>
                  <a:close/>
                  <a:moveTo>
                    <a:pt x="90874" y="82327"/>
                  </a:moveTo>
                  <a:lnTo>
                    <a:pt x="91660" y="82359"/>
                  </a:lnTo>
                  <a:lnTo>
                    <a:pt x="93134" y="82654"/>
                  </a:lnTo>
                  <a:lnTo>
                    <a:pt x="94509" y="83244"/>
                  </a:lnTo>
                  <a:lnTo>
                    <a:pt x="95721" y="84062"/>
                  </a:lnTo>
                  <a:lnTo>
                    <a:pt x="96736" y="85078"/>
                  </a:lnTo>
                  <a:lnTo>
                    <a:pt x="97555" y="86289"/>
                  </a:lnTo>
                  <a:lnTo>
                    <a:pt x="98144" y="87632"/>
                  </a:lnTo>
                  <a:lnTo>
                    <a:pt x="98439" y="89138"/>
                  </a:lnTo>
                  <a:lnTo>
                    <a:pt x="98472" y="89891"/>
                  </a:lnTo>
                  <a:lnTo>
                    <a:pt x="98439" y="90677"/>
                  </a:lnTo>
                  <a:lnTo>
                    <a:pt x="98144" y="92151"/>
                  </a:lnTo>
                  <a:lnTo>
                    <a:pt x="97555" y="93526"/>
                  </a:lnTo>
                  <a:lnTo>
                    <a:pt x="96736" y="94738"/>
                  </a:lnTo>
                  <a:lnTo>
                    <a:pt x="95721" y="95753"/>
                  </a:lnTo>
                  <a:lnTo>
                    <a:pt x="94509" y="96572"/>
                  </a:lnTo>
                  <a:lnTo>
                    <a:pt x="93134" y="97129"/>
                  </a:lnTo>
                  <a:lnTo>
                    <a:pt x="91660" y="97456"/>
                  </a:lnTo>
                  <a:lnTo>
                    <a:pt x="90874" y="97489"/>
                  </a:lnTo>
                  <a:lnTo>
                    <a:pt x="90121" y="97456"/>
                  </a:lnTo>
                  <a:lnTo>
                    <a:pt x="88615" y="97129"/>
                  </a:lnTo>
                  <a:lnTo>
                    <a:pt x="87272" y="96572"/>
                  </a:lnTo>
                  <a:lnTo>
                    <a:pt x="86060" y="95753"/>
                  </a:lnTo>
                  <a:lnTo>
                    <a:pt x="85045" y="94738"/>
                  </a:lnTo>
                  <a:lnTo>
                    <a:pt x="84227" y="93526"/>
                  </a:lnTo>
                  <a:lnTo>
                    <a:pt x="83637" y="92151"/>
                  </a:lnTo>
                  <a:lnTo>
                    <a:pt x="83342" y="90677"/>
                  </a:lnTo>
                  <a:lnTo>
                    <a:pt x="83310" y="89891"/>
                  </a:lnTo>
                  <a:lnTo>
                    <a:pt x="83342" y="89138"/>
                  </a:lnTo>
                  <a:lnTo>
                    <a:pt x="83637" y="87632"/>
                  </a:lnTo>
                  <a:lnTo>
                    <a:pt x="84227" y="86289"/>
                  </a:lnTo>
                  <a:lnTo>
                    <a:pt x="85045" y="85078"/>
                  </a:lnTo>
                  <a:lnTo>
                    <a:pt x="86060" y="84062"/>
                  </a:lnTo>
                  <a:lnTo>
                    <a:pt x="87272" y="83244"/>
                  </a:lnTo>
                  <a:lnTo>
                    <a:pt x="88615" y="82654"/>
                  </a:lnTo>
                  <a:lnTo>
                    <a:pt x="90121" y="82359"/>
                  </a:lnTo>
                  <a:lnTo>
                    <a:pt x="90874" y="82327"/>
                  </a:lnTo>
                  <a:close/>
                  <a:moveTo>
                    <a:pt x="4029" y="0"/>
                  </a:moveTo>
                  <a:lnTo>
                    <a:pt x="3144" y="196"/>
                  </a:lnTo>
                  <a:lnTo>
                    <a:pt x="2326" y="524"/>
                  </a:lnTo>
                  <a:lnTo>
                    <a:pt x="1605" y="1015"/>
                  </a:lnTo>
                  <a:lnTo>
                    <a:pt x="1016" y="1637"/>
                  </a:lnTo>
                  <a:lnTo>
                    <a:pt x="525" y="2358"/>
                  </a:lnTo>
                  <a:lnTo>
                    <a:pt x="197" y="3176"/>
                  </a:lnTo>
                  <a:lnTo>
                    <a:pt x="1" y="4028"/>
                  </a:lnTo>
                  <a:lnTo>
                    <a:pt x="1" y="4519"/>
                  </a:lnTo>
                  <a:lnTo>
                    <a:pt x="1" y="122966"/>
                  </a:lnTo>
                  <a:lnTo>
                    <a:pt x="47844" y="122966"/>
                  </a:lnTo>
                  <a:lnTo>
                    <a:pt x="48401" y="122999"/>
                  </a:lnTo>
                  <a:lnTo>
                    <a:pt x="49449" y="123195"/>
                  </a:lnTo>
                  <a:lnTo>
                    <a:pt x="50399" y="123621"/>
                  </a:lnTo>
                  <a:lnTo>
                    <a:pt x="51250" y="124178"/>
                  </a:lnTo>
                  <a:lnTo>
                    <a:pt x="51971" y="124898"/>
                  </a:lnTo>
                  <a:lnTo>
                    <a:pt x="52560" y="125750"/>
                  </a:lnTo>
                  <a:lnTo>
                    <a:pt x="52953" y="126732"/>
                  </a:lnTo>
                  <a:lnTo>
                    <a:pt x="53149" y="127747"/>
                  </a:lnTo>
                  <a:lnTo>
                    <a:pt x="53182" y="128304"/>
                  </a:lnTo>
                  <a:lnTo>
                    <a:pt x="53182" y="182370"/>
                  </a:lnTo>
                  <a:lnTo>
                    <a:pt x="116024" y="182370"/>
                  </a:lnTo>
                  <a:lnTo>
                    <a:pt x="116024" y="4519"/>
                  </a:lnTo>
                  <a:lnTo>
                    <a:pt x="115991" y="4028"/>
                  </a:lnTo>
                  <a:lnTo>
                    <a:pt x="115828" y="3176"/>
                  </a:lnTo>
                  <a:lnTo>
                    <a:pt x="115467" y="2358"/>
                  </a:lnTo>
                  <a:lnTo>
                    <a:pt x="114976" y="1637"/>
                  </a:lnTo>
                  <a:lnTo>
                    <a:pt x="114387" y="1015"/>
                  </a:lnTo>
                  <a:lnTo>
                    <a:pt x="113666" y="524"/>
                  </a:lnTo>
                  <a:lnTo>
                    <a:pt x="112848" y="196"/>
                  </a:lnTo>
                  <a:lnTo>
                    <a:pt x="111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36FFB962-1820-4017-8846-D67341417ED6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501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 Co Global is an e-commerce platform offering end-to-end product fulfilment to customers with its integrated supply chain.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Each stage in the supply chain plays a pivotal role in reducing operational costs, maximizing customer satisfaction, and maintaining a healthy profit margin.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For e-commerce platforms like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, it is essential to use data analytics to analyse the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Global operations.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This presentation will: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Outline the data collected from various supply chain stages and the preprocessing methods applied.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Uncover key insights by analysing the upstream and downstream supply chain processes.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Provide recommendations based on the derived insights to enhance overall efficiency, optimize costs, and improve customer satisfaction.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3CED1-9600-E372-38C9-BE8B9FC817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81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8" name="Google Shape;818;p27"/>
          <p:cNvSpPr txBox="1"/>
          <p:nvPr/>
        </p:nvSpPr>
        <p:spPr>
          <a:xfrm>
            <a:off x="3645840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6299944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8950811" y="3344347"/>
            <a:ext cx="876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All the suspected fraud cases came from the Transfer payment method.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3848116" cy="508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 flagged orders had lower median sales values compared to those non-flagged orders.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LATAM and Europe had the most </a:t>
            </a:r>
            <a:r>
              <a:rPr lang="en-SG" sz="18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suspected_fraud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cases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In particular, most of the orders’ market destination with Western Europe was tagged as </a:t>
            </a:r>
            <a:r>
              <a:rPr lang="en-SG" sz="18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suspected_fraud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Perform additional scrutiny of those orders’ destination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B3040-8B92-76D2-EA5C-53DE2E1F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58" y="968712"/>
            <a:ext cx="7354611" cy="5088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3ECB73-7138-1D65-0C27-F95D5D7D5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34" y="4750634"/>
            <a:ext cx="4743866" cy="147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07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/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/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/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/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/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/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/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/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/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/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/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/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/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/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/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/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/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/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/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/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/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/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/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/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/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/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/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/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/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/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r>
              <a:rPr lang="en-SG" sz="4400" b="1" dirty="0">
                <a:latin typeface="Fira Sans"/>
                <a:ea typeface="Fira Sans"/>
                <a:cs typeface="Fira Sans"/>
                <a:sym typeface="Fira Sans"/>
              </a:rPr>
              <a:t>Recommendations</a:t>
            </a:r>
          </a:p>
        </p:txBody>
      </p:sp>
      <p:sp>
        <p:nvSpPr>
          <p:cNvPr id="717" name="Google Shape;717;p25"/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/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Acquisition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insights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/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400" b="1" dirty="0">
                <a:latin typeface="Fira Sans"/>
                <a:ea typeface="Fira Sans"/>
                <a:cs typeface="Fira Sans"/>
                <a:sym typeface="Fira Sans"/>
              </a:rPr>
              <a:t>Recommendations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D41C2-A6B1-3B62-3F3F-D8594E1DD2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smtClean="0">
                <a:latin typeface="Aptos" panose="020B0004020202020204" pitchFamily="34" charset="0"/>
              </a:rPr>
              <a:pPr/>
              <a:t>21</a:t>
            </a:fld>
            <a:endParaRPr lang="en" sz="1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2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Recommendations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501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Insight 1: Fan shop products are susceptible to changes in the Asia Pacific and Africa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Enhance the marketing of Fan Shop products in other markets to cushion the decrease in Asia Pacific and Africa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Insight 2: Europe has the lowest profit margin from 2015 to 2017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Promote the products with higher profit margins in Europe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Insight 3: Bookshops, </a:t>
            </a:r>
            <a:r>
              <a:rPr lang="en-SG" sz="16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Petshop</a:t>
            </a: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and Fitness have lower Product department margins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Promote bulk sales to increase the profit margins of these departments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Insight 4: Europe has a dropped in the OTP for Same Day Delivery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Plan alternate transportation routes (railway or highway) to account for potential disruption in any connection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Insight 5: All Suspected fraud transactions come from the transfer payment method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Monitor orders towards LATAM market and Western Europe regions in the European Market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Monitor origin orders with sales amount that exceeds the median amount of $84 in 2018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smtClean="0">
                <a:latin typeface="Aptos" panose="020B0004020202020204" pitchFamily="34" charset="0"/>
              </a:rPr>
              <a:pPr/>
              <a:t>22</a:t>
            </a:fld>
            <a:endParaRPr lang="en" sz="1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112160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SG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Limitations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18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Missing data for some of the years in the data for products and Market Regions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6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Puerto Rico states are not available for analysis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endParaRPr lang="en-SG" sz="16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5268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/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/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/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/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/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/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/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/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/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/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/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/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/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/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/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/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/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/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/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/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/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/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/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/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/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/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/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/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/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/>
          <p:cNvSpPr txBox="1"/>
          <p:nvPr/>
        </p:nvSpPr>
        <p:spPr>
          <a:xfrm>
            <a:off x="6772120" y="340533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9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 Acquisition</a:t>
            </a:r>
            <a:endParaRPr lang="en-SG" sz="21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/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/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Acquisition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insights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/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400" b="1" dirty="0">
                <a:latin typeface="Fira Sans"/>
                <a:ea typeface="Fira Sans"/>
                <a:cs typeface="Fira Sans"/>
                <a:sym typeface="Fira Sans"/>
              </a:rPr>
              <a:t>Recommendations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83925D-2CA6-32DD-6D1F-01E675E55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955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8" name="Google Shape;818;p27"/>
          <p:cNvSpPr txBox="1"/>
          <p:nvPr/>
        </p:nvSpPr>
        <p:spPr>
          <a:xfrm>
            <a:off x="3645840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6299944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8950811" y="3344347"/>
            <a:ext cx="876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4592400" cy="6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933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 Description</a:t>
            </a:r>
            <a:endParaRPr sz="2933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523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Contained 180,519 Data Co orders from January 2015 to February 2018 based in the USA and Puerto Rico collected by 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  <a:hlinkClick r:id="rId3"/>
              </a:rPr>
              <a:t>Universidad Central del Ecuador </a:t>
            </a:r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Contained the Sales and Profits (Benefit per order) and the following information with their respective hierarchies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Product Purchased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Product Department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Product Category Department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Product Name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Payment Method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Transfer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Cash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Debit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Payment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Shipping Method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Same Day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First Class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Second Class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Standard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Order Destination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Market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Market Region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Market Country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200" smtClean="0">
                <a:latin typeface="Aptos" panose="020B0004020202020204" pitchFamily="34" charset="0"/>
              </a:rPr>
              <a:pPr/>
              <a:t>4</a:t>
            </a:fld>
            <a:endParaRPr lang="en" sz="12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/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/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/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/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/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/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/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/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/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/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/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/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/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/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/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/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/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/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/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/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/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/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/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/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/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/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/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/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/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/>
          <p:cNvSpPr txBox="1"/>
          <p:nvPr/>
        </p:nvSpPr>
        <p:spPr>
          <a:xfrm>
            <a:off x="6772120" y="340533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9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lang="en-SG" sz="21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/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/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Acquisition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insights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/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400" b="1" dirty="0">
                <a:latin typeface="Fira Sans"/>
                <a:ea typeface="Fira Sans"/>
                <a:cs typeface="Fira Sans"/>
                <a:sym typeface="Fira Sans"/>
              </a:rPr>
              <a:t>Recommendations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E17B01-083E-1BA3-E6B6-550DEA842A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4867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8" name="Google Shape;818;p27"/>
          <p:cNvSpPr txBox="1"/>
          <p:nvPr/>
        </p:nvSpPr>
        <p:spPr>
          <a:xfrm>
            <a:off x="3645840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6299944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8950811" y="3344347"/>
            <a:ext cx="876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4592400" cy="6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933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sz="2933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4"/>
            <a:ext cx="5613416" cy="511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Converted the dataset into the star schema for faster analytics workload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Stored the data and star schema in the PostgreSQL server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Processed the respective dimension and fact tables in Power BI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Customer (Dimension)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Combined Customer First and Last Name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Replaced erroneous Customer State 91732 (El Monte) and 95738 (Elk Grove) with the correct state CA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Product (Dimension)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Changed product price to Price Category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Region (Dimension)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Replaced the Spanish countries’ names with their English names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Reordered Pacific Asia to Asia Pacific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Shipping (Shipping)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Sales (Fact)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Rounded off the Sales, Benefits Per Order, and Order Item Discount to 2 decimal places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2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Cleaned the Payment Type and Delivery Status text columns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FB07F-5660-886A-980D-5CD202D5B9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6ABED-AC64-154F-D0CE-419D361C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72" y="407864"/>
            <a:ext cx="5555744" cy="60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5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/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/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/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/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/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/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/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/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/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/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/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/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/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/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/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/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/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/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/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/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/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/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/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/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/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/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/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/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/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/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9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 Insights</a:t>
            </a:r>
            <a:endParaRPr lang="en-SG" sz="21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/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/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Acquisition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insights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/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400" b="1" dirty="0">
                <a:latin typeface="Fira Sans"/>
                <a:ea typeface="Fira Sans"/>
                <a:cs typeface="Fira Sans"/>
                <a:sym typeface="Fira Sans"/>
              </a:rPr>
              <a:t>Recommendations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9EABD3-0CE1-31C5-3BD9-2E1A566EB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330" smtClean="0">
                <a:solidFill>
                  <a:schemeClr val="accent3"/>
                </a:solidFill>
              </a:rPr>
              <a:pPr/>
              <a:t>7</a:t>
            </a:fld>
            <a:endParaRPr lang="en" sz="133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9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"/>
          <p:cNvSpPr txBox="1"/>
          <p:nvPr/>
        </p:nvSpPr>
        <p:spPr>
          <a:xfrm>
            <a:off x="1017379" y="3343952"/>
            <a:ext cx="808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8" name="Google Shape;818;p27"/>
          <p:cNvSpPr txBox="1"/>
          <p:nvPr/>
        </p:nvSpPr>
        <p:spPr>
          <a:xfrm>
            <a:off x="3645840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6299944" y="3344347"/>
            <a:ext cx="8648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8950811" y="3344347"/>
            <a:ext cx="876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33" rIns="0" bIns="0" anchor="t" anchorCtr="0">
            <a:noAutofit/>
          </a:bodyPr>
          <a:lstStyle/>
          <a:p>
            <a:pPr marL="16933" defTabSz="1219170">
              <a:buClr>
                <a:srgbClr val="000000"/>
              </a:buClr>
            </a:pPr>
            <a:r>
              <a:rPr lang="en" sz="5733" b="1" ker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5733" kern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482584" y="327833"/>
            <a:ext cx="4592400" cy="6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933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 Fusion Methodology</a:t>
            </a:r>
            <a:endParaRPr sz="2933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821;p27">
            <a:extLst>
              <a:ext uri="{FF2B5EF4-FFF2-40B4-BE49-F238E27FC236}">
                <a16:creationId xmlns:a16="http://schemas.microsoft.com/office/drawing/2014/main" id="{829840C3-D64A-DAC2-857A-A638534893AF}"/>
              </a:ext>
            </a:extLst>
          </p:cNvPr>
          <p:cNvSpPr txBox="1">
            <a:spLocks/>
          </p:cNvSpPr>
          <p:nvPr/>
        </p:nvSpPr>
        <p:spPr>
          <a:xfrm>
            <a:off x="482584" y="1206495"/>
            <a:ext cx="11216080" cy="523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lang="en-SG" sz="1800" dirty="0" err="1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analysis prioritised the Market and products with complete data from 2015 to 2017.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kumimoji="0" lang="en-SG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DataCo</a:t>
            </a: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 dataset was analysed in the following order.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Sales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Profit Margin derived </a:t>
            </a: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from the Benefit Per Order and Sales column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On-Time Performance (OTP) of Shipping Method from the Delivery Status column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SG" sz="1800" dirty="0">
                <a:solidFill>
                  <a:prstClr val="black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rPr>
              <a:t>Suspected Fraud transaction monitoring from the Order Status column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SG" sz="1800" dirty="0">
              <a:solidFill>
                <a:prstClr val="black"/>
              </a:solidFill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9165E-D80E-DEAA-5FA7-F27E6B86B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346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/>
          <p:cNvSpPr/>
          <p:nvPr/>
        </p:nvSpPr>
        <p:spPr>
          <a:xfrm>
            <a:off x="666948" y="591595"/>
            <a:ext cx="4496680" cy="5723876"/>
          </a:xfrm>
          <a:custGeom>
            <a:avLst/>
            <a:gdLst/>
            <a:ahLst/>
            <a:cxnLst/>
            <a:rect l="l" t="t" r="r" b="b"/>
            <a:pathLst>
              <a:path w="108984" h="138727" fill="none" extrusionOk="0">
                <a:moveTo>
                  <a:pt x="96333" y="138727"/>
                </a:moveTo>
                <a:cubicBezTo>
                  <a:pt x="105897" y="132946"/>
                  <a:pt x="108984" y="120491"/>
                  <a:pt x="103203" y="110928"/>
                </a:cubicBezTo>
                <a:cubicBezTo>
                  <a:pt x="97440" y="101346"/>
                  <a:pt x="85449" y="100436"/>
                  <a:pt x="75404" y="104040"/>
                </a:cubicBezTo>
                <a:cubicBezTo>
                  <a:pt x="65359" y="107645"/>
                  <a:pt x="53386" y="106735"/>
                  <a:pt x="47605" y="97153"/>
                </a:cubicBezTo>
                <a:cubicBezTo>
                  <a:pt x="41842" y="87572"/>
                  <a:pt x="44929" y="75135"/>
                  <a:pt x="54510" y="69354"/>
                </a:cubicBezTo>
                <a:lnTo>
                  <a:pt x="54510" y="69354"/>
                </a:lnTo>
                <a:cubicBezTo>
                  <a:pt x="64074" y="63591"/>
                  <a:pt x="67161" y="51137"/>
                  <a:pt x="61380" y="41556"/>
                </a:cubicBezTo>
                <a:cubicBezTo>
                  <a:pt x="55599" y="31992"/>
                  <a:pt x="43626" y="31082"/>
                  <a:pt x="33581" y="34686"/>
                </a:cubicBezTo>
                <a:cubicBezTo>
                  <a:pt x="23535" y="38290"/>
                  <a:pt x="11563" y="37380"/>
                  <a:pt x="5782" y="27799"/>
                </a:cubicBezTo>
                <a:cubicBezTo>
                  <a:pt x="1" y="18235"/>
                  <a:pt x="3088" y="5781"/>
                  <a:pt x="12651" y="0"/>
                </a:cubicBezTo>
              </a:path>
            </a:pathLst>
          </a:custGeom>
          <a:noFill/>
          <a:ln w="11150" cap="rnd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5"/>
          <p:cNvSpPr/>
          <p:nvPr/>
        </p:nvSpPr>
        <p:spPr>
          <a:xfrm>
            <a:off x="980562" y="766040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900" y="1"/>
                </a:moveTo>
                <a:cubicBezTo>
                  <a:pt x="8690" y="1"/>
                  <a:pt x="3998" y="3141"/>
                  <a:pt x="1999" y="7941"/>
                </a:cubicBezTo>
                <a:cubicBezTo>
                  <a:pt x="1" y="12758"/>
                  <a:pt x="1107" y="18290"/>
                  <a:pt x="4783" y="21983"/>
                </a:cubicBezTo>
                <a:cubicBezTo>
                  <a:pt x="7252" y="24441"/>
                  <a:pt x="10544" y="25750"/>
                  <a:pt x="13894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5" y="22768"/>
                  <a:pt x="26765" y="18075"/>
                  <a:pt x="26765" y="12865"/>
                </a:cubicBezTo>
                <a:lnTo>
                  <a:pt x="25587" y="12865"/>
                </a:lnTo>
                <a:cubicBezTo>
                  <a:pt x="25587" y="19324"/>
                  <a:pt x="20359" y="24570"/>
                  <a:pt x="13900" y="24570"/>
                </a:cubicBezTo>
                <a:cubicBezTo>
                  <a:pt x="13846" y="24571"/>
                  <a:pt x="13791" y="24571"/>
                  <a:pt x="13737" y="24571"/>
                </a:cubicBezTo>
                <a:cubicBezTo>
                  <a:pt x="7281" y="24571"/>
                  <a:pt x="2035" y="19341"/>
                  <a:pt x="2035" y="12865"/>
                </a:cubicBezTo>
                <a:cubicBezTo>
                  <a:pt x="2035" y="6407"/>
                  <a:pt x="7281" y="1177"/>
                  <a:pt x="13737" y="1177"/>
                </a:cubicBezTo>
                <a:cubicBezTo>
                  <a:pt x="13791" y="1177"/>
                  <a:pt x="13846" y="1178"/>
                  <a:pt x="13900" y="1178"/>
                </a:cubicBezTo>
                <a:lnTo>
                  <a:pt x="13900" y="1"/>
                </a:ln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5"/>
          <p:cNvSpPr/>
          <p:nvPr/>
        </p:nvSpPr>
        <p:spPr>
          <a:xfrm>
            <a:off x="1554070" y="766040"/>
            <a:ext cx="530809" cy="530851"/>
          </a:xfrm>
          <a:custGeom>
            <a:avLst/>
            <a:gdLst/>
            <a:ahLst/>
            <a:cxnLst/>
            <a:rect l="l" t="t" r="r" b="b"/>
            <a:pathLst>
              <a:path w="12865" h="12866" extrusionOk="0">
                <a:moveTo>
                  <a:pt x="0" y="1"/>
                </a:moveTo>
                <a:lnTo>
                  <a:pt x="0" y="1178"/>
                </a:lnTo>
                <a:cubicBezTo>
                  <a:pt x="6459" y="1178"/>
                  <a:pt x="11687" y="6406"/>
                  <a:pt x="11687" y="12865"/>
                </a:cubicBezTo>
                <a:lnTo>
                  <a:pt x="12865" y="12865"/>
                </a:lnTo>
                <a:cubicBezTo>
                  <a:pt x="12847" y="5764"/>
                  <a:pt x="7102" y="1"/>
                  <a:pt x="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5"/>
          <p:cNvSpPr/>
          <p:nvPr/>
        </p:nvSpPr>
        <p:spPr>
          <a:xfrm>
            <a:off x="1177866" y="921381"/>
            <a:ext cx="750973" cy="751675"/>
          </a:xfrm>
          <a:custGeom>
            <a:avLst/>
            <a:gdLst/>
            <a:ahLst/>
            <a:cxnLst/>
            <a:rect l="l" t="t" r="r" b="b"/>
            <a:pathLst>
              <a:path w="18201" h="18218" extrusionOk="0">
                <a:moveTo>
                  <a:pt x="9100" y="1"/>
                </a:moveTo>
                <a:cubicBezTo>
                  <a:pt x="4069" y="1"/>
                  <a:pt x="1" y="4087"/>
                  <a:pt x="1" y="9100"/>
                </a:cubicBezTo>
                <a:cubicBezTo>
                  <a:pt x="1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7"/>
                  <a:pt x="14132" y="1"/>
                  <a:pt x="9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6" name="Google Shape;676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5"/>
          <p:cNvSpPr/>
          <p:nvPr/>
        </p:nvSpPr>
        <p:spPr>
          <a:xfrm>
            <a:off x="2175398" y="2359152"/>
            <a:ext cx="750932" cy="751675"/>
          </a:xfrm>
          <a:custGeom>
            <a:avLst/>
            <a:gdLst/>
            <a:ahLst/>
            <a:cxnLst/>
            <a:rect l="l" t="t" r="r" b="b"/>
            <a:pathLst>
              <a:path w="18200" h="18218" extrusionOk="0">
                <a:moveTo>
                  <a:pt x="9100" y="0"/>
                </a:moveTo>
                <a:cubicBezTo>
                  <a:pt x="4069" y="0"/>
                  <a:pt x="0" y="4086"/>
                  <a:pt x="0" y="9100"/>
                </a:cubicBezTo>
                <a:cubicBezTo>
                  <a:pt x="0" y="14132"/>
                  <a:pt x="4069" y="18218"/>
                  <a:pt x="9100" y="18218"/>
                </a:cubicBezTo>
                <a:cubicBezTo>
                  <a:pt x="14132" y="18218"/>
                  <a:pt x="18200" y="14132"/>
                  <a:pt x="18200" y="9100"/>
                </a:cubicBezTo>
                <a:cubicBezTo>
                  <a:pt x="18200" y="4086"/>
                  <a:pt x="14132" y="0"/>
                  <a:pt x="9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3075765" y="2731645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5"/>
          <p:cNvSpPr/>
          <p:nvPr/>
        </p:nvSpPr>
        <p:spPr>
          <a:xfrm>
            <a:off x="3496116" y="2676439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3"/>
                  <a:pt x="643" y="0"/>
                  <a:pt x="1428" y="0"/>
                </a:cubicBezTo>
                <a:cubicBezTo>
                  <a:pt x="2195" y="0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5"/>
          <p:cNvSpPr/>
          <p:nvPr/>
        </p:nvSpPr>
        <p:spPr>
          <a:xfrm>
            <a:off x="2012711" y="2203770"/>
            <a:ext cx="538196" cy="1062445"/>
          </a:xfrm>
          <a:custGeom>
            <a:avLst/>
            <a:gdLst/>
            <a:ahLst/>
            <a:cxnLst/>
            <a:rect l="l" t="t" r="r" b="b"/>
            <a:pathLst>
              <a:path w="13044" h="25750" extrusionOk="0">
                <a:moveTo>
                  <a:pt x="12879" y="0"/>
                </a:moveTo>
                <a:cubicBezTo>
                  <a:pt x="5781" y="0"/>
                  <a:pt x="0" y="5748"/>
                  <a:pt x="0" y="12884"/>
                </a:cubicBezTo>
                <a:cubicBezTo>
                  <a:pt x="0" y="20002"/>
                  <a:pt x="5781" y="25749"/>
                  <a:pt x="12879" y="25749"/>
                </a:cubicBezTo>
                <a:cubicBezTo>
                  <a:pt x="12934" y="25749"/>
                  <a:pt x="12989" y="25749"/>
                  <a:pt x="13043" y="25748"/>
                </a:cubicBezTo>
                <a:lnTo>
                  <a:pt x="13043" y="24571"/>
                </a:lnTo>
                <a:cubicBezTo>
                  <a:pt x="6584" y="24571"/>
                  <a:pt x="1338" y="19343"/>
                  <a:pt x="1338" y="12884"/>
                </a:cubicBezTo>
                <a:cubicBezTo>
                  <a:pt x="1338" y="6407"/>
                  <a:pt x="6584" y="1179"/>
                  <a:pt x="13043" y="1179"/>
                </a:cubicBezTo>
                <a:lnTo>
                  <a:pt x="13043" y="1"/>
                </a:lnTo>
                <a:cubicBezTo>
                  <a:pt x="12989" y="1"/>
                  <a:pt x="12934" y="0"/>
                  <a:pt x="12879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5"/>
          <p:cNvSpPr/>
          <p:nvPr/>
        </p:nvSpPr>
        <p:spPr>
          <a:xfrm>
            <a:off x="2550860" y="2203811"/>
            <a:ext cx="524208" cy="1062363"/>
          </a:xfrm>
          <a:custGeom>
            <a:avLst/>
            <a:gdLst/>
            <a:ahLst/>
            <a:cxnLst/>
            <a:rect l="l" t="t" r="r" b="b"/>
            <a:pathLst>
              <a:path w="12705" h="25748" extrusionOk="0">
                <a:moveTo>
                  <a:pt x="0" y="0"/>
                </a:moveTo>
                <a:lnTo>
                  <a:pt x="0" y="1178"/>
                </a:lnTo>
                <a:cubicBezTo>
                  <a:pt x="6406" y="1267"/>
                  <a:pt x="11544" y="6477"/>
                  <a:pt x="11544" y="12883"/>
                </a:cubicBezTo>
                <a:cubicBezTo>
                  <a:pt x="11544" y="19271"/>
                  <a:pt x="6406" y="24481"/>
                  <a:pt x="0" y="24570"/>
                </a:cubicBezTo>
                <a:lnTo>
                  <a:pt x="0" y="25747"/>
                </a:lnTo>
                <a:cubicBezTo>
                  <a:pt x="7048" y="25658"/>
                  <a:pt x="12704" y="19913"/>
                  <a:pt x="12704" y="12883"/>
                </a:cubicBezTo>
                <a:cubicBezTo>
                  <a:pt x="12704" y="5835"/>
                  <a:pt x="7048" y="90"/>
                  <a:pt x="0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5"/>
          <p:cNvSpPr/>
          <p:nvPr/>
        </p:nvSpPr>
        <p:spPr>
          <a:xfrm>
            <a:off x="2748163" y="3627512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0" y="0"/>
                </a:moveTo>
                <a:cubicBezTo>
                  <a:pt x="11220" y="0"/>
                  <a:pt x="9548" y="321"/>
                  <a:pt x="7958" y="983"/>
                </a:cubicBezTo>
                <a:cubicBezTo>
                  <a:pt x="3140" y="2982"/>
                  <a:pt x="0" y="7674"/>
                  <a:pt x="0" y="12885"/>
                </a:cubicBezTo>
                <a:lnTo>
                  <a:pt x="1178" y="12885"/>
                </a:lnTo>
                <a:cubicBezTo>
                  <a:pt x="1178" y="6408"/>
                  <a:pt x="6423" y="1180"/>
                  <a:pt x="12882" y="1180"/>
                </a:cubicBezTo>
                <a:cubicBezTo>
                  <a:pt x="12937" y="1179"/>
                  <a:pt x="12991" y="1179"/>
                  <a:pt x="13046" y="1179"/>
                </a:cubicBezTo>
                <a:cubicBezTo>
                  <a:pt x="19484" y="1179"/>
                  <a:pt x="24748" y="6409"/>
                  <a:pt x="24748" y="12885"/>
                </a:cubicBezTo>
                <a:cubicBezTo>
                  <a:pt x="24748" y="19343"/>
                  <a:pt x="19484" y="24573"/>
                  <a:pt x="13046" y="24573"/>
                </a:cubicBezTo>
                <a:cubicBezTo>
                  <a:pt x="12991" y="24573"/>
                  <a:pt x="12937" y="24572"/>
                  <a:pt x="12882" y="24571"/>
                </a:cubicBezTo>
                <a:lnTo>
                  <a:pt x="12882" y="25749"/>
                </a:lnTo>
                <a:cubicBezTo>
                  <a:pt x="18093" y="25749"/>
                  <a:pt x="22785" y="22609"/>
                  <a:pt x="24766" y="17809"/>
                </a:cubicBezTo>
                <a:cubicBezTo>
                  <a:pt x="26764" y="12992"/>
                  <a:pt x="25658" y="7460"/>
                  <a:pt x="21982" y="3767"/>
                </a:cubicBezTo>
                <a:cubicBezTo>
                  <a:pt x="19524" y="1309"/>
                  <a:pt x="16229" y="0"/>
                  <a:pt x="12880" y="0"/>
                </a:cubicBezTo>
                <a:close/>
              </a:path>
            </a:pathLst>
          </a:custGeom>
          <a:solidFill>
            <a:srgbClr val="E8A3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5"/>
          <p:cNvSpPr/>
          <p:nvPr/>
        </p:nvSpPr>
        <p:spPr>
          <a:xfrm>
            <a:off x="2748163" y="3627595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2882" y="0"/>
                </a:moveTo>
                <a:lnTo>
                  <a:pt x="12882" y="1178"/>
                </a:lnTo>
                <a:cubicBezTo>
                  <a:pt x="17611" y="1178"/>
                  <a:pt x="21875" y="4015"/>
                  <a:pt x="23695" y="8404"/>
                </a:cubicBezTo>
                <a:cubicBezTo>
                  <a:pt x="25497" y="12775"/>
                  <a:pt x="24498" y="17807"/>
                  <a:pt x="21161" y="21144"/>
                </a:cubicBezTo>
                <a:cubicBezTo>
                  <a:pt x="18915" y="23390"/>
                  <a:pt x="15917" y="24580"/>
                  <a:pt x="12868" y="24580"/>
                </a:cubicBezTo>
                <a:cubicBezTo>
                  <a:pt x="11364" y="24580"/>
                  <a:pt x="9848" y="24290"/>
                  <a:pt x="8404" y="23695"/>
                </a:cubicBezTo>
                <a:cubicBezTo>
                  <a:pt x="4033" y="21875"/>
                  <a:pt x="1178" y="17611"/>
                  <a:pt x="1178" y="12883"/>
                </a:cubicBezTo>
                <a:lnTo>
                  <a:pt x="0" y="12883"/>
                </a:lnTo>
                <a:cubicBezTo>
                  <a:pt x="0" y="18075"/>
                  <a:pt x="3140" y="22767"/>
                  <a:pt x="7958" y="24766"/>
                </a:cubicBezTo>
                <a:cubicBezTo>
                  <a:pt x="9548" y="25428"/>
                  <a:pt x="11220" y="25749"/>
                  <a:pt x="12880" y="25749"/>
                </a:cubicBezTo>
                <a:cubicBezTo>
                  <a:pt x="16229" y="25749"/>
                  <a:pt x="19524" y="24440"/>
                  <a:pt x="21982" y="21982"/>
                </a:cubicBezTo>
                <a:cubicBezTo>
                  <a:pt x="25658" y="18289"/>
                  <a:pt x="26764" y="12758"/>
                  <a:pt x="24766" y="7940"/>
                </a:cubicBezTo>
                <a:cubicBezTo>
                  <a:pt x="22785" y="3140"/>
                  <a:pt x="18093" y="0"/>
                  <a:pt x="12882" y="0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5"/>
          <p:cNvSpPr/>
          <p:nvPr/>
        </p:nvSpPr>
        <p:spPr>
          <a:xfrm>
            <a:off x="2903465" y="3782895"/>
            <a:ext cx="751716" cy="751716"/>
          </a:xfrm>
          <a:custGeom>
            <a:avLst/>
            <a:gdLst/>
            <a:ahLst/>
            <a:cxnLst/>
            <a:rect l="l" t="t" r="r" b="b"/>
            <a:pathLst>
              <a:path w="18219" h="18219" extrusionOk="0">
                <a:moveTo>
                  <a:pt x="9118" y="1"/>
                </a:moveTo>
                <a:cubicBezTo>
                  <a:pt x="4087" y="1"/>
                  <a:pt x="1" y="4087"/>
                  <a:pt x="1" y="9101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50" y="18218"/>
                  <a:pt x="18218" y="14132"/>
                  <a:pt x="18218" y="9101"/>
                </a:cubicBezTo>
                <a:cubicBezTo>
                  <a:pt x="18218" y="4087"/>
                  <a:pt x="14150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3804574" y="4155428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5"/>
          <p:cNvSpPr/>
          <p:nvPr/>
        </p:nvSpPr>
        <p:spPr>
          <a:xfrm>
            <a:off x="4224925" y="4100221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7"/>
                  <a:pt x="1428" y="2837"/>
                </a:cubicBezTo>
                <a:cubicBezTo>
                  <a:pt x="643" y="2837"/>
                  <a:pt x="0" y="2195"/>
                  <a:pt x="0" y="1410"/>
                </a:cubicBezTo>
                <a:cubicBezTo>
                  <a:pt x="0" y="642"/>
                  <a:pt x="643" y="0"/>
                  <a:pt x="1428" y="0"/>
                </a:cubicBezTo>
                <a:cubicBezTo>
                  <a:pt x="2195" y="0"/>
                  <a:pt x="2837" y="642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5"/>
          <p:cNvSpPr/>
          <p:nvPr/>
        </p:nvSpPr>
        <p:spPr>
          <a:xfrm>
            <a:off x="3900997" y="5220665"/>
            <a:ext cx="751675" cy="751675"/>
          </a:xfrm>
          <a:custGeom>
            <a:avLst/>
            <a:gdLst/>
            <a:ahLst/>
            <a:cxnLst/>
            <a:rect l="l" t="t" r="r" b="b"/>
            <a:pathLst>
              <a:path w="18218" h="18218" extrusionOk="0">
                <a:moveTo>
                  <a:pt x="9118" y="1"/>
                </a:moveTo>
                <a:cubicBezTo>
                  <a:pt x="4087" y="1"/>
                  <a:pt x="1" y="4087"/>
                  <a:pt x="1" y="9118"/>
                </a:cubicBezTo>
                <a:cubicBezTo>
                  <a:pt x="1" y="14132"/>
                  <a:pt x="4087" y="18218"/>
                  <a:pt x="9118" y="18218"/>
                </a:cubicBezTo>
                <a:cubicBezTo>
                  <a:pt x="14132" y="18218"/>
                  <a:pt x="18218" y="14132"/>
                  <a:pt x="18218" y="9118"/>
                </a:cubicBezTo>
                <a:cubicBezTo>
                  <a:pt x="18218" y="4087"/>
                  <a:pt x="14132" y="1"/>
                  <a:pt x="91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2B6778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rgbClr val="2B677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9" name="Google Shape;689;p25"/>
          <p:cNvSpPr/>
          <p:nvPr/>
        </p:nvSpPr>
        <p:spPr>
          <a:xfrm>
            <a:off x="4802106" y="5593157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1"/>
                </a:moveTo>
                <a:lnTo>
                  <a:pt x="10188" y="1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5"/>
          <p:cNvSpPr/>
          <p:nvPr/>
        </p:nvSpPr>
        <p:spPr>
          <a:xfrm>
            <a:off x="5222459" y="5538696"/>
            <a:ext cx="117096" cy="116353"/>
          </a:xfrm>
          <a:custGeom>
            <a:avLst/>
            <a:gdLst/>
            <a:ahLst/>
            <a:cxnLst/>
            <a:rect l="l" t="t" r="r" b="b"/>
            <a:pathLst>
              <a:path w="2838" h="2820" fill="none" extrusionOk="0">
                <a:moveTo>
                  <a:pt x="2837" y="1410"/>
                </a:moveTo>
                <a:cubicBezTo>
                  <a:pt x="2837" y="2177"/>
                  <a:pt x="2195" y="2820"/>
                  <a:pt x="1410" y="2820"/>
                </a:cubicBezTo>
                <a:cubicBezTo>
                  <a:pt x="643" y="2820"/>
                  <a:pt x="0" y="2177"/>
                  <a:pt x="0" y="1410"/>
                </a:cubicBezTo>
                <a:cubicBezTo>
                  <a:pt x="0" y="625"/>
                  <a:pt x="643" y="1"/>
                  <a:pt x="1410" y="1"/>
                </a:cubicBezTo>
                <a:cubicBezTo>
                  <a:pt x="2195" y="1"/>
                  <a:pt x="2837" y="625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5"/>
          <p:cNvSpPr/>
          <p:nvPr/>
        </p:nvSpPr>
        <p:spPr>
          <a:xfrm>
            <a:off x="3703694" y="5065324"/>
            <a:ext cx="1104324" cy="1062445"/>
          </a:xfrm>
          <a:custGeom>
            <a:avLst/>
            <a:gdLst/>
            <a:ahLst/>
            <a:cxnLst/>
            <a:rect l="l" t="t" r="r" b="b"/>
            <a:pathLst>
              <a:path w="26765" h="25750" extrusionOk="0">
                <a:moveTo>
                  <a:pt x="13890" y="1173"/>
                </a:moveTo>
                <a:cubicBezTo>
                  <a:pt x="15403" y="1173"/>
                  <a:pt x="16928" y="1467"/>
                  <a:pt x="18379" y="2071"/>
                </a:cubicBezTo>
                <a:cubicBezTo>
                  <a:pt x="22750" y="3873"/>
                  <a:pt x="25605" y="8137"/>
                  <a:pt x="25605" y="12883"/>
                </a:cubicBezTo>
                <a:cubicBezTo>
                  <a:pt x="25587" y="19342"/>
                  <a:pt x="20359" y="24570"/>
                  <a:pt x="13900" y="24570"/>
                </a:cubicBezTo>
                <a:cubicBezTo>
                  <a:pt x="9154" y="24570"/>
                  <a:pt x="4890" y="21733"/>
                  <a:pt x="3088" y="17362"/>
                </a:cubicBezTo>
                <a:cubicBezTo>
                  <a:pt x="1268" y="12990"/>
                  <a:pt x="2267" y="7941"/>
                  <a:pt x="5621" y="4604"/>
                </a:cubicBezTo>
                <a:cubicBezTo>
                  <a:pt x="7851" y="2363"/>
                  <a:pt x="10845" y="1173"/>
                  <a:pt x="13890" y="1173"/>
                </a:cubicBezTo>
                <a:close/>
                <a:moveTo>
                  <a:pt x="13900" y="1"/>
                </a:moveTo>
                <a:cubicBezTo>
                  <a:pt x="8690" y="1"/>
                  <a:pt x="3998" y="3141"/>
                  <a:pt x="1999" y="7959"/>
                </a:cubicBezTo>
                <a:cubicBezTo>
                  <a:pt x="1" y="12758"/>
                  <a:pt x="1107" y="18307"/>
                  <a:pt x="4801" y="21983"/>
                </a:cubicBezTo>
                <a:cubicBezTo>
                  <a:pt x="7258" y="24441"/>
                  <a:pt x="10546" y="25750"/>
                  <a:pt x="13895" y="25750"/>
                </a:cubicBezTo>
                <a:cubicBezTo>
                  <a:pt x="15554" y="25750"/>
                  <a:pt x="17229" y="25428"/>
                  <a:pt x="18825" y="24766"/>
                </a:cubicBezTo>
                <a:cubicBezTo>
                  <a:pt x="23624" y="22786"/>
                  <a:pt x="26765" y="18075"/>
                  <a:pt x="26765" y="12883"/>
                </a:cubicBezTo>
                <a:cubicBezTo>
                  <a:pt x="26765" y="5764"/>
                  <a:pt x="21002" y="19"/>
                  <a:pt x="13900" y="1"/>
                </a:cubicBezTo>
                <a:close/>
              </a:path>
            </a:pathLst>
          </a:custGeom>
          <a:solidFill>
            <a:srgbClr val="3F697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5"/>
          <p:cNvSpPr/>
          <p:nvPr/>
        </p:nvSpPr>
        <p:spPr>
          <a:xfrm>
            <a:off x="2078231" y="1293916"/>
            <a:ext cx="420399" cy="41"/>
          </a:xfrm>
          <a:custGeom>
            <a:avLst/>
            <a:gdLst/>
            <a:ahLst/>
            <a:cxnLst/>
            <a:rect l="l" t="t" r="r" b="b"/>
            <a:pathLst>
              <a:path w="10189" h="1" fill="none" extrusionOk="0">
                <a:moveTo>
                  <a:pt x="0" y="0"/>
                </a:moveTo>
                <a:lnTo>
                  <a:pt x="10188" y="0"/>
                </a:lnTo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5"/>
          <p:cNvSpPr/>
          <p:nvPr/>
        </p:nvSpPr>
        <p:spPr>
          <a:xfrm>
            <a:off x="2498584" y="1238668"/>
            <a:ext cx="117096" cy="117096"/>
          </a:xfrm>
          <a:custGeom>
            <a:avLst/>
            <a:gdLst/>
            <a:ahLst/>
            <a:cxnLst/>
            <a:rect l="l" t="t" r="r" b="b"/>
            <a:pathLst>
              <a:path w="2838" h="2838" fill="none" extrusionOk="0">
                <a:moveTo>
                  <a:pt x="2837" y="1410"/>
                </a:moveTo>
                <a:cubicBezTo>
                  <a:pt x="2837" y="2195"/>
                  <a:pt x="2195" y="2838"/>
                  <a:pt x="1428" y="2838"/>
                </a:cubicBezTo>
                <a:cubicBezTo>
                  <a:pt x="643" y="2838"/>
                  <a:pt x="0" y="2195"/>
                  <a:pt x="0" y="1410"/>
                </a:cubicBezTo>
                <a:cubicBezTo>
                  <a:pt x="0" y="643"/>
                  <a:pt x="643" y="1"/>
                  <a:pt x="1428" y="1"/>
                </a:cubicBezTo>
                <a:cubicBezTo>
                  <a:pt x="2195" y="1"/>
                  <a:pt x="2837" y="643"/>
                  <a:pt x="2837" y="1410"/>
                </a:cubicBezTo>
                <a:close/>
              </a:path>
            </a:pathLst>
          </a:custGeom>
          <a:noFill/>
          <a:ln w="11150" cap="flat" cmpd="sng">
            <a:solidFill>
              <a:srgbClr val="3F6979"/>
            </a:solidFill>
            <a:prstDash val="solid"/>
            <a:miter lim="1784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5"/>
          <p:cNvSpPr/>
          <p:nvPr/>
        </p:nvSpPr>
        <p:spPr>
          <a:xfrm>
            <a:off x="2759900" y="759434"/>
            <a:ext cx="2877256" cy="1075607"/>
          </a:xfrm>
          <a:custGeom>
            <a:avLst/>
            <a:gdLst/>
            <a:ahLst/>
            <a:cxnLst/>
            <a:rect l="l" t="t" r="r" b="b"/>
            <a:pathLst>
              <a:path w="58936" h="26069" extrusionOk="0">
                <a:moveTo>
                  <a:pt x="822" y="0"/>
                </a:moveTo>
                <a:cubicBezTo>
                  <a:pt x="376" y="0"/>
                  <a:pt x="1" y="357"/>
                  <a:pt x="1" y="803"/>
                </a:cubicBezTo>
                <a:lnTo>
                  <a:pt x="1" y="25248"/>
                </a:lnTo>
                <a:cubicBezTo>
                  <a:pt x="1" y="25711"/>
                  <a:pt x="376" y="26068"/>
                  <a:pt x="822" y="26068"/>
                </a:cubicBezTo>
                <a:lnTo>
                  <a:pt x="58132" y="26068"/>
                </a:lnTo>
                <a:cubicBezTo>
                  <a:pt x="58578" y="26068"/>
                  <a:pt x="58935" y="25711"/>
                  <a:pt x="58935" y="25248"/>
                </a:cubicBezTo>
                <a:lnTo>
                  <a:pt x="58935" y="803"/>
                </a:lnTo>
                <a:cubicBezTo>
                  <a:pt x="58935" y="357"/>
                  <a:pt x="58578" y="0"/>
                  <a:pt x="581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dist="9525" dir="1739999" algn="bl" rotWithShape="0">
              <a:srgbClr val="000000">
                <a:alpha val="80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5" name="Google Shape;695;p25"/>
          <p:cNvGrpSpPr/>
          <p:nvPr/>
        </p:nvGrpSpPr>
        <p:grpSpPr>
          <a:xfrm>
            <a:off x="5061251" y="543734"/>
            <a:ext cx="443957" cy="443957"/>
            <a:chOff x="5319938" y="407800"/>
            <a:chExt cx="332968" cy="332968"/>
          </a:xfrm>
        </p:grpSpPr>
        <p:sp>
          <p:nvSpPr>
            <p:cNvPr id="696" name="Google Shape;696;p25"/>
            <p:cNvSpPr/>
            <p:nvPr/>
          </p:nvSpPr>
          <p:spPr>
            <a:xfrm>
              <a:off x="5319938" y="407800"/>
              <a:ext cx="332968" cy="332968"/>
            </a:xfrm>
            <a:custGeom>
              <a:avLst/>
              <a:gdLst/>
              <a:ahLst/>
              <a:cxnLst/>
              <a:rect l="l" t="t" r="r" b="b"/>
              <a:pathLst>
                <a:path w="10760" h="10760" extrusionOk="0">
                  <a:moveTo>
                    <a:pt x="5389" y="0"/>
                  </a:moveTo>
                  <a:cubicBezTo>
                    <a:pt x="2409" y="0"/>
                    <a:pt x="1" y="2409"/>
                    <a:pt x="1" y="5389"/>
                  </a:cubicBezTo>
                  <a:cubicBezTo>
                    <a:pt x="1" y="8351"/>
                    <a:pt x="2409" y="10759"/>
                    <a:pt x="5389" y="10759"/>
                  </a:cubicBezTo>
                  <a:cubicBezTo>
                    <a:pt x="8351" y="10759"/>
                    <a:pt x="10760" y="8351"/>
                    <a:pt x="10760" y="5389"/>
                  </a:cubicBezTo>
                  <a:cubicBezTo>
                    <a:pt x="10760" y="2409"/>
                    <a:pt x="8351" y="0"/>
                    <a:pt x="5389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74215" y="509391"/>
              <a:ext cx="177098" cy="151785"/>
            </a:xfrm>
            <a:custGeom>
              <a:avLst/>
              <a:gdLst/>
              <a:ahLst/>
              <a:cxnLst/>
              <a:rect l="l" t="t" r="r" b="b"/>
              <a:pathLst>
                <a:path w="5723" h="4905" extrusionOk="0">
                  <a:moveTo>
                    <a:pt x="3274" y="0"/>
                  </a:moveTo>
                  <a:cubicBezTo>
                    <a:pt x="1094" y="0"/>
                    <a:pt x="0" y="2629"/>
                    <a:pt x="1530" y="4176"/>
                  </a:cubicBezTo>
                  <a:cubicBezTo>
                    <a:pt x="2033" y="4679"/>
                    <a:pt x="2652" y="4905"/>
                    <a:pt x="3257" y="4905"/>
                  </a:cubicBezTo>
                  <a:cubicBezTo>
                    <a:pt x="4518" y="4905"/>
                    <a:pt x="5723" y="3927"/>
                    <a:pt x="5723" y="2445"/>
                  </a:cubicBezTo>
                  <a:lnTo>
                    <a:pt x="3296" y="2445"/>
                  </a:lnTo>
                  <a:lnTo>
                    <a:pt x="3296" y="0"/>
                  </a:lnTo>
                  <a:cubicBezTo>
                    <a:pt x="3289" y="0"/>
                    <a:pt x="3281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8" name="Google Shape;698;p25"/>
          <p:cNvSpPr/>
          <p:nvPr/>
        </p:nvSpPr>
        <p:spPr>
          <a:xfrm>
            <a:off x="6008786" y="651215"/>
            <a:ext cx="100881" cy="100139"/>
          </a:xfrm>
          <a:custGeom>
            <a:avLst/>
            <a:gdLst/>
            <a:ahLst/>
            <a:cxnLst/>
            <a:rect l="l" t="t" r="r" b="b"/>
            <a:pathLst>
              <a:path w="2445" h="2427" extrusionOk="0">
                <a:moveTo>
                  <a:pt x="0" y="0"/>
                </a:moveTo>
                <a:lnTo>
                  <a:pt x="0" y="2427"/>
                </a:lnTo>
                <a:lnTo>
                  <a:pt x="2444" y="2427"/>
                </a:lnTo>
                <a:cubicBezTo>
                  <a:pt x="2444" y="1089"/>
                  <a:pt x="1338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25"/>
          <p:cNvSpPr/>
          <p:nvPr/>
        </p:nvSpPr>
        <p:spPr>
          <a:xfrm>
            <a:off x="3808091" y="2207482"/>
            <a:ext cx="2877207" cy="1076349"/>
          </a:xfrm>
          <a:custGeom>
            <a:avLst/>
            <a:gdLst/>
            <a:ahLst/>
            <a:cxnLst/>
            <a:rect l="l" t="t" r="r" b="b"/>
            <a:pathLst>
              <a:path w="58935" h="26087" extrusionOk="0">
                <a:moveTo>
                  <a:pt x="803" y="1"/>
                </a:moveTo>
                <a:cubicBezTo>
                  <a:pt x="357" y="1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57" y="26087"/>
                  <a:pt x="803" y="26087"/>
                </a:cubicBezTo>
                <a:lnTo>
                  <a:pt x="58114" y="26087"/>
                </a:lnTo>
                <a:cubicBezTo>
                  <a:pt x="58560" y="26087"/>
                  <a:pt x="58934" y="25712"/>
                  <a:pt x="58934" y="25266"/>
                </a:cubicBezTo>
                <a:lnTo>
                  <a:pt x="58934" y="821"/>
                </a:lnTo>
                <a:cubicBezTo>
                  <a:pt x="58934" y="375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0" name="Google Shape;700;p25"/>
          <p:cNvGrpSpPr/>
          <p:nvPr/>
        </p:nvGrpSpPr>
        <p:grpSpPr>
          <a:xfrm>
            <a:off x="6133854" y="1992520"/>
            <a:ext cx="444700" cy="443957"/>
            <a:chOff x="6048190" y="1494390"/>
            <a:chExt cx="333525" cy="332968"/>
          </a:xfrm>
        </p:grpSpPr>
        <p:sp>
          <p:nvSpPr>
            <p:cNvPr id="701" name="Google Shape;701;p25"/>
            <p:cNvSpPr/>
            <p:nvPr/>
          </p:nvSpPr>
          <p:spPr>
            <a:xfrm>
              <a:off x="6048190" y="1494390"/>
              <a:ext cx="333525" cy="332968"/>
            </a:xfrm>
            <a:custGeom>
              <a:avLst/>
              <a:gdLst/>
              <a:ahLst/>
              <a:cxnLst/>
              <a:rect l="l" t="t" r="r" b="b"/>
              <a:pathLst>
                <a:path w="10778" h="10760" extrusionOk="0">
                  <a:moveTo>
                    <a:pt x="5389" y="1"/>
                  </a:moveTo>
                  <a:cubicBezTo>
                    <a:pt x="2410" y="1"/>
                    <a:pt x="1" y="2409"/>
                    <a:pt x="1" y="5371"/>
                  </a:cubicBezTo>
                  <a:cubicBezTo>
                    <a:pt x="1" y="8351"/>
                    <a:pt x="2410" y="10760"/>
                    <a:pt x="5389" y="10760"/>
                  </a:cubicBezTo>
                  <a:cubicBezTo>
                    <a:pt x="8369" y="10760"/>
                    <a:pt x="10778" y="8351"/>
                    <a:pt x="10778" y="5371"/>
                  </a:cubicBezTo>
                  <a:cubicBezTo>
                    <a:pt x="10778" y="2409"/>
                    <a:pt x="8369" y="1"/>
                    <a:pt x="538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6126047" y="1571690"/>
              <a:ext cx="176727" cy="177284"/>
            </a:xfrm>
            <a:custGeom>
              <a:avLst/>
              <a:gdLst/>
              <a:ahLst/>
              <a:cxnLst/>
              <a:rect l="l" t="t" r="r" b="b"/>
              <a:pathLst>
                <a:path w="5711" h="5729" extrusionOk="0">
                  <a:moveTo>
                    <a:pt x="2851" y="1739"/>
                  </a:moveTo>
                  <a:cubicBezTo>
                    <a:pt x="3439" y="1739"/>
                    <a:pt x="3998" y="2195"/>
                    <a:pt x="3998" y="2873"/>
                  </a:cubicBezTo>
                  <a:cubicBezTo>
                    <a:pt x="3998" y="3498"/>
                    <a:pt x="3498" y="3997"/>
                    <a:pt x="2873" y="4015"/>
                  </a:cubicBezTo>
                  <a:lnTo>
                    <a:pt x="2856" y="4015"/>
                  </a:lnTo>
                  <a:cubicBezTo>
                    <a:pt x="1856" y="4015"/>
                    <a:pt x="1339" y="2784"/>
                    <a:pt x="2053" y="2070"/>
                  </a:cubicBezTo>
                  <a:cubicBezTo>
                    <a:pt x="2288" y="1841"/>
                    <a:pt x="2572" y="1739"/>
                    <a:pt x="2851" y="1739"/>
                  </a:cubicBezTo>
                  <a:close/>
                  <a:moveTo>
                    <a:pt x="2285" y="1"/>
                  </a:moveTo>
                  <a:cubicBezTo>
                    <a:pt x="2124" y="1"/>
                    <a:pt x="1999" y="143"/>
                    <a:pt x="1999" y="304"/>
                  </a:cubicBezTo>
                  <a:lnTo>
                    <a:pt x="1999" y="643"/>
                  </a:lnTo>
                  <a:cubicBezTo>
                    <a:pt x="1999" y="679"/>
                    <a:pt x="1981" y="696"/>
                    <a:pt x="1946" y="714"/>
                  </a:cubicBezTo>
                  <a:cubicBezTo>
                    <a:pt x="1696" y="804"/>
                    <a:pt x="1482" y="946"/>
                    <a:pt x="1285" y="1107"/>
                  </a:cubicBezTo>
                  <a:cubicBezTo>
                    <a:pt x="1268" y="1116"/>
                    <a:pt x="1250" y="1120"/>
                    <a:pt x="1234" y="1120"/>
                  </a:cubicBezTo>
                  <a:cubicBezTo>
                    <a:pt x="1219" y="1120"/>
                    <a:pt x="1205" y="1116"/>
                    <a:pt x="1196" y="1107"/>
                  </a:cubicBezTo>
                  <a:lnTo>
                    <a:pt x="964" y="982"/>
                  </a:lnTo>
                  <a:cubicBezTo>
                    <a:pt x="918" y="959"/>
                    <a:pt x="868" y="947"/>
                    <a:pt x="818" y="947"/>
                  </a:cubicBezTo>
                  <a:cubicBezTo>
                    <a:pt x="715" y="947"/>
                    <a:pt x="614" y="998"/>
                    <a:pt x="554" y="1107"/>
                  </a:cubicBezTo>
                  <a:lnTo>
                    <a:pt x="90" y="1928"/>
                  </a:lnTo>
                  <a:cubicBezTo>
                    <a:pt x="1" y="2070"/>
                    <a:pt x="54" y="2249"/>
                    <a:pt x="197" y="2338"/>
                  </a:cubicBezTo>
                  <a:lnTo>
                    <a:pt x="429" y="2481"/>
                  </a:lnTo>
                  <a:cubicBezTo>
                    <a:pt x="465" y="2499"/>
                    <a:pt x="483" y="2516"/>
                    <a:pt x="465" y="2552"/>
                  </a:cubicBezTo>
                  <a:cubicBezTo>
                    <a:pt x="447" y="2659"/>
                    <a:pt x="447" y="2766"/>
                    <a:pt x="447" y="2873"/>
                  </a:cubicBezTo>
                  <a:cubicBezTo>
                    <a:pt x="447" y="3034"/>
                    <a:pt x="465" y="3212"/>
                    <a:pt x="500" y="3373"/>
                  </a:cubicBezTo>
                  <a:cubicBezTo>
                    <a:pt x="518" y="3409"/>
                    <a:pt x="500" y="3444"/>
                    <a:pt x="465" y="3462"/>
                  </a:cubicBezTo>
                  <a:lnTo>
                    <a:pt x="286" y="3569"/>
                  </a:lnTo>
                  <a:cubicBezTo>
                    <a:pt x="144" y="3641"/>
                    <a:pt x="90" y="3819"/>
                    <a:pt x="179" y="3962"/>
                  </a:cubicBezTo>
                  <a:lnTo>
                    <a:pt x="661" y="4800"/>
                  </a:lnTo>
                  <a:cubicBezTo>
                    <a:pt x="709" y="4895"/>
                    <a:pt x="804" y="4951"/>
                    <a:pt x="909" y="4951"/>
                  </a:cubicBezTo>
                  <a:cubicBezTo>
                    <a:pt x="962" y="4951"/>
                    <a:pt x="1018" y="4937"/>
                    <a:pt x="1071" y="4907"/>
                  </a:cubicBezTo>
                  <a:lnTo>
                    <a:pt x="1339" y="4747"/>
                  </a:lnTo>
                  <a:cubicBezTo>
                    <a:pt x="1348" y="4738"/>
                    <a:pt x="1361" y="4733"/>
                    <a:pt x="1377" y="4733"/>
                  </a:cubicBezTo>
                  <a:cubicBezTo>
                    <a:pt x="1393" y="4733"/>
                    <a:pt x="1410" y="4738"/>
                    <a:pt x="1428" y="4747"/>
                  </a:cubicBezTo>
                  <a:cubicBezTo>
                    <a:pt x="1624" y="4890"/>
                    <a:pt x="1874" y="5014"/>
                    <a:pt x="2124" y="5086"/>
                  </a:cubicBezTo>
                  <a:cubicBezTo>
                    <a:pt x="2142" y="5086"/>
                    <a:pt x="2178" y="5121"/>
                    <a:pt x="2178" y="5157"/>
                  </a:cubicBezTo>
                  <a:lnTo>
                    <a:pt x="2178" y="5443"/>
                  </a:lnTo>
                  <a:cubicBezTo>
                    <a:pt x="2178" y="5603"/>
                    <a:pt x="2303" y="5728"/>
                    <a:pt x="2463" y="5728"/>
                  </a:cubicBezTo>
                  <a:lnTo>
                    <a:pt x="3427" y="5728"/>
                  </a:lnTo>
                  <a:cubicBezTo>
                    <a:pt x="3587" y="5728"/>
                    <a:pt x="3730" y="5603"/>
                    <a:pt x="3730" y="5443"/>
                  </a:cubicBezTo>
                  <a:lnTo>
                    <a:pt x="3730" y="5014"/>
                  </a:lnTo>
                  <a:cubicBezTo>
                    <a:pt x="3730" y="4979"/>
                    <a:pt x="3748" y="4961"/>
                    <a:pt x="3766" y="4943"/>
                  </a:cubicBezTo>
                  <a:cubicBezTo>
                    <a:pt x="3980" y="4854"/>
                    <a:pt x="4158" y="4729"/>
                    <a:pt x="4337" y="4568"/>
                  </a:cubicBezTo>
                  <a:cubicBezTo>
                    <a:pt x="4345" y="4559"/>
                    <a:pt x="4359" y="4555"/>
                    <a:pt x="4372" y="4555"/>
                  </a:cubicBezTo>
                  <a:cubicBezTo>
                    <a:pt x="4386" y="4555"/>
                    <a:pt x="4399" y="4559"/>
                    <a:pt x="4408" y="4568"/>
                  </a:cubicBezTo>
                  <a:lnTo>
                    <a:pt x="4747" y="4765"/>
                  </a:lnTo>
                  <a:cubicBezTo>
                    <a:pt x="4790" y="4786"/>
                    <a:pt x="4835" y="4796"/>
                    <a:pt x="4881" y="4796"/>
                  </a:cubicBezTo>
                  <a:cubicBezTo>
                    <a:pt x="4988" y="4796"/>
                    <a:pt x="5095" y="4740"/>
                    <a:pt x="5157" y="4640"/>
                  </a:cubicBezTo>
                  <a:lnTo>
                    <a:pt x="5639" y="3819"/>
                  </a:lnTo>
                  <a:cubicBezTo>
                    <a:pt x="5710" y="3676"/>
                    <a:pt x="5675" y="3498"/>
                    <a:pt x="5532" y="3409"/>
                  </a:cubicBezTo>
                  <a:lnTo>
                    <a:pt x="5122" y="3159"/>
                  </a:lnTo>
                  <a:cubicBezTo>
                    <a:pt x="5104" y="3159"/>
                    <a:pt x="5086" y="3123"/>
                    <a:pt x="5086" y="3105"/>
                  </a:cubicBezTo>
                  <a:lnTo>
                    <a:pt x="5086" y="2873"/>
                  </a:lnTo>
                  <a:cubicBezTo>
                    <a:pt x="5086" y="2731"/>
                    <a:pt x="5068" y="2588"/>
                    <a:pt x="5050" y="2463"/>
                  </a:cubicBezTo>
                  <a:cubicBezTo>
                    <a:pt x="5050" y="2427"/>
                    <a:pt x="5050" y="2392"/>
                    <a:pt x="5086" y="2392"/>
                  </a:cubicBezTo>
                  <a:lnTo>
                    <a:pt x="5443" y="2177"/>
                  </a:lnTo>
                  <a:cubicBezTo>
                    <a:pt x="5586" y="2106"/>
                    <a:pt x="5621" y="1910"/>
                    <a:pt x="5550" y="1767"/>
                  </a:cubicBezTo>
                  <a:lnTo>
                    <a:pt x="5068" y="946"/>
                  </a:lnTo>
                  <a:cubicBezTo>
                    <a:pt x="5009" y="851"/>
                    <a:pt x="4910" y="796"/>
                    <a:pt x="4808" y="796"/>
                  </a:cubicBezTo>
                  <a:cubicBezTo>
                    <a:pt x="4757" y="796"/>
                    <a:pt x="4705" y="809"/>
                    <a:pt x="4658" y="839"/>
                  </a:cubicBezTo>
                  <a:lnTo>
                    <a:pt x="4283" y="1053"/>
                  </a:lnTo>
                  <a:cubicBezTo>
                    <a:pt x="4265" y="1062"/>
                    <a:pt x="4247" y="1067"/>
                    <a:pt x="4232" y="1067"/>
                  </a:cubicBezTo>
                  <a:cubicBezTo>
                    <a:pt x="4216" y="1067"/>
                    <a:pt x="4203" y="1062"/>
                    <a:pt x="4194" y="1053"/>
                  </a:cubicBezTo>
                  <a:cubicBezTo>
                    <a:pt x="4015" y="911"/>
                    <a:pt x="3819" y="804"/>
                    <a:pt x="3605" y="714"/>
                  </a:cubicBezTo>
                  <a:cubicBezTo>
                    <a:pt x="3569" y="714"/>
                    <a:pt x="3551" y="679"/>
                    <a:pt x="3551" y="643"/>
                  </a:cubicBezTo>
                  <a:lnTo>
                    <a:pt x="3551" y="304"/>
                  </a:lnTo>
                  <a:cubicBezTo>
                    <a:pt x="3551" y="143"/>
                    <a:pt x="3409" y="1"/>
                    <a:pt x="3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3" name="Google Shape;703;p25"/>
          <p:cNvSpPr/>
          <p:nvPr/>
        </p:nvSpPr>
        <p:spPr>
          <a:xfrm>
            <a:off x="4515964" y="3681628"/>
            <a:ext cx="2876328" cy="1075648"/>
          </a:xfrm>
          <a:custGeom>
            <a:avLst/>
            <a:gdLst/>
            <a:ahLst/>
            <a:cxnLst/>
            <a:rect l="l" t="t" r="r" b="b"/>
            <a:pathLst>
              <a:path w="58917" h="26070" extrusionOk="0">
                <a:moveTo>
                  <a:pt x="803" y="1"/>
                </a:moveTo>
                <a:cubicBezTo>
                  <a:pt x="357" y="1"/>
                  <a:pt x="1" y="358"/>
                  <a:pt x="1" y="804"/>
                </a:cubicBezTo>
                <a:lnTo>
                  <a:pt x="1" y="25266"/>
                </a:lnTo>
                <a:cubicBezTo>
                  <a:pt x="1" y="25712"/>
                  <a:pt x="357" y="26069"/>
                  <a:pt x="803" y="26069"/>
                </a:cubicBezTo>
                <a:lnTo>
                  <a:pt x="58114" y="26069"/>
                </a:lnTo>
                <a:cubicBezTo>
                  <a:pt x="58560" y="26069"/>
                  <a:pt x="58917" y="25712"/>
                  <a:pt x="58917" y="25266"/>
                </a:cubicBezTo>
                <a:lnTo>
                  <a:pt x="58917" y="804"/>
                </a:lnTo>
                <a:cubicBezTo>
                  <a:pt x="58917" y="358"/>
                  <a:pt x="58560" y="1"/>
                  <a:pt x="581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4" name="Google Shape;704;p25"/>
          <p:cNvGrpSpPr/>
          <p:nvPr/>
        </p:nvGrpSpPr>
        <p:grpSpPr>
          <a:xfrm>
            <a:off x="6772120" y="3440977"/>
            <a:ext cx="504363" cy="444659"/>
            <a:chOff x="6603090" y="2580733"/>
            <a:chExt cx="378272" cy="333494"/>
          </a:xfrm>
        </p:grpSpPr>
        <p:sp>
          <p:nvSpPr>
            <p:cNvPr id="705" name="Google Shape;705;p25"/>
            <p:cNvSpPr/>
            <p:nvPr/>
          </p:nvSpPr>
          <p:spPr>
            <a:xfrm>
              <a:off x="6603090" y="2580733"/>
              <a:ext cx="378272" cy="333494"/>
            </a:xfrm>
            <a:custGeom>
              <a:avLst/>
              <a:gdLst/>
              <a:ahLst/>
              <a:cxnLst/>
              <a:rect l="l" t="t" r="r" b="b"/>
              <a:pathLst>
                <a:path w="12224" h="10777" extrusionOk="0">
                  <a:moveTo>
                    <a:pt x="6118" y="0"/>
                  </a:moveTo>
                  <a:cubicBezTo>
                    <a:pt x="5440" y="0"/>
                    <a:pt x="4752" y="129"/>
                    <a:pt x="4087" y="401"/>
                  </a:cubicBezTo>
                  <a:cubicBezTo>
                    <a:pt x="1321" y="1543"/>
                    <a:pt x="1" y="4684"/>
                    <a:pt x="1143" y="7431"/>
                  </a:cubicBezTo>
                  <a:cubicBezTo>
                    <a:pt x="1995" y="9514"/>
                    <a:pt x="4005" y="10777"/>
                    <a:pt x="6124" y="10777"/>
                  </a:cubicBezTo>
                  <a:cubicBezTo>
                    <a:pt x="6801" y="10777"/>
                    <a:pt x="7490" y="10648"/>
                    <a:pt x="8155" y="10376"/>
                  </a:cubicBezTo>
                  <a:cubicBezTo>
                    <a:pt x="10903" y="9251"/>
                    <a:pt x="12223" y="6111"/>
                    <a:pt x="11099" y="3346"/>
                  </a:cubicBezTo>
                  <a:cubicBezTo>
                    <a:pt x="10247" y="1263"/>
                    <a:pt x="8237" y="0"/>
                    <a:pt x="6118" y="0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683701" y="2638971"/>
              <a:ext cx="217048" cy="216460"/>
            </a:xfrm>
            <a:custGeom>
              <a:avLst/>
              <a:gdLst/>
              <a:ahLst/>
              <a:cxnLst/>
              <a:rect l="l" t="t" r="r" b="b"/>
              <a:pathLst>
                <a:path w="7014" h="6995" extrusionOk="0">
                  <a:moveTo>
                    <a:pt x="5282" y="0"/>
                  </a:moveTo>
                  <a:cubicBezTo>
                    <a:pt x="4158" y="18"/>
                    <a:pt x="3355" y="1142"/>
                    <a:pt x="3730" y="2213"/>
                  </a:cubicBezTo>
                  <a:cubicBezTo>
                    <a:pt x="3748" y="2284"/>
                    <a:pt x="3730" y="2373"/>
                    <a:pt x="3676" y="2427"/>
                  </a:cubicBezTo>
                  <a:lnTo>
                    <a:pt x="2445" y="3676"/>
                  </a:lnTo>
                  <a:cubicBezTo>
                    <a:pt x="2399" y="3711"/>
                    <a:pt x="2346" y="3730"/>
                    <a:pt x="2294" y="3730"/>
                  </a:cubicBezTo>
                  <a:cubicBezTo>
                    <a:pt x="2266" y="3730"/>
                    <a:pt x="2239" y="3724"/>
                    <a:pt x="2213" y="3712"/>
                  </a:cubicBezTo>
                  <a:cubicBezTo>
                    <a:pt x="2040" y="3659"/>
                    <a:pt x="1862" y="3633"/>
                    <a:pt x="1686" y="3633"/>
                  </a:cubicBezTo>
                  <a:cubicBezTo>
                    <a:pt x="1264" y="3633"/>
                    <a:pt x="851" y="3784"/>
                    <a:pt x="536" y="4086"/>
                  </a:cubicBezTo>
                  <a:cubicBezTo>
                    <a:pt x="197" y="4390"/>
                    <a:pt x="19" y="4818"/>
                    <a:pt x="1" y="5264"/>
                  </a:cubicBezTo>
                  <a:cubicBezTo>
                    <a:pt x="1" y="5398"/>
                    <a:pt x="101" y="5482"/>
                    <a:pt x="210" y="5482"/>
                  </a:cubicBezTo>
                  <a:cubicBezTo>
                    <a:pt x="260" y="5482"/>
                    <a:pt x="313" y="5464"/>
                    <a:pt x="358" y="5425"/>
                  </a:cubicBezTo>
                  <a:lnTo>
                    <a:pt x="982" y="4800"/>
                  </a:lnTo>
                  <a:cubicBezTo>
                    <a:pt x="1018" y="4755"/>
                    <a:pt x="1067" y="4733"/>
                    <a:pt x="1118" y="4733"/>
                  </a:cubicBezTo>
                  <a:cubicBezTo>
                    <a:pt x="1170" y="4733"/>
                    <a:pt x="1223" y="4755"/>
                    <a:pt x="1268" y="4800"/>
                  </a:cubicBezTo>
                  <a:lnTo>
                    <a:pt x="2196" y="5728"/>
                  </a:lnTo>
                  <a:cubicBezTo>
                    <a:pt x="2285" y="5799"/>
                    <a:pt x="2285" y="5942"/>
                    <a:pt x="2196" y="6013"/>
                  </a:cubicBezTo>
                  <a:lnTo>
                    <a:pt x="1571" y="6638"/>
                  </a:lnTo>
                  <a:cubicBezTo>
                    <a:pt x="1446" y="6781"/>
                    <a:pt x="1535" y="6995"/>
                    <a:pt x="1732" y="6995"/>
                  </a:cubicBezTo>
                  <a:cubicBezTo>
                    <a:pt x="2160" y="6977"/>
                    <a:pt x="2570" y="6798"/>
                    <a:pt x="2874" y="6495"/>
                  </a:cubicBezTo>
                  <a:cubicBezTo>
                    <a:pt x="3320" y="6049"/>
                    <a:pt x="3480" y="5389"/>
                    <a:pt x="3284" y="4782"/>
                  </a:cubicBezTo>
                  <a:cubicBezTo>
                    <a:pt x="3248" y="4693"/>
                    <a:pt x="3284" y="4622"/>
                    <a:pt x="3337" y="4568"/>
                  </a:cubicBezTo>
                  <a:lnTo>
                    <a:pt x="4586" y="3319"/>
                  </a:lnTo>
                  <a:cubicBezTo>
                    <a:pt x="4627" y="3279"/>
                    <a:pt x="4677" y="3259"/>
                    <a:pt x="4737" y="3259"/>
                  </a:cubicBezTo>
                  <a:cubicBezTo>
                    <a:pt x="4757" y="3259"/>
                    <a:pt x="4778" y="3261"/>
                    <a:pt x="4801" y="3266"/>
                  </a:cubicBezTo>
                  <a:cubicBezTo>
                    <a:pt x="4971" y="3324"/>
                    <a:pt x="5150" y="3353"/>
                    <a:pt x="5328" y="3353"/>
                  </a:cubicBezTo>
                  <a:cubicBezTo>
                    <a:pt x="5747" y="3353"/>
                    <a:pt x="6165" y="3197"/>
                    <a:pt x="6478" y="2909"/>
                  </a:cubicBezTo>
                  <a:cubicBezTo>
                    <a:pt x="6799" y="2605"/>
                    <a:pt x="6995" y="2177"/>
                    <a:pt x="7013" y="1731"/>
                  </a:cubicBezTo>
                  <a:cubicBezTo>
                    <a:pt x="7013" y="1597"/>
                    <a:pt x="6905" y="1513"/>
                    <a:pt x="6796" y="1513"/>
                  </a:cubicBezTo>
                  <a:cubicBezTo>
                    <a:pt x="6746" y="1513"/>
                    <a:pt x="6696" y="1531"/>
                    <a:pt x="6656" y="1571"/>
                  </a:cubicBezTo>
                  <a:lnTo>
                    <a:pt x="6103" y="2124"/>
                  </a:lnTo>
                  <a:cubicBezTo>
                    <a:pt x="6019" y="2207"/>
                    <a:pt x="5936" y="2242"/>
                    <a:pt x="5867" y="2242"/>
                  </a:cubicBezTo>
                  <a:cubicBezTo>
                    <a:pt x="5818" y="2242"/>
                    <a:pt x="5776" y="2225"/>
                    <a:pt x="5746" y="2195"/>
                  </a:cubicBezTo>
                  <a:lnTo>
                    <a:pt x="4818" y="1267"/>
                  </a:lnTo>
                  <a:cubicBezTo>
                    <a:pt x="4729" y="1178"/>
                    <a:pt x="4729" y="1053"/>
                    <a:pt x="4818" y="964"/>
                  </a:cubicBezTo>
                  <a:lnTo>
                    <a:pt x="5443" y="339"/>
                  </a:lnTo>
                  <a:cubicBezTo>
                    <a:pt x="5568" y="215"/>
                    <a:pt x="5461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07" name="Google Shape;707;p25"/>
          <p:cNvSpPr/>
          <p:nvPr/>
        </p:nvSpPr>
        <p:spPr>
          <a:xfrm>
            <a:off x="5593738" y="5104361"/>
            <a:ext cx="2877207" cy="1075607"/>
          </a:xfrm>
          <a:custGeom>
            <a:avLst/>
            <a:gdLst/>
            <a:ahLst/>
            <a:cxnLst/>
            <a:rect l="l" t="t" r="r" b="b"/>
            <a:pathLst>
              <a:path w="58935" h="26069" extrusionOk="0">
                <a:moveTo>
                  <a:pt x="821" y="0"/>
                </a:moveTo>
                <a:cubicBezTo>
                  <a:pt x="375" y="0"/>
                  <a:pt x="0" y="375"/>
                  <a:pt x="0" y="821"/>
                </a:cubicBezTo>
                <a:lnTo>
                  <a:pt x="0" y="25266"/>
                </a:lnTo>
                <a:cubicBezTo>
                  <a:pt x="0" y="25712"/>
                  <a:pt x="375" y="26069"/>
                  <a:pt x="821" y="26069"/>
                </a:cubicBezTo>
                <a:lnTo>
                  <a:pt x="58114" y="26069"/>
                </a:lnTo>
                <a:cubicBezTo>
                  <a:pt x="58578" y="26069"/>
                  <a:pt x="58935" y="25712"/>
                  <a:pt x="58935" y="25266"/>
                </a:cubicBezTo>
                <a:lnTo>
                  <a:pt x="58935" y="821"/>
                </a:lnTo>
                <a:cubicBezTo>
                  <a:pt x="58935" y="375"/>
                  <a:pt x="58578" y="0"/>
                  <a:pt x="58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360000" algn="bl" rotWithShape="0">
              <a:srgbClr val="000000">
                <a:alpha val="78000"/>
              </a:srgbClr>
            </a:outerShdw>
            <a:reflection endPos="1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8" name="Google Shape;708;p25"/>
          <p:cNvGrpSpPr/>
          <p:nvPr/>
        </p:nvGrpSpPr>
        <p:grpSpPr>
          <a:xfrm>
            <a:off x="7878640" y="4888651"/>
            <a:ext cx="488105" cy="443999"/>
            <a:chOff x="7356779" y="3666488"/>
            <a:chExt cx="366079" cy="332999"/>
          </a:xfrm>
        </p:grpSpPr>
        <p:sp>
          <p:nvSpPr>
            <p:cNvPr id="709" name="Google Shape;709;p25"/>
            <p:cNvSpPr/>
            <p:nvPr/>
          </p:nvSpPr>
          <p:spPr>
            <a:xfrm>
              <a:off x="7356779" y="3666488"/>
              <a:ext cx="366079" cy="332999"/>
            </a:xfrm>
            <a:custGeom>
              <a:avLst/>
              <a:gdLst/>
              <a:ahLst/>
              <a:cxnLst/>
              <a:rect l="l" t="t" r="r" b="b"/>
              <a:pathLst>
                <a:path w="11830" h="10761" extrusionOk="0">
                  <a:moveTo>
                    <a:pt x="5909" y="1"/>
                  </a:moveTo>
                  <a:cubicBezTo>
                    <a:pt x="3468" y="1"/>
                    <a:pt x="1260" y="1679"/>
                    <a:pt x="678" y="4158"/>
                  </a:cubicBezTo>
                  <a:cubicBezTo>
                    <a:pt x="0" y="7048"/>
                    <a:pt x="1784" y="9939"/>
                    <a:pt x="4693" y="10617"/>
                  </a:cubicBezTo>
                  <a:cubicBezTo>
                    <a:pt x="5107" y="10714"/>
                    <a:pt x="5521" y="10761"/>
                    <a:pt x="5928" y="10761"/>
                  </a:cubicBezTo>
                  <a:cubicBezTo>
                    <a:pt x="8366" y="10761"/>
                    <a:pt x="10571" y="9094"/>
                    <a:pt x="11152" y="6602"/>
                  </a:cubicBezTo>
                  <a:cubicBezTo>
                    <a:pt x="11830" y="3712"/>
                    <a:pt x="10028" y="821"/>
                    <a:pt x="7137" y="143"/>
                  </a:cubicBezTo>
                  <a:cubicBezTo>
                    <a:pt x="6726" y="47"/>
                    <a:pt x="6314" y="1"/>
                    <a:pt x="5909" y="1"/>
                  </a:cubicBezTo>
                  <a:close/>
                </a:path>
              </a:pathLst>
            </a:custGeom>
            <a:solidFill>
              <a:srgbClr val="E8A3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484302" y="3753721"/>
              <a:ext cx="97755" cy="84232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803" y="1"/>
                  </a:moveTo>
                  <a:cubicBezTo>
                    <a:pt x="607" y="1"/>
                    <a:pt x="1" y="1464"/>
                    <a:pt x="857" y="2320"/>
                  </a:cubicBezTo>
                  <a:cubicBezTo>
                    <a:pt x="1128" y="2597"/>
                    <a:pt x="1465" y="2721"/>
                    <a:pt x="1796" y="2721"/>
                  </a:cubicBezTo>
                  <a:cubicBezTo>
                    <a:pt x="2489" y="2721"/>
                    <a:pt x="3159" y="2178"/>
                    <a:pt x="3159" y="1357"/>
                  </a:cubicBezTo>
                  <a:cubicBezTo>
                    <a:pt x="3159" y="607"/>
                    <a:pt x="2552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470500" y="3838199"/>
              <a:ext cx="139717" cy="64644"/>
            </a:xfrm>
            <a:custGeom>
              <a:avLst/>
              <a:gdLst/>
              <a:ahLst/>
              <a:cxnLst/>
              <a:rect l="l" t="t" r="r" b="b"/>
              <a:pathLst>
                <a:path w="4515" h="2089" extrusionOk="0">
                  <a:moveTo>
                    <a:pt x="2249" y="1"/>
                  </a:moveTo>
                  <a:cubicBezTo>
                    <a:pt x="1071" y="1"/>
                    <a:pt x="90" y="911"/>
                    <a:pt x="1" y="2088"/>
                  </a:cubicBezTo>
                  <a:lnTo>
                    <a:pt x="4515" y="2088"/>
                  </a:lnTo>
                  <a:cubicBezTo>
                    <a:pt x="4426" y="911"/>
                    <a:pt x="3444" y="1"/>
                    <a:pt x="2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2" name="Google Shape;712;p25"/>
          <p:cNvSpPr txBox="1"/>
          <p:nvPr/>
        </p:nvSpPr>
        <p:spPr>
          <a:xfrm>
            <a:off x="6775793" y="332969"/>
            <a:ext cx="4773680" cy="1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767" rIns="0" bIns="0" anchor="t" anchorCtr="0">
            <a:noAutofit/>
          </a:bodyPr>
          <a:lstStyle/>
          <a:p>
            <a:pPr marL="16933" algn="r" defTabSz="1219170">
              <a:buClr>
                <a:srgbClr val="000000"/>
              </a:buClr>
            </a:pPr>
            <a:r>
              <a:rPr lang="en-SG" sz="49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 Insights</a:t>
            </a:r>
            <a:endParaRPr lang="en-SG" sz="2133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5"/>
          <p:cNvSpPr txBox="1"/>
          <p:nvPr/>
        </p:nvSpPr>
        <p:spPr>
          <a:xfrm>
            <a:off x="4034233" y="2320967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5"/>
          <p:cNvSpPr txBox="1"/>
          <p:nvPr/>
        </p:nvSpPr>
        <p:spPr>
          <a:xfrm>
            <a:off x="3029367" y="8506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Acquisition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4749433" y="3792867"/>
            <a:ext cx="263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r>
              <a:rPr lang="en" sz="2400" b="1" dirty="0">
                <a:latin typeface="Fira Sans"/>
                <a:ea typeface="Fira Sans"/>
                <a:cs typeface="Fira Sans"/>
                <a:sym typeface="Fira Sans"/>
              </a:rPr>
              <a:t>insights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5"/>
          <p:cNvSpPr txBox="1"/>
          <p:nvPr/>
        </p:nvSpPr>
        <p:spPr>
          <a:xfrm>
            <a:off x="5769665" y="5342792"/>
            <a:ext cx="2633600" cy="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2400" b="1" dirty="0">
                <a:latin typeface="Fira Sans"/>
                <a:ea typeface="Fira Sans"/>
                <a:cs typeface="Fira Sans"/>
                <a:sym typeface="Fira Sans"/>
              </a:rPr>
              <a:t>Recommendations</a:t>
            </a:r>
            <a:endParaRPr sz="2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721;p25">
            <a:extLst>
              <a:ext uri="{FF2B5EF4-FFF2-40B4-BE49-F238E27FC236}">
                <a16:creationId xmlns:a16="http://schemas.microsoft.com/office/drawing/2014/main" id="{725B061A-66EB-E342-46E8-0D90E7991688}"/>
              </a:ext>
            </a:extLst>
          </p:cNvPr>
          <p:cNvSpPr txBox="1"/>
          <p:nvPr/>
        </p:nvSpPr>
        <p:spPr>
          <a:xfrm>
            <a:off x="8545800" y="1437733"/>
            <a:ext cx="3000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DataCo Eccomerce </a:t>
            </a:r>
          </a:p>
          <a:p>
            <a:pPr marL="2540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Platfrom Sales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00659-8F9C-F8D1-8507-839CF7122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57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upply Chain Infographics by Slidesgo">
  <a:themeElements>
    <a:clrScheme name="Simple Light">
      <a:dk1>
        <a:srgbClr val="000000"/>
      </a:dk1>
      <a:lt1>
        <a:srgbClr val="FFFFFF"/>
      </a:lt1>
      <a:dk2>
        <a:srgbClr val="16697A"/>
      </a:dk2>
      <a:lt2>
        <a:srgbClr val="EEEEEE"/>
      </a:lt2>
      <a:accent1>
        <a:srgbClr val="FFAB40"/>
      </a:accent1>
      <a:accent2>
        <a:srgbClr val="288681"/>
      </a:accent2>
      <a:accent3>
        <a:srgbClr val="78909C"/>
      </a:accent3>
      <a:accent4>
        <a:srgbClr val="E3E9ED"/>
      </a:accent4>
      <a:accent5>
        <a:srgbClr val="6A9DB2"/>
      </a:accent5>
      <a:accent6>
        <a:srgbClr val="85BCD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upply Chain Infographics by Slidesgo">
  <a:themeElements>
    <a:clrScheme name="Simple Light">
      <a:dk1>
        <a:srgbClr val="000000"/>
      </a:dk1>
      <a:lt1>
        <a:srgbClr val="FFFFFF"/>
      </a:lt1>
      <a:dk2>
        <a:srgbClr val="16697A"/>
      </a:dk2>
      <a:lt2>
        <a:srgbClr val="EEEEEE"/>
      </a:lt2>
      <a:accent1>
        <a:srgbClr val="FFAB40"/>
      </a:accent1>
      <a:accent2>
        <a:srgbClr val="288681"/>
      </a:accent2>
      <a:accent3>
        <a:srgbClr val="78909C"/>
      </a:accent3>
      <a:accent4>
        <a:srgbClr val="E3E9ED"/>
      </a:accent4>
      <a:accent5>
        <a:srgbClr val="6A9DB2"/>
      </a:accent5>
      <a:accent6>
        <a:srgbClr val="85BCD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4074</TotalTime>
  <Words>1331</Words>
  <Application>Microsoft Office PowerPoint</Application>
  <PresentationFormat>Widescreen</PresentationFormat>
  <Paragraphs>267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Fira Sans</vt:lpstr>
      <vt:lpstr>Tahoma</vt:lpstr>
      <vt:lpstr>Office Theme</vt:lpstr>
      <vt:lpstr>Supply Chain Infographics by Slidesgo</vt:lpstr>
      <vt:lpstr>1_Supply Chain Infographics by Slidesgo</vt:lpstr>
      <vt:lpstr>Supply Chain</vt:lpstr>
      <vt:lpstr>Objective</vt:lpstr>
      <vt:lpstr>PowerPoint Presentation</vt:lpstr>
      <vt:lpstr>Data Description</vt:lpstr>
      <vt:lpstr>PowerPoint Presentation</vt:lpstr>
      <vt:lpstr>Data Preprocessing</vt:lpstr>
      <vt:lpstr>PowerPoint Presentation</vt:lpstr>
      <vt:lpstr>Data Fusion Methodology</vt:lpstr>
      <vt:lpstr>PowerPoint Presentation</vt:lpstr>
      <vt:lpstr>The fan shop revenue has decreased from 2016 to 2017. </vt:lpstr>
      <vt:lpstr>The average revenue per customer has increased from 2016 to 2017 despite revenue decreases from the USA and Puerto Rico. </vt:lpstr>
      <vt:lpstr>PowerPoint Presentation</vt:lpstr>
      <vt:lpstr>Europe has the lowest profit margin from 2015 to 2017.</vt:lpstr>
      <vt:lpstr>Except for Bookshop, Petshop and Fitness (2017), most products have profit margins above 10%.</vt:lpstr>
      <vt:lpstr>The shipping and payment methods do not affect the profit margin. </vt:lpstr>
      <vt:lpstr>PowerPoint Presentation</vt:lpstr>
      <vt:lpstr>The OTP for Same-Day shipping method has reduced from 53.3% in 2016 to 44.9% in 2017.</vt:lpstr>
      <vt:lpstr>The Same-Delivery OTP from the Southern Europe Market has dropped from 50% to 36.6%.</vt:lpstr>
      <vt:lpstr>PowerPoint Presentation</vt:lpstr>
      <vt:lpstr>All the suspected fraud cases came from the Transfer payment method.</vt:lpstr>
      <vt:lpstr>PowerPoint Presentation</vt:lpstr>
      <vt:lpstr>Recommendations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Loo Guan Yee</dc:creator>
  <cp:lastModifiedBy>Loo Guan Yee</cp:lastModifiedBy>
  <cp:revision>1</cp:revision>
  <dcterms:created xsi:type="dcterms:W3CDTF">2024-10-21T12:06:18Z</dcterms:created>
  <dcterms:modified xsi:type="dcterms:W3CDTF">2024-10-26T11:23:01Z</dcterms:modified>
</cp:coreProperties>
</file>