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heme/theme3.xml" ContentType="application/vnd.openxmlformats-officedocument.theme+xml"/>
  <Override PartName="/ppt/tags/tag138.xml" ContentType="application/vnd.openxmlformats-officedocument.presentationml.tags+xml"/>
  <Override PartName="/ppt/tags/tag139.xml" ContentType="application/vnd.openxmlformats-officedocument.presentationml.tags+xml"/>
  <Override PartName="/ppt/notesSlides/notesSlide1.xml" ContentType="application/vnd.openxmlformats-officedocument.presentationml.notesSlide+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2.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3.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4.xml" ContentType="application/vnd.openxmlformats-officedocument.presentationml.notesSlide+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24"/>
  </p:notesMasterIdLst>
  <p:sldIdLst>
    <p:sldId id="256" r:id="rId3"/>
    <p:sldId id="257" r:id="rId4"/>
    <p:sldId id="259" r:id="rId5"/>
    <p:sldId id="271" r:id="rId6"/>
    <p:sldId id="275" r:id="rId7"/>
    <p:sldId id="262" r:id="rId8"/>
    <p:sldId id="263" r:id="rId9"/>
    <p:sldId id="265" r:id="rId10"/>
    <p:sldId id="270" r:id="rId11"/>
    <p:sldId id="266" r:id="rId12"/>
    <p:sldId id="282" r:id="rId13"/>
    <p:sldId id="281" r:id="rId14"/>
    <p:sldId id="283" r:id="rId15"/>
    <p:sldId id="284" r:id="rId16"/>
    <p:sldId id="279" r:id="rId17"/>
    <p:sldId id="274" r:id="rId18"/>
    <p:sldId id="269" r:id="rId19"/>
    <p:sldId id="273" r:id="rId20"/>
    <p:sldId id="267" r:id="rId21"/>
    <p:sldId id="280" r:id="rId22"/>
    <p:sldId id="258"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4" userDrawn="1">
          <p15:clr>
            <a:srgbClr val="A4A3A4"/>
          </p15:clr>
        </p15:guide>
        <p15:guide id="2" pos="383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874CB"/>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showGuides="1">
      <p:cViewPr>
        <p:scale>
          <a:sx n="116" d="100"/>
          <a:sy n="116" d="100"/>
        </p:scale>
        <p:origin x="1072" y="1072"/>
      </p:cViewPr>
      <p:guideLst>
        <p:guide orient="horz" pos="2174"/>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2025/9/9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ja-JP" altLang="zh-CN">
                <a:sym typeface="+mn-ea"/>
              </a:rPr>
              <a:t>やること</a:t>
            </a:r>
            <a:endParaRPr lang="ja-JP" altLang="zh-CN"/>
          </a:p>
          <a:p>
            <a:pPr lvl="1"/>
            <a:r>
              <a:rPr lang="en-US" altLang="zh-CN">
                <a:sym typeface="+mn-ea"/>
              </a:rPr>
              <a:t>GitHub</a:t>
            </a:r>
            <a:r>
              <a:rPr lang="ja-JP" altLang="en-US">
                <a:sym typeface="+mn-ea"/>
              </a:rPr>
              <a:t>から</a:t>
            </a:r>
            <a:r>
              <a:rPr lang="zh-CN" altLang="en-US">
                <a:sym typeface="+mn-ea"/>
              </a:rPr>
              <a:t>人気</a:t>
            </a:r>
            <a:r>
              <a:rPr lang="en-US" altLang="zh-CN">
                <a:sym typeface="+mn-ea"/>
              </a:rPr>
              <a:t>AI</a:t>
            </a:r>
            <a:r>
              <a:rPr lang="ja-JP" altLang="en-US">
                <a:sym typeface="+mn-ea"/>
              </a:rPr>
              <a:t>プロジェクト</a:t>
            </a:r>
            <a:r>
              <a:rPr lang="zh-CN" altLang="en-US">
                <a:sym typeface="+mn-ea"/>
              </a:rPr>
              <a:t>情報</a:t>
            </a:r>
            <a:r>
              <a:rPr lang="ja-JP" altLang="en-US">
                <a:sym typeface="+mn-ea"/>
              </a:rPr>
              <a:t>を</a:t>
            </a:r>
            <a:r>
              <a:rPr lang="zh-CN" altLang="en-US">
                <a:sym typeface="+mn-ea"/>
              </a:rPr>
              <a:t>取得</a:t>
            </a:r>
            <a:endParaRPr lang="zh-CN" altLang="en-US"/>
          </a:p>
          <a:p>
            <a:pPr lvl="1"/>
            <a:r>
              <a:rPr lang="zh-CN" altLang="en-US">
                <a:sym typeface="+mn-ea"/>
              </a:rPr>
              <a:t>対象</a:t>
            </a:r>
            <a:r>
              <a:rPr lang="ja-JP" altLang="en-US">
                <a:sym typeface="+mn-ea"/>
              </a:rPr>
              <a:t>リポジトリを</a:t>
            </a:r>
            <a:r>
              <a:rPr lang="zh-CN" altLang="en-US">
                <a:sym typeface="+mn-ea"/>
              </a:rPr>
              <a:t>自動</a:t>
            </a:r>
            <a:r>
              <a:rPr lang="ja-JP" altLang="en-US">
                <a:sym typeface="+mn-ea"/>
              </a:rPr>
              <a:t>クローン</a:t>
            </a:r>
            <a:endParaRPr lang="ja-JP" altLang="en-US"/>
          </a:p>
          <a:p>
            <a:pPr lvl="1"/>
            <a:r>
              <a:rPr lang="en-US" altLang="zh-CN">
                <a:sym typeface="+mn-ea"/>
              </a:rPr>
              <a:t>Docker</a:t>
            </a:r>
            <a:r>
              <a:rPr lang="ja-JP" altLang="en-US">
                <a:sym typeface="+mn-ea"/>
              </a:rPr>
              <a:t>サンドボックスで</a:t>
            </a:r>
            <a:r>
              <a:rPr lang="zh-CN" altLang="en-US">
                <a:sym typeface="+mn-ea"/>
              </a:rPr>
              <a:t>安全実行</a:t>
            </a:r>
            <a:endParaRPr lang="zh-CN" altLang="en-US"/>
          </a:p>
          <a:p>
            <a:pPr lvl="1"/>
            <a:r>
              <a:rPr lang="en-US" altLang="zh-CN">
                <a:sym typeface="+mn-ea"/>
              </a:rPr>
              <a:t>README/Usage</a:t>
            </a:r>
            <a:r>
              <a:rPr lang="ja-JP" altLang="en-US">
                <a:sym typeface="+mn-ea"/>
              </a:rPr>
              <a:t>を</a:t>
            </a:r>
            <a:r>
              <a:rPr lang="en-US" altLang="zh-CN">
                <a:sym typeface="+mn-ea"/>
              </a:rPr>
              <a:t>LLM</a:t>
            </a:r>
            <a:r>
              <a:rPr lang="ja-JP" altLang="en-US">
                <a:sym typeface="+mn-ea"/>
              </a:rPr>
              <a:t>で</a:t>
            </a:r>
            <a:r>
              <a:rPr lang="zh-CN" altLang="en-US">
                <a:sym typeface="+mn-ea"/>
              </a:rPr>
              <a:t>解析</a:t>
            </a:r>
            <a:endParaRPr lang="zh-CN" altLang="en-US"/>
          </a:p>
          <a:p>
            <a:pPr lvl="1"/>
            <a:r>
              <a:rPr lang="en-US" altLang="zh-CN">
                <a:sym typeface="+mn-ea"/>
              </a:rPr>
              <a:t>Markdown</a:t>
            </a:r>
            <a:r>
              <a:rPr lang="ja-JP" altLang="en-US">
                <a:sym typeface="+mn-ea"/>
              </a:rPr>
              <a:t>レポート</a:t>
            </a:r>
            <a:r>
              <a:rPr lang="zh-CN" altLang="en-US">
                <a:sym typeface="+mn-ea"/>
              </a:rPr>
              <a:t>生成</a:t>
            </a:r>
            <a:endParaRPr lang="zh-CN" altLang="en-US"/>
          </a:p>
          <a:p>
            <a:pPr lvl="1"/>
            <a:r>
              <a:rPr lang="en-US" altLang="zh-CN">
                <a:sym typeface="+mn-ea"/>
              </a:rPr>
              <a:t>Web UI</a:t>
            </a:r>
            <a:r>
              <a:rPr lang="ja-JP" altLang="en-US">
                <a:sym typeface="+mn-ea"/>
              </a:rPr>
              <a:t>で</a:t>
            </a:r>
            <a:r>
              <a:rPr lang="zh-CN" altLang="en-US">
                <a:sym typeface="+mn-ea"/>
              </a:rPr>
              <a:t>可視化</a:t>
            </a:r>
            <a:r>
              <a:rPr lang="ja-JP" altLang="en-US">
                <a:sym typeface="+mn-ea"/>
              </a:rPr>
              <a:t>・ダウンロード</a:t>
            </a:r>
            <a:r>
              <a:rPr lang="zh-CN" altLang="en-US">
                <a:sym typeface="+mn-ea"/>
              </a:rPr>
              <a:t>可能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1.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Master" Target="../slideMasters/slideMaster2.xml"/><Relationship Id="rId2" Type="http://schemas.openxmlformats.org/officeDocument/2006/relationships/tags" Target="../tags/tag71.xml"/><Relationship Id="rId16" Type="http://schemas.openxmlformats.org/officeDocument/2006/relationships/image" Target="../media/image4.svg"/><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5" Type="http://schemas.openxmlformats.org/officeDocument/2006/relationships/image" Target="../media/image3.png"/><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 Id="rId1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83.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slideMaster" Target="../slideMasters/slideMaster2.xml"/><Relationship Id="rId5" Type="http://schemas.openxmlformats.org/officeDocument/2006/relationships/tags" Target="../tags/tag85.xml"/><Relationship Id="rId4" Type="http://schemas.openxmlformats.org/officeDocument/2006/relationships/tags" Target="../tags/tag84.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88.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slideMaster" Target="../slideMasters/slideMaster2.xml"/><Relationship Id="rId4" Type="http://schemas.openxmlformats.org/officeDocument/2006/relationships/tags" Target="../tags/tag89.xml"/></Relationships>
</file>

<file path=ppt/slideLayouts/_rels/slideLayout15.xml.rels><?xml version="1.0" encoding="UTF-8" standalone="yes"?>
<Relationships xmlns="http://schemas.openxmlformats.org/package/2006/relationships"><Relationship Id="rId8" Type="http://schemas.openxmlformats.org/officeDocument/2006/relationships/tags" Target="../tags/tag97.xml"/><Relationship Id="rId3" Type="http://schemas.openxmlformats.org/officeDocument/2006/relationships/tags" Target="../tags/tag92.xml"/><Relationship Id="rId7" Type="http://schemas.openxmlformats.org/officeDocument/2006/relationships/tags" Target="../tags/tag96.xml"/><Relationship Id="rId2" Type="http://schemas.openxmlformats.org/officeDocument/2006/relationships/tags" Target="../tags/tag91.xml"/><Relationship Id="rId1" Type="http://schemas.openxmlformats.org/officeDocument/2006/relationships/tags" Target="../tags/tag90.xml"/><Relationship Id="rId6" Type="http://schemas.openxmlformats.org/officeDocument/2006/relationships/tags" Target="../tags/tag95.xml"/><Relationship Id="rId11" Type="http://schemas.openxmlformats.org/officeDocument/2006/relationships/image" Target="../media/image6.svg"/><Relationship Id="rId5" Type="http://schemas.openxmlformats.org/officeDocument/2006/relationships/tags" Target="../tags/tag94.xml"/><Relationship Id="rId10" Type="http://schemas.openxmlformats.org/officeDocument/2006/relationships/image" Target="../media/image5.png"/><Relationship Id="rId4" Type="http://schemas.openxmlformats.org/officeDocument/2006/relationships/tags" Target="../tags/tag93.xml"/><Relationship Id="rId9"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100.xml"/><Relationship Id="rId7" Type="http://schemas.openxmlformats.org/officeDocument/2006/relationships/slideMaster" Target="../slideMasters/slideMaster2.xml"/><Relationship Id="rId2" Type="http://schemas.openxmlformats.org/officeDocument/2006/relationships/tags" Target="../tags/tag99.xml"/><Relationship Id="rId1" Type="http://schemas.openxmlformats.org/officeDocument/2006/relationships/tags" Target="../tags/tag98.xml"/><Relationship Id="rId6" Type="http://schemas.openxmlformats.org/officeDocument/2006/relationships/tags" Target="../tags/tag103.xml"/><Relationship Id="rId5" Type="http://schemas.openxmlformats.org/officeDocument/2006/relationships/tags" Target="../tags/tag102.xml"/><Relationship Id="rId4" Type="http://schemas.openxmlformats.org/officeDocument/2006/relationships/tags" Target="../tags/tag101.xml"/></Relationships>
</file>

<file path=ppt/slideLayouts/_rels/slideLayout17.xml.rels><?xml version="1.0" encoding="UTF-8" standalone="yes"?>
<Relationships xmlns="http://schemas.openxmlformats.org/package/2006/relationships"><Relationship Id="rId8" Type="http://schemas.openxmlformats.org/officeDocument/2006/relationships/tags" Target="../tags/tag111.xml"/><Relationship Id="rId3" Type="http://schemas.openxmlformats.org/officeDocument/2006/relationships/tags" Target="../tags/tag106.xml"/><Relationship Id="rId7" Type="http://schemas.openxmlformats.org/officeDocument/2006/relationships/tags" Target="../tags/tag110.xml"/><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9"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114.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slideMaster" Target="../slideMasters/slideMaster2.xml"/><Relationship Id="rId4" Type="http://schemas.openxmlformats.org/officeDocument/2006/relationships/tags" Target="../tags/tag115.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118.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121.xml"/><Relationship Id="rId2" Type="http://schemas.openxmlformats.org/officeDocument/2006/relationships/tags" Target="../tags/tag120.xml"/><Relationship Id="rId1" Type="http://schemas.openxmlformats.org/officeDocument/2006/relationships/tags" Target="../tags/tag119.xml"/><Relationship Id="rId5" Type="http://schemas.openxmlformats.org/officeDocument/2006/relationships/slideMaster" Target="../slideMasters/slideMaster2.xml"/><Relationship Id="rId4" Type="http://schemas.openxmlformats.org/officeDocument/2006/relationships/tags" Target="../tags/tag12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slideMaster" Target="../slideMasters/slideMaster2.xml"/><Relationship Id="rId5" Type="http://schemas.openxmlformats.org/officeDocument/2006/relationships/tags" Target="../tags/tag127.xml"/><Relationship Id="rId4" Type="http://schemas.openxmlformats.org/officeDocument/2006/relationships/tags" Target="../tags/tag126.xml"/></Relationships>
</file>

<file path=ppt/slideLayouts/_rels/slideLayout22.xml.rels><?xml version="1.0" encoding="UTF-8" standalone="yes"?>
<Relationships xmlns="http://schemas.openxmlformats.org/package/2006/relationships"><Relationship Id="rId8" Type="http://schemas.openxmlformats.org/officeDocument/2006/relationships/tags" Target="../tags/tag135.xml"/><Relationship Id="rId13" Type="http://schemas.openxmlformats.org/officeDocument/2006/relationships/image" Target="../media/image7.svg"/><Relationship Id="rId3" Type="http://schemas.openxmlformats.org/officeDocument/2006/relationships/tags" Target="../tags/tag130.xml"/><Relationship Id="rId7" Type="http://schemas.openxmlformats.org/officeDocument/2006/relationships/tags" Target="../tags/tag134.xml"/><Relationship Id="rId12" Type="http://schemas.openxmlformats.org/officeDocument/2006/relationships/image" Target="../media/image1.png"/><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tags" Target="../tags/tag133.xml"/><Relationship Id="rId11" Type="http://schemas.openxmlformats.org/officeDocument/2006/relationships/slideMaster" Target="../slideMasters/slideMaster2.xml"/><Relationship Id="rId5" Type="http://schemas.openxmlformats.org/officeDocument/2006/relationships/tags" Target="../tags/tag132.xml"/><Relationship Id="rId15" Type="http://schemas.openxmlformats.org/officeDocument/2006/relationships/image" Target="../media/image8.svg"/><Relationship Id="rId10" Type="http://schemas.openxmlformats.org/officeDocument/2006/relationships/tags" Target="../tags/tag137.xml"/><Relationship Id="rId4" Type="http://schemas.openxmlformats.org/officeDocument/2006/relationships/tags" Target="../tags/tag131.xml"/><Relationship Id="rId9" Type="http://schemas.openxmlformats.org/officeDocument/2006/relationships/tags" Target="../tags/tag136.xml"/><Relationship Id="rId1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2025/9/9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2025/9/9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2025/9/9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2" name="任意多边形: 形状 37"/>
          <p:cNvSpPr/>
          <p:nvPr>
            <p:custDataLst>
              <p:tags r:id="rId1"/>
            </p:custDataLst>
          </p:nvPr>
        </p:nvSpPr>
        <p:spPr>
          <a:xfrm flipH="1" flipV="1">
            <a:off x="0" y="-4767"/>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cs typeface="MiSans Normal" panose="00000500000000000000" charset="-122"/>
            </a:endParaRPr>
          </a:p>
        </p:txBody>
      </p:sp>
      <p:sp>
        <p:nvSpPr>
          <p:cNvPr id="16" name="椭圆 15"/>
          <p:cNvSpPr/>
          <p:nvPr>
            <p:custDataLst>
              <p:tags r:id="rId2"/>
            </p:custDataLst>
          </p:nvPr>
        </p:nvSpPr>
        <p:spPr>
          <a:xfrm>
            <a:off x="9721215" y="1270"/>
            <a:ext cx="2416810"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1" name="椭圆 10"/>
          <p:cNvSpPr/>
          <p:nvPr>
            <p:custDataLst>
              <p:tags r:id="rId3"/>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pic>
        <p:nvPicPr>
          <p:cNvPr id="10" name="图形 12"/>
          <p:cNvPicPr>
            <a:picLocks noChangeAspect="1"/>
          </p:cNvPicPr>
          <p:nvPr>
            <p:custDataLst>
              <p:tags r:id="rId4"/>
            </p:custDataLst>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2700000">
            <a:off x="7799705" y="1013460"/>
            <a:ext cx="1157605" cy="1157605"/>
          </a:xfrm>
          <a:prstGeom prst="rect">
            <a:avLst/>
          </a:prstGeom>
        </p:spPr>
      </p:pic>
      <p:sp>
        <p:nvSpPr>
          <p:cNvPr id="9" name="标题" descr="7b0a20202020227461726765744d6f64756c65223a202270726f636573734f6e6c696e65466f6e7473220a7d0a"/>
          <p:cNvSpPr txBox="1">
            <a:spLocks noGrp="1"/>
          </p:cNvSpPr>
          <p:nvPr>
            <p:ph type="title" idx="5" hasCustomPrompt="1"/>
            <p:custDataLst>
              <p:tags r:id="rId5"/>
            </p:custDataLst>
          </p:nvPr>
        </p:nvSpPr>
        <p:spPr>
          <a:xfrm>
            <a:off x="1551940" y="1732280"/>
            <a:ext cx="9091295" cy="2182495"/>
          </a:xfrm>
          <a:prstGeom prst="rect">
            <a:avLst/>
          </a:prstGeom>
          <a:noFill/>
        </p:spPr>
        <p:txBody>
          <a:bodyPr wrap="square" lIns="91440" tIns="45720" rIns="91440" bIns="45720" rtlCol="0" anchor="b" anchorCtr="0">
            <a:normAutofit/>
          </a:bodyPr>
          <a:lstStyle>
            <a:lvl1pPr marL="0" marR="0" lvl="0" algn="ctr" defTabSz="914400" rtl="0" eaLnBrk="1" fontAlgn="auto" latinLnBrk="0" hangingPunct="1">
              <a:lnSpc>
                <a:spcPct val="100000"/>
              </a:lnSpc>
              <a:buClrTx/>
              <a:buSzTx/>
              <a:buFontTx/>
              <a:buNone/>
              <a:defRPr kumimoji="0" lang="zh-CN" altLang="en-US" sz="6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p>
        </p:txBody>
      </p:sp>
      <p:pic>
        <p:nvPicPr>
          <p:cNvPr id="19" name="图形 16"/>
          <p:cNvPicPr>
            <a:picLocks noChangeAspect="1"/>
          </p:cNvPicPr>
          <p:nvPr>
            <p:custDataLst>
              <p:tags r:id="rId6"/>
            </p:custDataLst>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flipH="1">
            <a:off x="10212943" y="5334181"/>
            <a:ext cx="1427948" cy="1427948"/>
          </a:xfrm>
          <a:prstGeom prst="rect">
            <a:avLst/>
          </a:prstGeom>
        </p:spPr>
      </p:pic>
      <p:sp>
        <p:nvSpPr>
          <p:cNvPr id="8" name="副标题" descr="7b0a20202020227461726765744d6f64756c65223a202270726f636573734f6e6c696e65466f6e7473220a7d0a"/>
          <p:cNvSpPr txBox="1">
            <a:spLocks noGrp="1"/>
          </p:cNvSpPr>
          <p:nvPr>
            <p:ph type="body" idx="2" hasCustomPrompt="1"/>
            <p:custDataLst>
              <p:tags r:id="rId7"/>
            </p:custDataLst>
          </p:nvPr>
        </p:nvSpPr>
        <p:spPr>
          <a:xfrm>
            <a:off x="518160" y="5792470"/>
            <a:ext cx="2536825" cy="69977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p>
        </p:txBody>
      </p:sp>
      <p:sp>
        <p:nvSpPr>
          <p:cNvPr id="7" name="副标题" descr="7b0a20202020227461726765744d6f64756c65223a202270726f636573734f6e6c696e65466f6e7473220a7d0a"/>
          <p:cNvSpPr txBox="1">
            <a:spLocks noGrp="1"/>
          </p:cNvSpPr>
          <p:nvPr>
            <p:ph type="body" idx="1" hasCustomPrompt="1"/>
            <p:custDataLst>
              <p:tags r:id="rId8"/>
            </p:custDataLst>
          </p:nvPr>
        </p:nvSpPr>
        <p:spPr>
          <a:xfrm>
            <a:off x="1551940" y="3914775"/>
            <a:ext cx="8883015" cy="774700"/>
          </a:xfrm>
          <a:prstGeom prst="rect">
            <a:avLst/>
          </a:prstGeom>
          <a:noFill/>
        </p:spPr>
        <p:txBody>
          <a:bodyPr vert="horz" wrap="square" lIns="91440" tIns="45720" rIns="91440" bIns="45720" rtlCol="0" anchor="t" anchorCtr="0">
            <a:normAutofit/>
          </a:bodyPr>
          <a:lstStyle>
            <a:lvl1pPr marL="0" marR="0" lvl="0" algn="ctr" defTabSz="914400" rtl="0" eaLnBrk="1" fontAlgn="auto" latinLnBrk="0" hangingPunct="1">
              <a:lnSpc>
                <a:spcPct val="110000"/>
              </a:lnSpc>
              <a:buClrTx/>
              <a:buSzTx/>
              <a:buFontTx/>
              <a:buNone/>
              <a:defRPr kumimoji="0" lang="en-US" altLang="zh-CN" sz="1600" b="0" i="0" u="none" strike="noStrike" kern="1200" cap="none" spc="500" normalizeH="0" baseline="0" noProof="1" dirty="0">
                <a:ln>
                  <a:noFill/>
                </a:ln>
                <a:solidFill>
                  <a:schemeClr val="accent1"/>
                </a:solidFill>
                <a:latin typeface="+mj-ea"/>
                <a:ea typeface="+mj-ea"/>
                <a:cs typeface="MiSans Normal" panose="00000500000000000000" charset="-122"/>
                <a:sym typeface="+mn-ea"/>
              </a:defRPr>
            </a:lvl1pPr>
          </a:lstStyle>
          <a:p>
            <a:pPr lvl="0" algn="ctr">
              <a:lnSpc>
                <a:spcPct val="110000"/>
              </a:lnSpc>
              <a:buClrTx/>
              <a:buSzTx/>
              <a:buFontTx/>
            </a:pPr>
            <a:r>
              <a:rPr>
                <a:sym typeface="+mn-ea"/>
              </a:rPr>
              <a:t>单击此处编辑母版副标题样式</a:t>
            </a:r>
          </a:p>
        </p:txBody>
      </p:sp>
      <p:sp>
        <p:nvSpPr>
          <p:cNvPr id="4" name="日期占位符 3"/>
          <p:cNvSpPr>
            <a:spLocks noGrp="1"/>
          </p:cNvSpPr>
          <p:nvPr>
            <p:ph type="dt" sz="half" idx="10"/>
            <p:custDataLst>
              <p:tags r:id="rId9"/>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5" name="页脚占位符 4"/>
          <p:cNvSpPr>
            <a:spLocks noGrp="1"/>
          </p:cNvSpPr>
          <p:nvPr>
            <p:ph type="ftr" sz="quarter" idx="11"/>
            <p:custDataLst>
              <p:tags r:id="rId10"/>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正文" descr="7b0a20202020227461726765744d6f64756c65223a202270726f636573734f6e6c696e65466f6e7473220a7d0a"/>
          <p:cNvSpPr txBox="1">
            <a:spLocks noGrp="1"/>
          </p:cNvSpPr>
          <p:nvPr>
            <p:ph idx="3"/>
            <p:custDataLst>
              <p:tags r:id="rId1"/>
            </p:custDataLst>
          </p:nvPr>
        </p:nvSpPr>
        <p:spPr>
          <a:xfrm>
            <a:off x="608330" y="1376045"/>
            <a:ext cx="10968990" cy="48736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
                <a:srgbClr val="548235"/>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dirty="0">
                <a:sym typeface="+mn-ea"/>
              </a:rPr>
              <a:t>单击此处编辑母版文本样式</a:t>
            </a:r>
          </a:p>
          <a:p>
            <a:pPr lvl="1">
              <a:spcBef>
                <a:spcPts val="1200"/>
              </a:spcBef>
              <a:spcAft>
                <a:spcPts val="0"/>
              </a:spcAft>
              <a:buClr>
                <a:srgbClr val="548235"/>
              </a:buClr>
            </a:pPr>
            <a:r>
              <a:rPr dirty="0" err="1">
                <a:sym typeface="+mn-ea"/>
              </a:rPr>
              <a:t>第二级</a:t>
            </a:r>
            <a:endParaRPr dirty="0">
              <a:sym typeface="+mn-ea"/>
            </a:endParaRPr>
          </a:p>
          <a:p>
            <a:pPr lvl="2">
              <a:spcBef>
                <a:spcPts val="1200"/>
              </a:spcBef>
              <a:spcAft>
                <a:spcPts val="0"/>
              </a:spcAft>
              <a:buClr>
                <a:srgbClr val="548235"/>
              </a:buClr>
            </a:pPr>
            <a:r>
              <a:rPr dirty="0" err="1">
                <a:sym typeface="+mn-ea"/>
              </a:rPr>
              <a:t>第三级</a:t>
            </a:r>
            <a:endParaRPr dirty="0">
              <a:sym typeface="+mn-ea"/>
            </a:endParaRPr>
          </a:p>
          <a:p>
            <a:pPr lvl="3">
              <a:spcBef>
                <a:spcPts val="1200"/>
              </a:spcBef>
              <a:spcAft>
                <a:spcPts val="0"/>
              </a:spcAft>
              <a:buClr>
                <a:srgbClr val="548235"/>
              </a:buClr>
            </a:pPr>
            <a:r>
              <a:rPr dirty="0" err="1">
                <a:sym typeface="+mn-ea"/>
              </a:rPr>
              <a:t>第四级</a:t>
            </a:r>
            <a:endParaRPr dirty="0">
              <a:sym typeface="+mn-ea"/>
            </a:endParaRPr>
          </a:p>
          <a:p>
            <a:pPr lvl="4">
              <a:spcBef>
                <a:spcPts val="1200"/>
              </a:spcBef>
              <a:spcAft>
                <a:spcPts val="0"/>
              </a:spcAft>
              <a:buClr>
                <a:srgbClr val="548235"/>
              </a:buClr>
            </a:pPr>
            <a:r>
              <a:rPr dirty="0" err="1">
                <a:sym typeface="+mn-ea"/>
              </a:rPr>
              <a:t>第五级</a:t>
            </a:r>
            <a:endParaRPr dirty="0">
              <a:sym typeface="+mn-ea"/>
            </a:endParaRPr>
          </a:p>
        </p:txBody>
      </p:sp>
      <p:sp>
        <p:nvSpPr>
          <p:cNvPr id="7" name="标题" descr="7b0a20202020227461726765744d6f64756c65223a202270726f636573734f6e6c696e65466f6e7473220a7d0a"/>
          <p:cNvSpPr txBox="1">
            <a:spLocks noGrp="1"/>
          </p:cNvSpPr>
          <p:nvPr>
            <p:ph type="title" idx="2"/>
            <p:custDataLst>
              <p:tags r:id="rId2"/>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p>
        </p:txBody>
      </p:sp>
      <p:sp>
        <p:nvSpPr>
          <p:cNvPr id="4" name="日期占位符 3"/>
          <p:cNvSpPr>
            <a:spLocks noGrp="1"/>
          </p:cNvSpPr>
          <p:nvPr>
            <p:ph type="dt" sz="half" idx="10"/>
            <p:custDataLst>
              <p:tags r:id="rId3"/>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5" name="页脚占位符 4"/>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标题"/>
          <p:cNvSpPr txBox="1">
            <a:spLocks noGrp="1"/>
          </p:cNvSpPr>
          <p:nvPr>
            <p:ph type="title" idx="1"/>
            <p:custDataLst>
              <p:tags r:id="rId1"/>
            </p:custDataLst>
          </p:nvPr>
        </p:nvSpPr>
        <p:spPr>
          <a:xfrm>
            <a:off x="820489" y="734130"/>
            <a:ext cx="10248193" cy="646331"/>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en-US" altLang="zh-CN"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dirty="0" err="1">
                <a:sym typeface="+mn-ea"/>
              </a:rPr>
              <a:t>单击此处编辑母版标题样式</a:t>
            </a:r>
            <a:endParaRPr dirty="0">
              <a:sym typeface="+mn-ea"/>
            </a:endParaRPr>
          </a:p>
        </p:txBody>
      </p:sp>
      <p:sp>
        <p:nvSpPr>
          <p:cNvPr id="3" name="日期占位符 2"/>
          <p:cNvSpPr>
            <a:spLocks noGrp="1"/>
          </p:cNvSpPr>
          <p:nvPr>
            <p:ph type="dt" sz="half" idx="10"/>
            <p:custDataLst>
              <p:tags r:id="rId2"/>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0" name="椭圆 9"/>
          <p:cNvSpPr/>
          <p:nvPr>
            <p:custDataLst>
              <p:tags r:id="rId1"/>
            </p:custDataLst>
          </p:nvPr>
        </p:nvSpPr>
        <p:spPr>
          <a:xfrm>
            <a:off x="635" y="2720975"/>
            <a:ext cx="4062095" cy="4137025"/>
          </a:xfrm>
          <a:prstGeom prst="ellipse">
            <a:avLst/>
          </a:prstGeom>
          <a:solidFill>
            <a:schemeClr val="accent1">
              <a:lumMod val="60000"/>
              <a:lumOff val="40000"/>
              <a:alpha val="50000"/>
            </a:schemeClr>
          </a:solidFill>
          <a:ln>
            <a:noFill/>
          </a:ln>
          <a:effectLst>
            <a:softEdge rad="1155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0"/>
                </a:schemeClr>
              </a:solidFill>
              <a:cs typeface="MiSans Normal" panose="00000500000000000000" charset="-122"/>
            </a:endParaRPr>
          </a:p>
        </p:txBody>
      </p:sp>
      <p:sp>
        <p:nvSpPr>
          <p:cNvPr id="9" name="椭圆 8"/>
          <p:cNvSpPr/>
          <p:nvPr>
            <p:custDataLst>
              <p:tags r:id="rId2"/>
            </p:custDataLst>
          </p:nvPr>
        </p:nvSpPr>
        <p:spPr>
          <a:xfrm>
            <a:off x="9669780" y="635"/>
            <a:ext cx="2522855" cy="2348865"/>
          </a:xfrm>
          <a:prstGeom prst="ellipse">
            <a:avLst/>
          </a:prstGeom>
          <a:gradFill>
            <a:gsLst>
              <a:gs pos="0">
                <a:schemeClr val="accent1">
                  <a:lumMod val="40000"/>
                  <a:lumOff val="60000"/>
                </a:schemeClr>
              </a:gs>
              <a:gs pos="100000">
                <a:schemeClr val="accent1"/>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8" name="节编号"/>
          <p:cNvSpPr txBox="1">
            <a:spLocks noGrp="1"/>
          </p:cNvSpPr>
          <p:nvPr>
            <p:ph type="body" idx="3" hasCustomPrompt="1"/>
            <p:custDataLst>
              <p:tags r:id="rId3"/>
            </p:custDataLst>
          </p:nvPr>
        </p:nvSpPr>
        <p:spPr>
          <a:xfrm>
            <a:off x="2014220" y="2289811"/>
            <a:ext cx="2496820" cy="2117724"/>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en-US" altLang="zh-CN" sz="3600" b="0" i="0" u="none" strike="noStrike" kern="1200" cap="none" spc="0" normalizeH="0" baseline="0" noProof="1" dirty="0">
                <a:ln>
                  <a:solidFill>
                    <a:schemeClr val="accent1"/>
                  </a:solidFill>
                </a:ln>
                <a:noFill/>
                <a:latin typeface="+mj-ea"/>
                <a:ea typeface="+mj-ea"/>
                <a:cs typeface="MiSans Normal" panose="00000500000000000000" charset="-122"/>
                <a:sym typeface="+mn-ea"/>
              </a:defRPr>
            </a:lvl1pPr>
          </a:lstStyle>
          <a:p>
            <a:pPr lvl="0" algn="l">
              <a:buClrTx/>
              <a:buSzTx/>
              <a:buFontTx/>
            </a:pPr>
            <a:r>
              <a:rPr dirty="0" err="1">
                <a:sym typeface="+mn-ea"/>
              </a:rPr>
              <a:t>编辑节编号</a:t>
            </a:r>
            <a:endParaRPr dirty="0">
              <a:sym typeface="+mn-ea"/>
            </a:endParaRPr>
          </a:p>
        </p:txBody>
      </p:sp>
      <p:sp>
        <p:nvSpPr>
          <p:cNvPr id="7" name="标题"/>
          <p:cNvSpPr txBox="1">
            <a:spLocks noGrp="1"/>
          </p:cNvSpPr>
          <p:nvPr>
            <p:ph type="title" idx="2" hasCustomPrompt="1"/>
            <p:custDataLst>
              <p:tags r:id="rId4"/>
            </p:custDataLst>
          </p:nvPr>
        </p:nvSpPr>
        <p:spPr>
          <a:xfrm>
            <a:off x="4511040" y="2289810"/>
            <a:ext cx="3531235" cy="2117090"/>
          </a:xfrm>
          <a:prstGeom prst="rect">
            <a:avLst/>
          </a:prstGeom>
          <a:noFill/>
        </p:spPr>
        <p:txBody>
          <a:bodyPr wrap="square" lIns="0" tIns="0" rIns="0" bIns="0" rtlCol="0" anchor="ctr"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a:sym typeface="+mn-ea"/>
              </a:rPr>
              <a:t>单击编辑标题</a:t>
            </a:r>
          </a:p>
        </p:txBody>
      </p:sp>
      <p:pic>
        <p:nvPicPr>
          <p:cNvPr id="13" name="图形 10"/>
          <p:cNvPicPr>
            <a:picLocks noChangeAspect="1"/>
          </p:cNvPicPr>
          <p:nvPr>
            <p:custDataLst>
              <p:tags r:id="rId5"/>
            </p:custDataLst>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205136" y="3207049"/>
            <a:ext cx="2155313" cy="352463"/>
          </a:xfrm>
          <a:prstGeom prst="rect">
            <a:avLst/>
          </a:prstGeom>
        </p:spPr>
      </p:pic>
      <p:sp>
        <p:nvSpPr>
          <p:cNvPr id="4" name="日期占位符 3"/>
          <p:cNvSpPr>
            <a:spLocks noGrp="1"/>
          </p:cNvSpPr>
          <p:nvPr>
            <p:ph type="dt" sz="half" idx="10"/>
            <p:custDataLst>
              <p:tags r:id="rId6"/>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标题和两栏">
    <p:spTree>
      <p:nvGrpSpPr>
        <p:cNvPr id="1" name=""/>
        <p:cNvGrpSpPr/>
        <p:nvPr/>
      </p:nvGrpSpPr>
      <p:grpSpPr>
        <a:xfrm>
          <a:off x="0" y="0"/>
          <a:ext cx="0" cy="0"/>
          <a:chOff x="0" y="0"/>
          <a:chExt cx="0" cy="0"/>
        </a:xfrm>
      </p:grpSpPr>
      <p:sp>
        <p:nvSpPr>
          <p:cNvPr id="10" name="正文"/>
          <p:cNvSpPr txBox="1">
            <a:spLocks noGrp="1"/>
          </p:cNvSpPr>
          <p:nvPr>
            <p:ph idx="3"/>
            <p:custDataLst>
              <p:tags r:id="rId1"/>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p>
          <a:p>
            <a:pPr lvl="1">
              <a:spcBef>
                <a:spcPts val="1200"/>
              </a:spcBef>
              <a:spcAft>
                <a:spcPts val="0"/>
              </a:spcAft>
              <a:buClr>
                <a:srgbClr val="548235"/>
              </a:buClr>
            </a:pPr>
            <a:r>
              <a:rPr lang="zh-CN" altLang="en-US" dirty="0">
                <a:sym typeface="+mn-ea"/>
              </a:rPr>
              <a:t>第二级</a:t>
            </a:r>
          </a:p>
          <a:p>
            <a:pPr lvl="2">
              <a:spcBef>
                <a:spcPts val="1200"/>
              </a:spcBef>
              <a:spcAft>
                <a:spcPts val="0"/>
              </a:spcAft>
              <a:buClr>
                <a:srgbClr val="548235"/>
              </a:buClr>
            </a:pPr>
            <a:r>
              <a:rPr lang="zh-CN" altLang="en-US" dirty="0">
                <a:sym typeface="+mn-ea"/>
              </a:rPr>
              <a:t>第三级</a:t>
            </a:r>
          </a:p>
          <a:p>
            <a:pPr lvl="3">
              <a:spcBef>
                <a:spcPts val="1200"/>
              </a:spcBef>
              <a:spcAft>
                <a:spcPts val="0"/>
              </a:spcAft>
              <a:buClr>
                <a:srgbClr val="548235"/>
              </a:buClr>
            </a:pPr>
            <a:r>
              <a:rPr lang="zh-CN" altLang="en-US" dirty="0">
                <a:sym typeface="+mn-ea"/>
              </a:rPr>
              <a:t>第四级</a:t>
            </a:r>
          </a:p>
          <a:p>
            <a:pPr lvl="4">
              <a:spcBef>
                <a:spcPts val="1200"/>
              </a:spcBef>
              <a:spcAft>
                <a:spcPts val="0"/>
              </a:spcAft>
              <a:buClr>
                <a:srgbClr val="548235"/>
              </a:buClr>
            </a:pPr>
            <a:r>
              <a:rPr lang="zh-CN" altLang="en-US" dirty="0">
                <a:sym typeface="+mn-ea"/>
              </a:rPr>
              <a:t>第五级</a:t>
            </a:r>
            <a:endParaRPr dirty="0">
              <a:sym typeface="+mn-ea"/>
            </a:endParaRPr>
          </a:p>
        </p:txBody>
      </p:sp>
      <p:sp>
        <p:nvSpPr>
          <p:cNvPr id="9" name="正文"/>
          <p:cNvSpPr txBox="1">
            <a:spLocks noGrp="1"/>
          </p:cNvSpPr>
          <p:nvPr>
            <p:ph idx="2"/>
            <p:custDataLst>
              <p:tags r:id="rId2"/>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p>
          <a:p>
            <a:pPr lvl="1">
              <a:spcBef>
                <a:spcPts val="1200"/>
              </a:spcBef>
              <a:spcAft>
                <a:spcPts val="0"/>
              </a:spcAft>
              <a:buClr>
                <a:srgbClr val="548235"/>
              </a:buClr>
            </a:pPr>
            <a:r>
              <a:rPr lang="zh-CN" altLang="en-US" dirty="0">
                <a:sym typeface="+mn-ea"/>
              </a:rPr>
              <a:t>第二级</a:t>
            </a:r>
          </a:p>
          <a:p>
            <a:pPr lvl="2">
              <a:spcBef>
                <a:spcPts val="1200"/>
              </a:spcBef>
              <a:spcAft>
                <a:spcPts val="0"/>
              </a:spcAft>
              <a:buClr>
                <a:srgbClr val="548235"/>
              </a:buClr>
            </a:pPr>
            <a:r>
              <a:rPr lang="zh-CN" altLang="en-US" dirty="0">
                <a:sym typeface="+mn-ea"/>
              </a:rPr>
              <a:t>第三级</a:t>
            </a:r>
          </a:p>
          <a:p>
            <a:pPr lvl="3">
              <a:spcBef>
                <a:spcPts val="1200"/>
              </a:spcBef>
              <a:spcAft>
                <a:spcPts val="0"/>
              </a:spcAft>
              <a:buClr>
                <a:srgbClr val="548235"/>
              </a:buClr>
            </a:pPr>
            <a:r>
              <a:rPr lang="zh-CN" altLang="en-US" dirty="0">
                <a:sym typeface="+mn-ea"/>
              </a:rPr>
              <a:t>第四级</a:t>
            </a:r>
          </a:p>
          <a:p>
            <a:pPr lvl="4">
              <a:spcBef>
                <a:spcPts val="1200"/>
              </a:spcBef>
              <a:spcAft>
                <a:spcPts val="0"/>
              </a:spcAft>
              <a:buClr>
                <a:srgbClr val="548235"/>
              </a:buClr>
            </a:pPr>
            <a:r>
              <a:rPr lang="zh-CN" altLang="en-US" dirty="0">
                <a:sym typeface="+mn-ea"/>
              </a:rPr>
              <a:t>第五级</a:t>
            </a:r>
            <a:endParaRPr dirty="0">
              <a:sym typeface="+mn-ea"/>
            </a:endParaRPr>
          </a:p>
        </p:txBody>
      </p:sp>
      <p:sp>
        <p:nvSpPr>
          <p:cNvPr id="8" name="标题"/>
          <p:cNvSpPr txBox="1">
            <a:spLocks noGrp="1"/>
          </p:cNvSpPr>
          <p:nvPr>
            <p:ph type="title" idx="1"/>
            <p:custDataLst>
              <p:tags r:id="rId3"/>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dirty="0">
                <a:sym typeface="+mn-ea"/>
              </a:rPr>
              <a:t>单击此处编辑母版标题样式</a:t>
            </a:r>
          </a:p>
        </p:txBody>
      </p:sp>
      <p:sp>
        <p:nvSpPr>
          <p:cNvPr id="5" name="日期占位符 4"/>
          <p:cNvSpPr>
            <a:spLocks noGrp="1"/>
          </p:cNvSpPr>
          <p:nvPr>
            <p:ph type="dt" sz="half" idx="10"/>
            <p:custDataLst>
              <p:tags r:id="rId4"/>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6" name="页脚占位符 5"/>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custDataLst>
              <p:tags r:id="rId6"/>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标题和比较">
    <p:spTree>
      <p:nvGrpSpPr>
        <p:cNvPr id="1" name=""/>
        <p:cNvGrpSpPr/>
        <p:nvPr/>
      </p:nvGrpSpPr>
      <p:grpSpPr>
        <a:xfrm>
          <a:off x="0" y="0"/>
          <a:ext cx="0" cy="0"/>
          <a:chOff x="0" y="0"/>
          <a:chExt cx="0" cy="0"/>
        </a:xfrm>
      </p:grpSpPr>
      <p:sp>
        <p:nvSpPr>
          <p:cNvPr id="14" name="正文"/>
          <p:cNvSpPr txBox="1">
            <a:spLocks noGrp="1"/>
          </p:cNvSpPr>
          <p:nvPr>
            <p:ph idx="5"/>
            <p:custDataLst>
              <p:tags r:id="rId1"/>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p>
          <a:p>
            <a:pPr lvl="1">
              <a:spcBef>
                <a:spcPts val="1200"/>
              </a:spcBef>
              <a:spcAft>
                <a:spcPts val="0"/>
              </a:spcAft>
              <a:buClr>
                <a:srgbClr val="548235"/>
              </a:buClr>
            </a:pPr>
            <a:r>
              <a:rPr lang="zh-CN" altLang="en-US" dirty="0">
                <a:sym typeface="+mn-ea"/>
              </a:rPr>
              <a:t>第二级</a:t>
            </a:r>
          </a:p>
          <a:p>
            <a:pPr lvl="2">
              <a:spcBef>
                <a:spcPts val="1200"/>
              </a:spcBef>
              <a:spcAft>
                <a:spcPts val="0"/>
              </a:spcAft>
              <a:buClr>
                <a:srgbClr val="548235"/>
              </a:buClr>
            </a:pPr>
            <a:r>
              <a:rPr lang="zh-CN" altLang="en-US" dirty="0">
                <a:sym typeface="+mn-ea"/>
              </a:rPr>
              <a:t>第三级</a:t>
            </a:r>
          </a:p>
          <a:p>
            <a:pPr lvl="3">
              <a:spcBef>
                <a:spcPts val="1200"/>
              </a:spcBef>
              <a:spcAft>
                <a:spcPts val="0"/>
              </a:spcAft>
              <a:buClr>
                <a:srgbClr val="548235"/>
              </a:buClr>
            </a:pPr>
            <a:r>
              <a:rPr lang="zh-CN" altLang="en-US" dirty="0">
                <a:sym typeface="+mn-ea"/>
              </a:rPr>
              <a:t>第四级</a:t>
            </a:r>
          </a:p>
          <a:p>
            <a:pPr lvl="4">
              <a:spcBef>
                <a:spcPts val="1200"/>
              </a:spcBef>
              <a:spcAft>
                <a:spcPts val="0"/>
              </a:spcAft>
              <a:buClr>
                <a:srgbClr val="548235"/>
              </a:buClr>
            </a:pPr>
            <a:r>
              <a:rPr lang="zh-CN" altLang="en-US" dirty="0">
                <a:sym typeface="+mn-ea"/>
              </a:rPr>
              <a:t>第五级</a:t>
            </a:r>
            <a:endParaRPr dirty="0">
              <a:sym typeface="+mn-ea"/>
            </a:endParaRPr>
          </a:p>
        </p:txBody>
      </p:sp>
      <p:sp>
        <p:nvSpPr>
          <p:cNvPr id="13" name="标题"/>
          <p:cNvSpPr txBox="1">
            <a:spLocks noGrp="1"/>
          </p:cNvSpPr>
          <p:nvPr>
            <p:ph type="title" idx="4"/>
            <p:custDataLst>
              <p:tags r:id="rId2"/>
            </p:custDataLst>
          </p:nvPr>
        </p:nvSpPr>
        <p:spPr>
          <a:xfrm>
            <a:off x="62352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p>
        </p:txBody>
      </p:sp>
      <p:sp>
        <p:nvSpPr>
          <p:cNvPr id="12" name="正文"/>
          <p:cNvSpPr txBox="1">
            <a:spLocks noGrp="1"/>
          </p:cNvSpPr>
          <p:nvPr>
            <p:ph idx="3"/>
            <p:custDataLst>
              <p:tags r:id="rId3"/>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p>
          <a:p>
            <a:pPr lvl="1">
              <a:spcBef>
                <a:spcPts val="1200"/>
              </a:spcBef>
              <a:spcAft>
                <a:spcPts val="0"/>
              </a:spcAft>
              <a:buClr>
                <a:srgbClr val="548235"/>
              </a:buClr>
            </a:pPr>
            <a:r>
              <a:rPr lang="zh-CN" altLang="en-US" dirty="0">
                <a:sym typeface="+mn-ea"/>
              </a:rPr>
              <a:t>第二级</a:t>
            </a:r>
          </a:p>
          <a:p>
            <a:pPr lvl="2">
              <a:spcBef>
                <a:spcPts val="1200"/>
              </a:spcBef>
              <a:spcAft>
                <a:spcPts val="0"/>
              </a:spcAft>
              <a:buClr>
                <a:srgbClr val="548235"/>
              </a:buClr>
            </a:pPr>
            <a:r>
              <a:rPr lang="zh-CN" altLang="en-US" dirty="0">
                <a:sym typeface="+mn-ea"/>
              </a:rPr>
              <a:t>第三级</a:t>
            </a:r>
          </a:p>
          <a:p>
            <a:pPr lvl="3">
              <a:spcBef>
                <a:spcPts val="1200"/>
              </a:spcBef>
              <a:spcAft>
                <a:spcPts val="0"/>
              </a:spcAft>
              <a:buClr>
                <a:srgbClr val="548235"/>
              </a:buClr>
            </a:pPr>
            <a:r>
              <a:rPr lang="zh-CN" altLang="en-US" dirty="0">
                <a:sym typeface="+mn-ea"/>
              </a:rPr>
              <a:t>第四级</a:t>
            </a:r>
          </a:p>
          <a:p>
            <a:pPr lvl="4">
              <a:spcBef>
                <a:spcPts val="1200"/>
              </a:spcBef>
              <a:spcAft>
                <a:spcPts val="0"/>
              </a:spcAft>
              <a:buClr>
                <a:srgbClr val="548235"/>
              </a:buClr>
            </a:pPr>
            <a:r>
              <a:rPr lang="zh-CN" altLang="en-US" dirty="0">
                <a:sym typeface="+mn-ea"/>
              </a:rPr>
              <a:t>第五级</a:t>
            </a:r>
            <a:endParaRPr dirty="0">
              <a:sym typeface="+mn-ea"/>
            </a:endParaRPr>
          </a:p>
        </p:txBody>
      </p:sp>
      <p:sp>
        <p:nvSpPr>
          <p:cNvPr id="11" name="标题"/>
          <p:cNvSpPr txBox="1">
            <a:spLocks noGrp="1"/>
          </p:cNvSpPr>
          <p:nvPr>
            <p:ph type="title" idx="2"/>
            <p:custDataLst>
              <p:tags r:id="rId4"/>
            </p:custDataLst>
          </p:nvPr>
        </p:nvSpPr>
        <p:spPr>
          <a:xfrm>
            <a:off x="6084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p>
        </p:txBody>
      </p:sp>
      <p:sp>
        <p:nvSpPr>
          <p:cNvPr id="10" name="标题"/>
          <p:cNvSpPr txBox="1">
            <a:spLocks noGrp="1"/>
          </p:cNvSpPr>
          <p:nvPr>
            <p:ph type="title" idx="1"/>
            <p:custDataLst>
              <p:tags r:id="rId5"/>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p>
        </p:txBody>
      </p:sp>
      <p:sp>
        <p:nvSpPr>
          <p:cNvPr id="7" name="日期占位符 6"/>
          <p:cNvSpPr>
            <a:spLocks noGrp="1"/>
          </p:cNvSpPr>
          <p:nvPr>
            <p:ph type="dt" sz="half" idx="10"/>
            <p:custDataLst>
              <p:tags r:id="rId6"/>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8" name="页脚占位符 7"/>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custDataLst>
              <p:tags r:id="rId8"/>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p:cNvSpPr txBox="1">
            <a:spLocks noGrp="1"/>
          </p:cNvSpPr>
          <p:nvPr>
            <p:ph type="title" idx="1"/>
            <p:custDataLst>
              <p:tags r:id="rId1"/>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4" name="页脚占位符 3"/>
          <p:cNvSpPr>
            <a:spLocks noGrp="1"/>
          </p:cNvSpPr>
          <p:nvPr>
            <p:ph type="ftr" sz="quarter" idx="11"/>
            <p:custDataLst>
              <p:tags r:id="rId3"/>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4"/>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AFF1154F-E427-4513-B34B-94E36374A1AB}" type="datetimeFigureOut">
              <a:rPr lang="zh-CN" altLang="en-US" smtClean="0"/>
              <a:t>2025/9/9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2025/9/9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仅内容">
    <p:spTree>
      <p:nvGrpSpPr>
        <p:cNvPr id="1" name=""/>
        <p:cNvGrpSpPr/>
        <p:nvPr/>
      </p:nvGrpSpPr>
      <p:grpSpPr>
        <a:xfrm>
          <a:off x="0" y="0"/>
          <a:ext cx="0" cy="0"/>
          <a:chOff x="0" y="0"/>
          <a:chExt cx="0" cy="0"/>
        </a:xfrm>
      </p:grpSpPr>
      <p:sp>
        <p:nvSpPr>
          <p:cNvPr id="7" name="正文" descr="7b0a20202020227461726765744d6f64756c65223a202270726f636573734f6e6c696e65466f6e7473220a7d0a"/>
          <p:cNvSpPr txBox="1">
            <a:spLocks noGrp="1"/>
          </p:cNvSpPr>
          <p:nvPr>
            <p:ph idx="1"/>
            <p:custDataLst>
              <p:tags r:id="rId1"/>
            </p:custDataLst>
          </p:nvPr>
        </p:nvSpPr>
        <p:spPr>
          <a:xfrm>
            <a:off x="695960" y="360045"/>
            <a:ext cx="10801985" cy="581787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iSans Normal" panose="00000500000000000000" charset="-122"/>
                <a:ea typeface="MiSans Normal" panose="00000500000000000000" charset="-122"/>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p>
          <a:p>
            <a:pPr lvl="1">
              <a:spcBef>
                <a:spcPts val="1200"/>
              </a:spcBef>
              <a:spcAft>
                <a:spcPts val="0"/>
              </a:spcAft>
              <a:buClr>
                <a:srgbClr val="548235"/>
              </a:buClr>
            </a:pPr>
            <a:r>
              <a:rPr lang="zh-CN" altLang="en-US" dirty="0">
                <a:sym typeface="+mn-ea"/>
              </a:rPr>
              <a:t>第二级</a:t>
            </a:r>
          </a:p>
          <a:p>
            <a:pPr lvl="2">
              <a:spcBef>
                <a:spcPts val="1200"/>
              </a:spcBef>
              <a:spcAft>
                <a:spcPts val="0"/>
              </a:spcAft>
              <a:buClr>
                <a:srgbClr val="548235"/>
              </a:buClr>
            </a:pPr>
            <a:r>
              <a:rPr lang="zh-CN" altLang="en-US" dirty="0">
                <a:sym typeface="+mn-ea"/>
              </a:rPr>
              <a:t>第三级</a:t>
            </a:r>
          </a:p>
          <a:p>
            <a:pPr lvl="3">
              <a:spcBef>
                <a:spcPts val="1200"/>
              </a:spcBef>
              <a:spcAft>
                <a:spcPts val="0"/>
              </a:spcAft>
              <a:buClr>
                <a:srgbClr val="548235"/>
              </a:buClr>
            </a:pPr>
            <a:r>
              <a:rPr lang="zh-CN" altLang="en-US" dirty="0">
                <a:sym typeface="+mn-ea"/>
              </a:rPr>
              <a:t>第四级</a:t>
            </a:r>
          </a:p>
          <a:p>
            <a:pPr lvl="4">
              <a:spcBef>
                <a:spcPts val="1200"/>
              </a:spcBef>
              <a:spcAft>
                <a:spcPts val="0"/>
              </a:spcAft>
              <a:buClr>
                <a:srgbClr val="548235"/>
              </a:buClr>
            </a:pPr>
            <a:r>
              <a:rPr lang="zh-CN" altLang="en-US" dirty="0">
                <a:sym typeface="+mn-ea"/>
              </a:rPr>
              <a:t>第五级</a:t>
            </a:r>
            <a:endParaRPr dirty="0">
              <a:sym typeface="+mn-ea"/>
            </a:endParaRPr>
          </a:p>
        </p:txBody>
      </p:sp>
      <p:sp>
        <p:nvSpPr>
          <p:cNvPr id="4" name="日期占位符 3"/>
          <p:cNvSpPr>
            <a:spLocks noGrp="1"/>
          </p:cNvSpPr>
          <p:nvPr>
            <p:ph type="dt" sz="half" idx="10"/>
            <p:custDataLst>
              <p:tags r:id="rId2"/>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5" name="页脚占位符 4"/>
          <p:cNvSpPr>
            <a:spLocks noGrp="1"/>
          </p:cNvSpPr>
          <p:nvPr>
            <p:ph type="ftr" sz="quarter" idx="11"/>
            <p:custDataLst>
              <p:tags r:id="rId3"/>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4"/>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标题和副标题">
    <p:spTree>
      <p:nvGrpSpPr>
        <p:cNvPr id="1" name=""/>
        <p:cNvGrpSpPr/>
        <p:nvPr/>
      </p:nvGrpSpPr>
      <p:grpSpPr>
        <a:xfrm>
          <a:off x="0" y="0"/>
          <a:ext cx="0" cy="0"/>
          <a:chOff x="0" y="0"/>
          <a:chExt cx="0" cy="0"/>
        </a:xfrm>
      </p:grpSpPr>
      <p:sp>
        <p:nvSpPr>
          <p:cNvPr id="7" name="副标题"/>
          <p:cNvSpPr txBox="1">
            <a:spLocks noGrp="1"/>
          </p:cNvSpPr>
          <p:nvPr>
            <p:ph type="body" idx="2" hasCustomPrompt="1"/>
            <p:custDataLst>
              <p:tags r:id="rId1"/>
            </p:custDataLst>
          </p:nvPr>
        </p:nvSpPr>
        <p:spPr>
          <a:xfrm>
            <a:off x="695960" y="1301750"/>
            <a:ext cx="10799088" cy="405553"/>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dirty="0">
                <a:sym typeface="+mn-ea"/>
              </a:rPr>
              <a:t>单击此处编辑母版副标题样式</a:t>
            </a:r>
          </a:p>
        </p:txBody>
      </p:sp>
      <p:sp>
        <p:nvSpPr>
          <p:cNvPr id="6" name="标题"/>
          <p:cNvSpPr txBox="1">
            <a:spLocks noGrp="1"/>
          </p:cNvSpPr>
          <p:nvPr>
            <p:ph type="title" idx="1"/>
            <p:custDataLst>
              <p:tags r:id="rId2"/>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p>
        </p:txBody>
      </p:sp>
      <p:sp>
        <p:nvSpPr>
          <p:cNvPr id="3" name="日期占位符 2"/>
          <p:cNvSpPr>
            <a:spLocks noGrp="1"/>
          </p:cNvSpPr>
          <p:nvPr>
            <p:ph type="dt" sz="half" idx="10"/>
            <p:custDataLst>
              <p:tags r:id="rId3"/>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56350"/>
            <a:ext cx="2743200" cy="365125"/>
          </a:xfrm>
        </p:spPr>
        <p:txBody>
          <a:bodyPr/>
          <a:lstStyle/>
          <a:p>
            <a:fld id="{CFDA0808-8B01-405B-8ED6-12013DCE0AF6}"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末尾幻灯片">
    <p:spTree>
      <p:nvGrpSpPr>
        <p:cNvPr id="1" name=""/>
        <p:cNvGrpSpPr/>
        <p:nvPr/>
      </p:nvGrpSpPr>
      <p:grpSpPr>
        <a:xfrm>
          <a:off x="0" y="0"/>
          <a:ext cx="0" cy="0"/>
          <a:chOff x="0" y="0"/>
          <a:chExt cx="0" cy="0"/>
        </a:xfrm>
      </p:grpSpPr>
      <p:sp>
        <p:nvSpPr>
          <p:cNvPr id="12" name="椭圆 11"/>
          <p:cNvSpPr/>
          <p:nvPr userDrawn="1">
            <p:custDataLst>
              <p:tags r:id="rId1"/>
            </p:custDataLst>
          </p:nvPr>
        </p:nvSpPr>
        <p:spPr>
          <a:xfrm>
            <a:off x="9721215" y="1270"/>
            <a:ext cx="2470785"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37"/>
          <p:cNvSpPr/>
          <p:nvPr userDrawn="1">
            <p:custDataLst>
              <p:tags r:id="rId2"/>
            </p:custDataLst>
          </p:nvPr>
        </p:nvSpPr>
        <p:spPr>
          <a:xfrm flipH="1" flipV="1">
            <a:off x="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0" name="椭圆 9"/>
          <p:cNvSpPr/>
          <p:nvPr userDrawn="1">
            <p:custDataLst>
              <p:tags r:id="rId3"/>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8" name="标题"/>
          <p:cNvSpPr txBox="1">
            <a:spLocks noGrp="1"/>
          </p:cNvSpPr>
          <p:nvPr>
            <p:ph type="title" idx="2" hasCustomPrompt="1"/>
            <p:custDataLst>
              <p:tags r:id="rId4"/>
            </p:custDataLst>
          </p:nvPr>
        </p:nvSpPr>
        <p:spPr>
          <a:xfrm>
            <a:off x="1525270" y="1951355"/>
            <a:ext cx="9239250" cy="2146300"/>
          </a:xfrm>
          <a:prstGeom prst="rect">
            <a:avLst/>
          </a:prstGeom>
          <a:noFill/>
        </p:spPr>
        <p:txBody>
          <a:bodyPr wrap="square" lIns="91440" tIns="45720" rIns="91440" bIns="45720" rtlCol="0" anchor="ctr" anchorCtr="0">
            <a:normAutofit/>
          </a:bodyPr>
          <a:lstStyle>
            <a:lvl1pPr marL="0" marR="0" lvl="0" algn="ctr" defTabSz="914400" rtl="0" eaLnBrk="1" fontAlgn="auto" latinLnBrk="0" hangingPunct="1">
              <a:lnSpc>
                <a:spcPct val="100000"/>
              </a:lnSpc>
              <a:buClrTx/>
              <a:buSzTx/>
              <a:buFontTx/>
              <a:buNone/>
              <a:defRPr kumimoji="0" lang="zh-CN" altLang="en-US" sz="8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p>
        </p:txBody>
      </p:sp>
      <p:sp>
        <p:nvSpPr>
          <p:cNvPr id="7" name="副标题"/>
          <p:cNvSpPr txBox="1">
            <a:spLocks noGrp="1"/>
          </p:cNvSpPr>
          <p:nvPr>
            <p:ph type="body" idx="1" hasCustomPrompt="1"/>
            <p:custDataLst>
              <p:tags r:id="rId5"/>
            </p:custDataLst>
          </p:nvPr>
        </p:nvSpPr>
        <p:spPr>
          <a:xfrm>
            <a:off x="518160" y="5717540"/>
            <a:ext cx="2536825" cy="81280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p>
        </p:txBody>
      </p:sp>
      <p:sp>
        <p:nvSpPr>
          <p:cNvPr id="4" name="日期占位符 3"/>
          <p:cNvSpPr>
            <a:spLocks noGrp="1"/>
          </p:cNvSpPr>
          <p:nvPr>
            <p:ph type="dt" sz="half" idx="10"/>
            <p:custDataLst>
              <p:tags r:id="rId6"/>
            </p:custDataLst>
          </p:nvPr>
        </p:nvSpPr>
        <p:spPr>
          <a:xfrm>
            <a:off x="838200" y="6356350"/>
            <a:ext cx="2743200" cy="365125"/>
          </a:xfrm>
        </p:spPr>
        <p:txBody>
          <a:bodyPr/>
          <a:lstStyle/>
          <a:p>
            <a:fld id="{AFF1154F-E427-4513-B34B-94E36374A1AB}" type="datetimeFigureOut">
              <a:rPr lang="zh-CN" altLang="en-US" smtClean="0"/>
              <a:t>2025/9/9</a:t>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CFDA0808-8B01-405B-8ED6-12013DCE0AF6}" type="slidenum">
              <a:rPr lang="zh-CN" altLang="en-US" smtClean="0"/>
              <a:t>‹#›</a:t>
            </a:fld>
            <a:endParaRPr lang="zh-CN" altLang="en-US"/>
          </a:p>
        </p:txBody>
      </p:sp>
      <p:pic>
        <p:nvPicPr>
          <p:cNvPr id="2" name="图形 12"/>
          <p:cNvPicPr>
            <a:picLocks noChangeAspect="1"/>
          </p:cNvPicPr>
          <p:nvPr userDrawn="1">
            <p:custDataLst>
              <p:tags r:id="rId9"/>
            </p:custDataLst>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2700000">
            <a:off x="7799705" y="1013460"/>
            <a:ext cx="1157605" cy="1157605"/>
          </a:xfrm>
          <a:prstGeom prst="rect">
            <a:avLst/>
          </a:prstGeom>
        </p:spPr>
      </p:pic>
      <p:pic>
        <p:nvPicPr>
          <p:cNvPr id="3" name="图形 16"/>
          <p:cNvPicPr>
            <a:picLocks noChangeAspect="1"/>
          </p:cNvPicPr>
          <p:nvPr userDrawn="1">
            <p:custDataLst>
              <p:tags r:id="rId10"/>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10212943" y="5334181"/>
            <a:ext cx="1427948" cy="14279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2025/9/9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2025/9/9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2025/9/9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2025/9/9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2025/9/9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2025/9/9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2025/9/9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63.xml"/><Relationship Id="rId18" Type="http://schemas.openxmlformats.org/officeDocument/2006/relationships/tags" Target="../tags/tag68.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17" Type="http://schemas.openxmlformats.org/officeDocument/2006/relationships/tags" Target="../tags/tag67.xml"/><Relationship Id="rId2" Type="http://schemas.openxmlformats.org/officeDocument/2006/relationships/slideLayout" Target="../slideLayouts/slideLayout13.xml"/><Relationship Id="rId16" Type="http://schemas.openxmlformats.org/officeDocument/2006/relationships/tags" Target="../tags/tag66.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ags" Target="../tags/tag65.xml"/><Relationship Id="rId10" Type="http://schemas.openxmlformats.org/officeDocument/2006/relationships/slideLayout" Target="../slideLayouts/slideLayout21.xml"/><Relationship Id="rId19" Type="http://schemas.openxmlformats.org/officeDocument/2006/relationships/tags" Target="../tags/tag69.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ags" Target="../tags/tag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2025/9/9</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任意多边形: 形状 37"/>
          <p:cNvSpPr/>
          <p:nvPr>
            <p:custDataLst>
              <p:tags r:id="rId13"/>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13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9" name="日期占位符 8"/>
          <p:cNvSpPr>
            <a:spLocks noGrp="1"/>
          </p:cNvSpPr>
          <p:nvPr>
            <p:ph type="dt" sz="half" idx="10"/>
            <p:custDataLst>
              <p:tags r:id="rId14"/>
            </p:custDataLst>
          </p:nvPr>
        </p:nvSpPr>
        <p:spPr>
          <a:xfrm>
            <a:off x="695960" y="6356350"/>
            <a:ext cx="2743200" cy="365125"/>
          </a:xfrm>
        </p:spPr>
        <p:txBody>
          <a:bodyPr/>
          <a:lstStyle/>
          <a:p>
            <a:fld id="{AFF1154F-E427-4513-B34B-94E36374A1AB}" type="datetimeFigureOut">
              <a:rPr lang="zh-CN" altLang="en-US" smtClean="0"/>
              <a:t>2025/9/9</a:t>
            </a:fld>
            <a:endParaRPr lang="zh-CN" altLang="en-US"/>
          </a:p>
        </p:txBody>
      </p:sp>
      <p:sp>
        <p:nvSpPr>
          <p:cNvPr id="12" name="页脚占位符 11"/>
          <p:cNvSpPr>
            <a:spLocks noGrp="1"/>
          </p:cNvSpPr>
          <p:nvPr>
            <p:ph type="ftr" sz="quarter" idx="11"/>
            <p:custDataLst>
              <p:tags r:id="rId15"/>
            </p:custDataLst>
          </p:nvPr>
        </p:nvSpPr>
        <p:spPr>
          <a:xfrm>
            <a:off x="4038600" y="6356350"/>
            <a:ext cx="4114800" cy="365125"/>
          </a:xfrm>
        </p:spPr>
        <p:txBody>
          <a:bodyPr/>
          <a:lstStyle/>
          <a:p>
            <a:endParaRPr lang="zh-CN" altLang="en-US"/>
          </a:p>
        </p:txBody>
      </p:sp>
      <p:sp>
        <p:nvSpPr>
          <p:cNvPr id="13" name="灯片编号占位符 12"/>
          <p:cNvSpPr>
            <a:spLocks noGrp="1"/>
          </p:cNvSpPr>
          <p:nvPr>
            <p:ph type="sldNum" sz="quarter" idx="12"/>
            <p:custDataLst>
              <p:tags r:id="rId16"/>
            </p:custDataLst>
          </p:nvPr>
        </p:nvSpPr>
        <p:spPr>
          <a:xfrm>
            <a:off x="8753983" y="6356350"/>
            <a:ext cx="2743200" cy="365125"/>
          </a:xfrm>
        </p:spPr>
        <p:txBody>
          <a:bodyPr/>
          <a:lstStyle/>
          <a:p>
            <a:fld id="{CFDA0808-8B01-405B-8ED6-12013DCE0AF6}" type="slidenum">
              <a:rPr lang="zh-CN" altLang="en-US" smtClean="0"/>
              <a:t>‹#›</a:t>
            </a:fld>
            <a:endParaRPr lang="zh-CN" altLang="en-US"/>
          </a:p>
        </p:txBody>
      </p:sp>
      <p:sp>
        <p:nvSpPr>
          <p:cNvPr id="4" name="文本占位符 3"/>
          <p:cNvSpPr>
            <a:spLocks noGrp="1"/>
          </p:cNvSpPr>
          <p:nvPr>
            <p:ph type="body" idx="1"/>
            <p:custDataLst>
              <p:tags r:id="rId17"/>
            </p:custDataLst>
          </p:nvPr>
        </p:nvSpPr>
        <p:spPr>
          <a:xfrm>
            <a:off x="695960" y="1301749"/>
            <a:ext cx="10800000" cy="4873625"/>
          </a:xfrm>
          <a:prstGeom prst="rect">
            <a:avLst/>
          </a:prstGeom>
          <a:ln>
            <a:noFill/>
            <a:prstDash val="sysDash"/>
          </a:ln>
        </p:spPr>
        <p:txBody>
          <a:bodyPr vert="horz" lIns="90000" tIns="46800" rIns="90000" bIns="46800" rtlCol="0">
            <a:normAutofit/>
          </a:bodyPr>
          <a:lstStyle/>
          <a:p>
            <a:pPr marR="0" lvl="0" fontAlgn="auto">
              <a:lnSpc>
                <a:spcPct val="130000"/>
              </a:lnSpc>
              <a:spcBef>
                <a:spcPts val="1200"/>
              </a:spcBef>
              <a:spcAft>
                <a:spcPts val="0"/>
              </a:spcAft>
              <a:buClr>
                <a:srgbClr val="548235"/>
              </a:buClr>
              <a:buSzTx/>
              <a:buChar char="●"/>
            </a:pPr>
            <a:r>
              <a:rPr lang="zh-CN" altLang="en-US"/>
              <a:t>单击此处编辑母版文本样式</a:t>
            </a:r>
          </a:p>
          <a:p>
            <a:pPr lvl="1">
              <a:buChar char="●"/>
              <a:tabLst>
                <a:tab pos="1609725" algn="l"/>
              </a:tabLst>
            </a:pPr>
            <a:r>
              <a:rPr lang="zh-CN" altLang="en-US"/>
              <a:t>二级</a:t>
            </a:r>
          </a:p>
          <a:p>
            <a:pPr lvl="2">
              <a:buChar char="●"/>
            </a:pPr>
            <a:r>
              <a:rPr lang="zh-CN" altLang="en-US"/>
              <a:t>三级</a:t>
            </a:r>
          </a:p>
          <a:p>
            <a:pPr lvl="3">
              <a:buFont typeface="Wingdings" panose="05000000000000000000" charset="0"/>
              <a:buChar char=""/>
            </a:pPr>
            <a:r>
              <a:rPr lang="zh-CN" altLang="en-US"/>
              <a:t>四级</a:t>
            </a:r>
          </a:p>
          <a:p>
            <a:pPr lvl="4"/>
            <a:r>
              <a:rPr lang="zh-CN" altLang="en-US"/>
              <a:t>五级</a:t>
            </a:r>
          </a:p>
        </p:txBody>
      </p:sp>
      <p:sp>
        <p:nvSpPr>
          <p:cNvPr id="2" name="标题占位符 1"/>
          <p:cNvSpPr>
            <a:spLocks noGrp="1"/>
          </p:cNvSpPr>
          <p:nvPr>
            <p:ph type="title"/>
            <p:custDataLst>
              <p:tags r:id="rId18"/>
            </p:custDataLst>
          </p:nvPr>
        </p:nvSpPr>
        <p:spPr>
          <a:xfrm>
            <a:off x="695960" y="360000"/>
            <a:ext cx="10800000" cy="720000"/>
          </a:xfrm>
          <a:prstGeom prst="rect">
            <a:avLst/>
          </a:prstGeom>
          <a:noFill/>
          <a:ln>
            <a:noFill/>
            <a:prstDash val="sysDash"/>
          </a:ln>
        </p:spPr>
        <p:txBody>
          <a:bodyPr vert="horz" wrap="square" lIns="91440" tIns="45720" rIns="91440" bIns="45720" rtlCol="0" anchor="b" anchorCtr="0">
            <a:normAutofit/>
          </a:bodyPr>
          <a:lstStyle/>
          <a:p>
            <a:pPr marL="0" marR="0" lvl="0" fontAlgn="auto">
              <a:lnSpc>
                <a:spcPct val="100000"/>
              </a:lnSpc>
              <a:buClrTx/>
              <a:buSzTx/>
              <a:buFontTx/>
            </a:pPr>
            <a:r>
              <a:rPr lang="zh-CN" altLang="en-US" dirty="0"/>
              <a:t>单击此处编辑母版标题样式</a:t>
            </a:r>
          </a:p>
        </p:txBody>
      </p:sp>
      <p:sp>
        <p:nvSpPr>
          <p:cNvPr id="3" name="KSO_TEMPLATE" hidden="1"/>
          <p:cNvSpPr/>
          <p:nvPr userDrawn="1">
            <p:custDataLst>
              <p:tags r:id="rId19"/>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0" lang="zh-CN" altLang="en-US" sz="3200" b="0" i="0" u="none" strike="noStrike" kern="1200" cap="none" spc="300" normalizeH="0" baseline="0" smtClean="0">
          <a:ln>
            <a:noFill/>
            <a:prstDash val="sysDot"/>
          </a:ln>
          <a:solidFill>
            <a:schemeClr val="tx1">
              <a:lumMod val="85000"/>
              <a:lumOff val="15000"/>
            </a:schemeClr>
          </a:solidFill>
          <a:latin typeface="+mj-ea"/>
          <a:ea typeface="+mj-ea"/>
          <a:cs typeface="MiSans Normal" panose="0000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chemeClr val="tx1">
              <a:lumMod val="75000"/>
              <a:lumOff val="25000"/>
            </a:schemeClr>
          </a:solidFill>
          <a:uFillTx/>
          <a:latin typeface="+mn-ea"/>
          <a:ea typeface="+mn-ea"/>
          <a:cs typeface="MiSans Normal"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2pPr>
      <a:lvl3pPr marL="11430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3pPr>
      <a:lvl4pPr marL="16002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4pPr>
      <a:lvl5pPr marL="20574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238.xml"/><Relationship Id="rId1" Type="http://schemas.openxmlformats.org/officeDocument/2006/relationships/tags" Target="../tags/tag237.xml"/></Relationships>
</file>

<file path=ppt/slides/_rels/slide11.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Layout" Target="../slideLayouts/slideLayout18.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239.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slideLayout" Target="../slideLayouts/slideLayout18.xml"/><Relationship Id="rId1" Type="http://schemas.openxmlformats.org/officeDocument/2006/relationships/tags" Target="../tags/tag240.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3.svg"/><Relationship Id="rId9" Type="http://schemas.openxmlformats.org/officeDocument/2006/relationships/image" Target="../media/image20.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18.xml"/><Relationship Id="rId7" Type="http://schemas.openxmlformats.org/officeDocument/2006/relationships/image" Target="../media/image17.svg"/><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image" Target="../media/image16.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tags" Target="../tags/tag250.xml"/><Relationship Id="rId3" Type="http://schemas.openxmlformats.org/officeDocument/2006/relationships/tags" Target="../tags/tag245.xml"/><Relationship Id="rId7" Type="http://schemas.openxmlformats.org/officeDocument/2006/relationships/tags" Target="../tags/tag249.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9"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8" Type="http://schemas.openxmlformats.org/officeDocument/2006/relationships/tags" Target="../tags/tag258.xml"/><Relationship Id="rId13" Type="http://schemas.openxmlformats.org/officeDocument/2006/relationships/tags" Target="../tags/tag263.xml"/><Relationship Id="rId18" Type="http://schemas.openxmlformats.org/officeDocument/2006/relationships/tags" Target="../tags/tag268.xml"/><Relationship Id="rId26" Type="http://schemas.openxmlformats.org/officeDocument/2006/relationships/tags" Target="../tags/tag276.xml"/><Relationship Id="rId3" Type="http://schemas.openxmlformats.org/officeDocument/2006/relationships/tags" Target="../tags/tag253.xml"/><Relationship Id="rId21" Type="http://schemas.openxmlformats.org/officeDocument/2006/relationships/tags" Target="../tags/tag271.xml"/><Relationship Id="rId7" Type="http://schemas.openxmlformats.org/officeDocument/2006/relationships/tags" Target="../tags/tag257.xml"/><Relationship Id="rId12" Type="http://schemas.openxmlformats.org/officeDocument/2006/relationships/tags" Target="../tags/tag262.xml"/><Relationship Id="rId17" Type="http://schemas.openxmlformats.org/officeDocument/2006/relationships/tags" Target="../tags/tag267.xml"/><Relationship Id="rId25" Type="http://schemas.openxmlformats.org/officeDocument/2006/relationships/tags" Target="../tags/tag275.xml"/><Relationship Id="rId2" Type="http://schemas.openxmlformats.org/officeDocument/2006/relationships/tags" Target="../tags/tag252.xml"/><Relationship Id="rId16" Type="http://schemas.openxmlformats.org/officeDocument/2006/relationships/tags" Target="../tags/tag266.xml"/><Relationship Id="rId20" Type="http://schemas.openxmlformats.org/officeDocument/2006/relationships/tags" Target="../tags/tag270.xml"/><Relationship Id="rId1" Type="http://schemas.openxmlformats.org/officeDocument/2006/relationships/tags" Target="../tags/tag251.xml"/><Relationship Id="rId6" Type="http://schemas.openxmlformats.org/officeDocument/2006/relationships/tags" Target="../tags/tag256.xml"/><Relationship Id="rId11" Type="http://schemas.openxmlformats.org/officeDocument/2006/relationships/tags" Target="../tags/tag261.xml"/><Relationship Id="rId24" Type="http://schemas.openxmlformats.org/officeDocument/2006/relationships/tags" Target="../tags/tag274.xml"/><Relationship Id="rId5" Type="http://schemas.openxmlformats.org/officeDocument/2006/relationships/tags" Target="../tags/tag255.xml"/><Relationship Id="rId15" Type="http://schemas.openxmlformats.org/officeDocument/2006/relationships/tags" Target="../tags/tag265.xml"/><Relationship Id="rId23" Type="http://schemas.openxmlformats.org/officeDocument/2006/relationships/tags" Target="../tags/tag273.xml"/><Relationship Id="rId10" Type="http://schemas.openxmlformats.org/officeDocument/2006/relationships/tags" Target="../tags/tag260.xml"/><Relationship Id="rId19" Type="http://schemas.openxmlformats.org/officeDocument/2006/relationships/tags" Target="../tags/tag269.xml"/><Relationship Id="rId4" Type="http://schemas.openxmlformats.org/officeDocument/2006/relationships/tags" Target="../tags/tag254.xml"/><Relationship Id="rId9" Type="http://schemas.openxmlformats.org/officeDocument/2006/relationships/tags" Target="../tags/tag259.xml"/><Relationship Id="rId14" Type="http://schemas.openxmlformats.org/officeDocument/2006/relationships/tags" Target="../tags/tag264.xml"/><Relationship Id="rId22" Type="http://schemas.openxmlformats.org/officeDocument/2006/relationships/tags" Target="../tags/tag272.xml"/><Relationship Id="rId27"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78.xml"/><Relationship Id="rId1" Type="http://schemas.openxmlformats.org/officeDocument/2006/relationships/tags" Target="../tags/tag277.xml"/></Relationships>
</file>

<file path=ppt/slides/_rels/slide18.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5" Type="http://schemas.openxmlformats.org/officeDocument/2006/relationships/image" Target="../media/image21.png"/><Relationship Id="rId4"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image" Target="../media/image18.png"/><Relationship Id="rId5" Type="http://schemas.openxmlformats.org/officeDocument/2006/relationships/slideLayout" Target="../slideLayouts/slideLayout18.xml"/><Relationship Id="rId4" Type="http://schemas.openxmlformats.org/officeDocument/2006/relationships/tags" Target="../tags/tag285.xml"/></Relationships>
</file>

<file path=ppt/slides/_rels/slide2.xml.rels><?xml version="1.0" encoding="UTF-8" standalone="yes"?>
<Relationships xmlns="http://schemas.openxmlformats.org/package/2006/relationships"><Relationship Id="rId8" Type="http://schemas.openxmlformats.org/officeDocument/2006/relationships/tags" Target="../tags/tag147.xml"/><Relationship Id="rId13" Type="http://schemas.openxmlformats.org/officeDocument/2006/relationships/tags" Target="../tags/tag152.xml"/><Relationship Id="rId18" Type="http://schemas.openxmlformats.org/officeDocument/2006/relationships/tags" Target="../tags/tag157.xml"/><Relationship Id="rId3" Type="http://schemas.openxmlformats.org/officeDocument/2006/relationships/tags" Target="../tags/tag142.xml"/><Relationship Id="rId21" Type="http://schemas.openxmlformats.org/officeDocument/2006/relationships/tags" Target="../tags/tag160.xml"/><Relationship Id="rId7" Type="http://schemas.openxmlformats.org/officeDocument/2006/relationships/tags" Target="../tags/tag146.xml"/><Relationship Id="rId12" Type="http://schemas.openxmlformats.org/officeDocument/2006/relationships/tags" Target="../tags/tag151.xml"/><Relationship Id="rId17" Type="http://schemas.openxmlformats.org/officeDocument/2006/relationships/tags" Target="../tags/tag156.xml"/><Relationship Id="rId2" Type="http://schemas.openxmlformats.org/officeDocument/2006/relationships/tags" Target="../tags/tag141.xml"/><Relationship Id="rId16" Type="http://schemas.openxmlformats.org/officeDocument/2006/relationships/tags" Target="../tags/tag155.xml"/><Relationship Id="rId20" Type="http://schemas.openxmlformats.org/officeDocument/2006/relationships/tags" Target="../tags/tag159.xml"/><Relationship Id="rId1" Type="http://schemas.openxmlformats.org/officeDocument/2006/relationships/tags" Target="../tags/tag140.xml"/><Relationship Id="rId6" Type="http://schemas.openxmlformats.org/officeDocument/2006/relationships/tags" Target="../tags/tag145.xml"/><Relationship Id="rId11" Type="http://schemas.openxmlformats.org/officeDocument/2006/relationships/tags" Target="../tags/tag150.xml"/><Relationship Id="rId24" Type="http://schemas.openxmlformats.org/officeDocument/2006/relationships/image" Target="../media/image9.jpeg"/><Relationship Id="rId5" Type="http://schemas.openxmlformats.org/officeDocument/2006/relationships/tags" Target="../tags/tag144.xml"/><Relationship Id="rId15" Type="http://schemas.openxmlformats.org/officeDocument/2006/relationships/tags" Target="../tags/tag154.xml"/><Relationship Id="rId23" Type="http://schemas.openxmlformats.org/officeDocument/2006/relationships/slideLayout" Target="../slideLayouts/slideLayout13.xml"/><Relationship Id="rId10" Type="http://schemas.openxmlformats.org/officeDocument/2006/relationships/tags" Target="../tags/tag149.xml"/><Relationship Id="rId19" Type="http://schemas.openxmlformats.org/officeDocument/2006/relationships/tags" Target="../tags/tag158.xml"/><Relationship Id="rId4" Type="http://schemas.openxmlformats.org/officeDocument/2006/relationships/tags" Target="../tags/tag143.xml"/><Relationship Id="rId9" Type="http://schemas.openxmlformats.org/officeDocument/2006/relationships/tags" Target="../tags/tag148.xml"/><Relationship Id="rId14" Type="http://schemas.openxmlformats.org/officeDocument/2006/relationships/tags" Target="../tags/tag153.xml"/><Relationship Id="rId22" Type="http://schemas.openxmlformats.org/officeDocument/2006/relationships/tags" Target="../tags/tag16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8" Type="http://schemas.openxmlformats.org/officeDocument/2006/relationships/tags" Target="../tags/tag293.xml"/><Relationship Id="rId13" Type="http://schemas.openxmlformats.org/officeDocument/2006/relationships/slideLayout" Target="../slideLayouts/slideLayout13.xml"/><Relationship Id="rId3" Type="http://schemas.openxmlformats.org/officeDocument/2006/relationships/tags" Target="../tags/tag288.xml"/><Relationship Id="rId7" Type="http://schemas.openxmlformats.org/officeDocument/2006/relationships/tags" Target="../tags/tag292.xml"/><Relationship Id="rId12" Type="http://schemas.openxmlformats.org/officeDocument/2006/relationships/tags" Target="../tags/tag297.xml"/><Relationship Id="rId2" Type="http://schemas.openxmlformats.org/officeDocument/2006/relationships/tags" Target="../tags/tag287.xml"/><Relationship Id="rId1" Type="http://schemas.openxmlformats.org/officeDocument/2006/relationships/tags" Target="../tags/tag286.xml"/><Relationship Id="rId6" Type="http://schemas.openxmlformats.org/officeDocument/2006/relationships/tags" Target="../tags/tag291.xml"/><Relationship Id="rId11" Type="http://schemas.openxmlformats.org/officeDocument/2006/relationships/tags" Target="../tags/tag296.xml"/><Relationship Id="rId5" Type="http://schemas.openxmlformats.org/officeDocument/2006/relationships/tags" Target="../tags/tag290.xml"/><Relationship Id="rId10" Type="http://schemas.openxmlformats.org/officeDocument/2006/relationships/tags" Target="../tags/tag295.xml"/><Relationship Id="rId4" Type="http://schemas.openxmlformats.org/officeDocument/2006/relationships/tags" Target="../tags/tag289.xml"/><Relationship Id="rId9" Type="http://schemas.openxmlformats.org/officeDocument/2006/relationships/tags" Target="../tags/tag294.xml"/></Relationships>
</file>

<file path=ppt/slides/_rels/slide3.xml.rels><?xml version="1.0" encoding="UTF-8" standalone="yes"?>
<Relationships xmlns="http://schemas.openxmlformats.org/package/2006/relationships"><Relationship Id="rId8" Type="http://schemas.openxmlformats.org/officeDocument/2006/relationships/tags" Target="../tags/tag169.xml"/><Relationship Id="rId13" Type="http://schemas.openxmlformats.org/officeDocument/2006/relationships/tags" Target="../tags/tag174.xml"/><Relationship Id="rId3" Type="http://schemas.openxmlformats.org/officeDocument/2006/relationships/tags" Target="../tags/tag164.xml"/><Relationship Id="rId7" Type="http://schemas.openxmlformats.org/officeDocument/2006/relationships/tags" Target="../tags/tag168.xml"/><Relationship Id="rId12" Type="http://schemas.openxmlformats.org/officeDocument/2006/relationships/tags" Target="../tags/tag173.xml"/><Relationship Id="rId2" Type="http://schemas.openxmlformats.org/officeDocument/2006/relationships/tags" Target="../tags/tag163.xml"/><Relationship Id="rId1" Type="http://schemas.openxmlformats.org/officeDocument/2006/relationships/tags" Target="../tags/tag162.xml"/><Relationship Id="rId6" Type="http://schemas.openxmlformats.org/officeDocument/2006/relationships/tags" Target="../tags/tag167.xml"/><Relationship Id="rId11" Type="http://schemas.openxmlformats.org/officeDocument/2006/relationships/tags" Target="../tags/tag172.xml"/><Relationship Id="rId5" Type="http://schemas.openxmlformats.org/officeDocument/2006/relationships/tags" Target="../tags/tag166.xml"/><Relationship Id="rId10" Type="http://schemas.openxmlformats.org/officeDocument/2006/relationships/tags" Target="../tags/tag171.xml"/><Relationship Id="rId4" Type="http://schemas.openxmlformats.org/officeDocument/2006/relationships/tags" Target="../tags/tag165.xml"/><Relationship Id="rId9" Type="http://schemas.openxmlformats.org/officeDocument/2006/relationships/tags" Target="../tags/tag170.xml"/><Relationship Id="rId14"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8" Type="http://schemas.openxmlformats.org/officeDocument/2006/relationships/tags" Target="../tags/tag182.xml"/><Relationship Id="rId13" Type="http://schemas.openxmlformats.org/officeDocument/2006/relationships/slideLayout" Target="../slideLayouts/slideLayout18.xml"/><Relationship Id="rId3" Type="http://schemas.openxmlformats.org/officeDocument/2006/relationships/tags" Target="../tags/tag177.xml"/><Relationship Id="rId7" Type="http://schemas.openxmlformats.org/officeDocument/2006/relationships/tags" Target="../tags/tag181.xml"/><Relationship Id="rId12" Type="http://schemas.openxmlformats.org/officeDocument/2006/relationships/tags" Target="../tags/tag186.xml"/><Relationship Id="rId2" Type="http://schemas.openxmlformats.org/officeDocument/2006/relationships/tags" Target="../tags/tag176.xml"/><Relationship Id="rId1" Type="http://schemas.openxmlformats.org/officeDocument/2006/relationships/tags" Target="../tags/tag175.xml"/><Relationship Id="rId6" Type="http://schemas.openxmlformats.org/officeDocument/2006/relationships/tags" Target="../tags/tag180.xml"/><Relationship Id="rId11" Type="http://schemas.openxmlformats.org/officeDocument/2006/relationships/tags" Target="../tags/tag185.xml"/><Relationship Id="rId5" Type="http://schemas.openxmlformats.org/officeDocument/2006/relationships/tags" Target="../tags/tag179.xml"/><Relationship Id="rId10" Type="http://schemas.openxmlformats.org/officeDocument/2006/relationships/tags" Target="../tags/tag184.xml"/><Relationship Id="rId4" Type="http://schemas.openxmlformats.org/officeDocument/2006/relationships/tags" Target="../tags/tag178.xml"/><Relationship Id="rId9" Type="http://schemas.openxmlformats.org/officeDocument/2006/relationships/tags" Target="../tags/tag183.xml"/><Relationship Id="rId1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13.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tags" Target="../tags/tag201.xml"/><Relationship Id="rId13" Type="http://schemas.openxmlformats.org/officeDocument/2006/relationships/slideLayout" Target="../slideLayouts/slideLayout13.xml"/><Relationship Id="rId3" Type="http://schemas.openxmlformats.org/officeDocument/2006/relationships/tags" Target="../tags/tag196.xml"/><Relationship Id="rId7" Type="http://schemas.openxmlformats.org/officeDocument/2006/relationships/tags" Target="../tags/tag200.xml"/><Relationship Id="rId12" Type="http://schemas.openxmlformats.org/officeDocument/2006/relationships/tags" Target="../tags/tag205.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11" Type="http://schemas.openxmlformats.org/officeDocument/2006/relationships/tags" Target="../tags/tag204.xml"/><Relationship Id="rId5" Type="http://schemas.openxmlformats.org/officeDocument/2006/relationships/tags" Target="../tags/tag198.xml"/><Relationship Id="rId10" Type="http://schemas.openxmlformats.org/officeDocument/2006/relationships/tags" Target="../tags/tag203.xml"/><Relationship Id="rId4" Type="http://schemas.openxmlformats.org/officeDocument/2006/relationships/tags" Target="../tags/tag197.xml"/><Relationship Id="rId9" Type="http://schemas.openxmlformats.org/officeDocument/2006/relationships/tags" Target="../tags/tag202.xml"/></Relationships>
</file>

<file path=ppt/slides/_rels/slide7.xml.rels><?xml version="1.0" encoding="UTF-8" standalone="yes"?>
<Relationships xmlns="http://schemas.openxmlformats.org/package/2006/relationships"><Relationship Id="rId8" Type="http://schemas.openxmlformats.org/officeDocument/2006/relationships/tags" Target="../tags/tag213.xml"/><Relationship Id="rId13" Type="http://schemas.openxmlformats.org/officeDocument/2006/relationships/tags" Target="../tags/tag218.xml"/><Relationship Id="rId18" Type="http://schemas.openxmlformats.org/officeDocument/2006/relationships/tags" Target="../tags/tag223.xml"/><Relationship Id="rId3" Type="http://schemas.openxmlformats.org/officeDocument/2006/relationships/tags" Target="../tags/tag208.xml"/><Relationship Id="rId7" Type="http://schemas.openxmlformats.org/officeDocument/2006/relationships/tags" Target="../tags/tag212.xml"/><Relationship Id="rId12" Type="http://schemas.openxmlformats.org/officeDocument/2006/relationships/tags" Target="../tags/tag217.xml"/><Relationship Id="rId17" Type="http://schemas.openxmlformats.org/officeDocument/2006/relationships/tags" Target="../tags/tag222.xml"/><Relationship Id="rId2" Type="http://schemas.openxmlformats.org/officeDocument/2006/relationships/tags" Target="../tags/tag207.xml"/><Relationship Id="rId16" Type="http://schemas.openxmlformats.org/officeDocument/2006/relationships/tags" Target="../tags/tag221.xml"/><Relationship Id="rId1" Type="http://schemas.openxmlformats.org/officeDocument/2006/relationships/tags" Target="../tags/tag206.xml"/><Relationship Id="rId6" Type="http://schemas.openxmlformats.org/officeDocument/2006/relationships/tags" Target="../tags/tag211.xml"/><Relationship Id="rId11" Type="http://schemas.openxmlformats.org/officeDocument/2006/relationships/tags" Target="../tags/tag216.xml"/><Relationship Id="rId5" Type="http://schemas.openxmlformats.org/officeDocument/2006/relationships/tags" Target="../tags/tag210.xml"/><Relationship Id="rId15" Type="http://schemas.openxmlformats.org/officeDocument/2006/relationships/tags" Target="../tags/tag220.xml"/><Relationship Id="rId10" Type="http://schemas.openxmlformats.org/officeDocument/2006/relationships/tags" Target="../tags/tag215.xml"/><Relationship Id="rId19" Type="http://schemas.openxmlformats.org/officeDocument/2006/relationships/slideLayout" Target="../slideLayouts/slideLayout13.xml"/><Relationship Id="rId4" Type="http://schemas.openxmlformats.org/officeDocument/2006/relationships/tags" Target="../tags/tag209.xml"/><Relationship Id="rId9" Type="http://schemas.openxmlformats.org/officeDocument/2006/relationships/tags" Target="../tags/tag214.xml"/><Relationship Id="rId14" Type="http://schemas.openxmlformats.org/officeDocument/2006/relationships/tags" Target="../tags/tag219.xml"/></Relationships>
</file>

<file path=ppt/slides/_rels/slide8.xml.rels><?xml version="1.0" encoding="UTF-8" standalone="yes"?>
<Relationships xmlns="http://schemas.openxmlformats.org/package/2006/relationships"><Relationship Id="rId3" Type="http://schemas.openxmlformats.org/officeDocument/2006/relationships/tags" Target="../tags/tag226.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image" Target="../media/image11.png"/><Relationship Id="rId5" Type="http://schemas.openxmlformats.org/officeDocument/2006/relationships/notesSlide" Target="../notesSlides/notesSlide3.xml"/><Relationship Id="rId4"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tags" Target="../tags/tag234.xm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notesSlide" Target="../notesSlides/notesSlide4.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slideLayout" Target="../slideLayouts/slideLayout13.xml"/><Relationship Id="rId5" Type="http://schemas.openxmlformats.org/officeDocument/2006/relationships/tags" Target="../tags/tag231.xml"/><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idx="5"/>
            <p:custDataLst>
              <p:tags r:id="rId2"/>
            </p:custDataLst>
          </p:nvPr>
        </p:nvSpPr>
        <p:spPr/>
        <p:txBody>
          <a:bodyPr/>
          <a:lstStyle/>
          <a:p>
            <a:pPr marL="0" indent="0" algn="ctr">
              <a:lnSpc>
                <a:spcPct val="100000"/>
              </a:lnSpc>
              <a:spcBef>
                <a:spcPts val="0"/>
              </a:spcBef>
              <a:spcAft>
                <a:spcPts val="0"/>
              </a:spcAft>
              <a:buSzPct val="100000"/>
            </a:pPr>
            <a:r>
              <a:rPr altLang="en-US"/>
              <a:t>独自でハンズオン環境を</a:t>
            </a:r>
            <a:r>
              <a:rPr altLang="ja-JP"/>
              <a:t>
</a:t>
            </a:r>
            <a:r>
              <a:t>立ち上げた</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noGrp="1"/>
          </p:cNvSpPr>
          <p:nvPr>
            <p:ph type="title" idx="1"/>
            <p:custDataLst>
              <p:tags r:id="rId2"/>
            </p:custDataLst>
          </p:nvPr>
        </p:nvSpPr>
        <p:spPr>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a:sym typeface="+mn-ea"/>
              </a:rPr>
              <a:t>デモ</a:t>
            </a: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15977-CDE3-04D8-2BA6-AB30885ED4E4}"/>
            </a:ext>
          </a:extLst>
        </p:cNvPr>
        <p:cNvGrpSpPr/>
        <p:nvPr/>
      </p:nvGrpSpPr>
      <p:grpSpPr>
        <a:xfrm>
          <a:off x="0" y="0"/>
          <a:ext cx="0" cy="0"/>
          <a:chOff x="0" y="0"/>
          <a:chExt cx="0" cy="0"/>
        </a:xfrm>
      </p:grpSpPr>
      <p:sp>
        <p:nvSpPr>
          <p:cNvPr id="13" name="角丸四角形 12">
            <a:extLst>
              <a:ext uri="{FF2B5EF4-FFF2-40B4-BE49-F238E27FC236}">
                <a16:creationId xmlns:a16="http://schemas.microsoft.com/office/drawing/2014/main" id="{D7F1DCA8-B8BF-E2E6-F699-A4ED13D0EF27}"/>
              </a:ext>
            </a:extLst>
          </p:cNvPr>
          <p:cNvSpPr/>
          <p:nvPr/>
        </p:nvSpPr>
        <p:spPr>
          <a:xfrm>
            <a:off x="611400" y="3290455"/>
            <a:ext cx="11100309" cy="2678546"/>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4074A2B-92D3-DD9E-3854-89B377EAF0B8}"/>
              </a:ext>
            </a:extLst>
          </p:cNvPr>
          <p:cNvSpPr>
            <a:spLocks noGrp="1"/>
          </p:cNvSpPr>
          <p:nvPr>
            <p:ph type="title" idx="1"/>
          </p:nvPr>
        </p:nvSpPr>
        <p:spPr>
          <a:xfrm>
            <a:off x="611400" y="194148"/>
            <a:ext cx="10969200" cy="705600"/>
          </a:xfrm>
        </p:spPr>
        <p:txBody>
          <a:bodyPr/>
          <a:lstStyle/>
          <a:p>
            <a:r>
              <a:rPr lang="en" altLang="ja-JP" dirty="0" err="1">
                <a:sym typeface="+mn-ea"/>
              </a:rPr>
              <a:t>AIAgent</a:t>
            </a:r>
            <a:r>
              <a:rPr lang="ja-JP" altLang="en-US">
                <a:sym typeface="+mn-ea"/>
              </a:rPr>
              <a:t>チーム紹介</a:t>
            </a:r>
            <a:endParaRPr kumimoji="1" lang="ja-JP" altLang="en-US"/>
          </a:p>
        </p:txBody>
      </p:sp>
      <p:pic>
        <p:nvPicPr>
          <p:cNvPr id="4" name="グラフィックス 3" descr="人工知能 枠線">
            <a:extLst>
              <a:ext uri="{FF2B5EF4-FFF2-40B4-BE49-F238E27FC236}">
                <a16:creationId xmlns:a16="http://schemas.microsoft.com/office/drawing/2014/main" id="{510EC322-0A1E-986A-E323-7492CDA8B9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74909" y="3715328"/>
            <a:ext cx="914400" cy="914400"/>
          </a:xfrm>
          <a:prstGeom prst="rect">
            <a:avLst/>
          </a:prstGeom>
        </p:spPr>
      </p:pic>
      <p:pic>
        <p:nvPicPr>
          <p:cNvPr id="6" name="グラフィックス 5" descr="ユーザー 枠線">
            <a:extLst>
              <a:ext uri="{FF2B5EF4-FFF2-40B4-BE49-F238E27FC236}">
                <a16:creationId xmlns:a16="http://schemas.microsoft.com/office/drawing/2014/main" id="{74A81164-A8EB-A608-85F5-2990E1CA0F6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48254" y="1306811"/>
            <a:ext cx="1295491" cy="1295491"/>
          </a:xfrm>
          <a:prstGeom prst="rect">
            <a:avLst/>
          </a:prstGeom>
        </p:spPr>
      </p:pic>
      <p:pic>
        <p:nvPicPr>
          <p:cNvPr id="8" name="グラフィックス 7" descr="人工知能 単色塗りつぶし">
            <a:extLst>
              <a:ext uri="{FF2B5EF4-FFF2-40B4-BE49-F238E27FC236}">
                <a16:creationId xmlns:a16="http://schemas.microsoft.com/office/drawing/2014/main" id="{0CC6ABA6-7845-DC01-582E-4F31429F1D9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48655" y="3743038"/>
            <a:ext cx="914400" cy="914400"/>
          </a:xfrm>
          <a:prstGeom prst="rect">
            <a:avLst/>
          </a:prstGeom>
        </p:spPr>
      </p:pic>
      <p:pic>
        <p:nvPicPr>
          <p:cNvPr id="9" name="グラフィックス 8" descr="人工知能 枠線">
            <a:extLst>
              <a:ext uri="{FF2B5EF4-FFF2-40B4-BE49-F238E27FC236}">
                <a16:creationId xmlns:a16="http://schemas.microsoft.com/office/drawing/2014/main" id="{A9FBB581-219F-AC58-40DF-B89CB39AE07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02691" y="3743038"/>
            <a:ext cx="914400" cy="914400"/>
          </a:xfrm>
          <a:prstGeom prst="rect">
            <a:avLst/>
          </a:prstGeom>
        </p:spPr>
      </p:pic>
      <p:sp>
        <p:nvSpPr>
          <p:cNvPr id="10" name="テキスト ボックス 9">
            <a:extLst>
              <a:ext uri="{FF2B5EF4-FFF2-40B4-BE49-F238E27FC236}">
                <a16:creationId xmlns:a16="http://schemas.microsoft.com/office/drawing/2014/main" id="{FE328520-F1FC-2696-31CA-36AFED290353}"/>
              </a:ext>
            </a:extLst>
          </p:cNvPr>
          <p:cNvSpPr txBox="1"/>
          <p:nvPr/>
        </p:nvSpPr>
        <p:spPr>
          <a:xfrm>
            <a:off x="1805892" y="4738256"/>
            <a:ext cx="1107996" cy="646331"/>
          </a:xfrm>
          <a:prstGeom prst="rect">
            <a:avLst/>
          </a:prstGeom>
          <a:noFill/>
        </p:spPr>
        <p:txBody>
          <a:bodyPr wrap="none" rtlCol="0">
            <a:spAutoFit/>
          </a:bodyPr>
          <a:lstStyle/>
          <a:p>
            <a:r>
              <a:rPr lang="ja-JP" altLang="zh-CN"/>
              <a:t>準備段階</a:t>
            </a:r>
          </a:p>
          <a:p>
            <a:r>
              <a:rPr kumimoji="1" lang="en-US" altLang="ja-JP" dirty="0" err="1"/>
              <a:t>AIAgent</a:t>
            </a:r>
            <a:endParaRPr kumimoji="1" lang="en-US" altLang="ja-JP" dirty="0"/>
          </a:p>
        </p:txBody>
      </p:sp>
      <p:sp>
        <p:nvSpPr>
          <p:cNvPr id="11" name="テキスト ボックス 10">
            <a:extLst>
              <a:ext uri="{FF2B5EF4-FFF2-40B4-BE49-F238E27FC236}">
                <a16:creationId xmlns:a16="http://schemas.microsoft.com/office/drawing/2014/main" id="{6C7FD820-A5AA-D232-509F-0AC7D4F2EC40}"/>
              </a:ext>
            </a:extLst>
          </p:cNvPr>
          <p:cNvSpPr txBox="1"/>
          <p:nvPr/>
        </p:nvSpPr>
        <p:spPr>
          <a:xfrm>
            <a:off x="5451857" y="4738254"/>
            <a:ext cx="1107996" cy="646331"/>
          </a:xfrm>
          <a:prstGeom prst="rect">
            <a:avLst/>
          </a:prstGeom>
          <a:noFill/>
        </p:spPr>
        <p:txBody>
          <a:bodyPr wrap="none" rtlCol="0">
            <a:spAutoFit/>
          </a:bodyPr>
          <a:lstStyle/>
          <a:p>
            <a:pPr algn="ctr">
              <a:buNone/>
            </a:pPr>
            <a:r>
              <a:rPr lang="ja-JP" altLang="zh-CN"/>
              <a:t>開発段階</a:t>
            </a:r>
          </a:p>
          <a:p>
            <a:r>
              <a:rPr kumimoji="1" lang="en-US" altLang="ja-JP" dirty="0" err="1"/>
              <a:t>AIAgent</a:t>
            </a:r>
            <a:endParaRPr kumimoji="1" lang="en-US" altLang="ja-JP" dirty="0"/>
          </a:p>
        </p:txBody>
      </p:sp>
      <p:sp>
        <p:nvSpPr>
          <p:cNvPr id="12" name="テキスト ボックス 11">
            <a:extLst>
              <a:ext uri="{FF2B5EF4-FFF2-40B4-BE49-F238E27FC236}">
                <a16:creationId xmlns:a16="http://schemas.microsoft.com/office/drawing/2014/main" id="{85F9F2F7-DC72-33EF-9B0E-5301E887AE14}"/>
              </a:ext>
            </a:extLst>
          </p:cNvPr>
          <p:cNvSpPr txBox="1"/>
          <p:nvPr/>
        </p:nvSpPr>
        <p:spPr>
          <a:xfrm>
            <a:off x="9255021" y="4738254"/>
            <a:ext cx="1107996" cy="646331"/>
          </a:xfrm>
          <a:prstGeom prst="rect">
            <a:avLst/>
          </a:prstGeom>
          <a:noFill/>
        </p:spPr>
        <p:txBody>
          <a:bodyPr wrap="none" rtlCol="0">
            <a:spAutoFit/>
          </a:bodyPr>
          <a:lstStyle/>
          <a:p>
            <a:pPr algn="ctr">
              <a:buNone/>
            </a:pPr>
            <a:r>
              <a:rPr lang="ja-JP" altLang="zh-CN"/>
              <a:t>運用段階</a:t>
            </a:r>
          </a:p>
          <a:p>
            <a:r>
              <a:rPr kumimoji="1" lang="en-US" altLang="ja-JP" dirty="0" err="1"/>
              <a:t>AIAgent</a:t>
            </a:r>
            <a:endParaRPr kumimoji="1" lang="en-US" altLang="ja-JP" dirty="0"/>
          </a:p>
        </p:txBody>
      </p:sp>
      <p:sp>
        <p:nvSpPr>
          <p:cNvPr id="3" name="テキスト ボックス 2">
            <a:extLst>
              <a:ext uri="{FF2B5EF4-FFF2-40B4-BE49-F238E27FC236}">
                <a16:creationId xmlns:a16="http://schemas.microsoft.com/office/drawing/2014/main" id="{737AC03E-7786-00E0-65DB-7EF20A32C0D5}"/>
              </a:ext>
            </a:extLst>
          </p:cNvPr>
          <p:cNvSpPr txBox="1"/>
          <p:nvPr/>
        </p:nvSpPr>
        <p:spPr>
          <a:xfrm>
            <a:off x="5772833" y="1081737"/>
            <a:ext cx="646331" cy="369332"/>
          </a:xfrm>
          <a:prstGeom prst="rect">
            <a:avLst/>
          </a:prstGeom>
          <a:noFill/>
        </p:spPr>
        <p:txBody>
          <a:bodyPr wrap="none" rtlCol="0">
            <a:spAutoFit/>
          </a:bodyPr>
          <a:lstStyle/>
          <a:p>
            <a:r>
              <a:rPr kumimoji="1" lang="ja-JP" altLang="en-US"/>
              <a:t>本人</a:t>
            </a:r>
          </a:p>
        </p:txBody>
      </p:sp>
    </p:spTree>
    <p:extLst>
      <p:ext uri="{BB962C8B-B14F-4D97-AF65-F5344CB8AC3E}">
        <p14:creationId xmlns:p14="http://schemas.microsoft.com/office/powerpoint/2010/main" val="269688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a:extLst>
              <a:ext uri="{FF2B5EF4-FFF2-40B4-BE49-F238E27FC236}">
                <a16:creationId xmlns:a16="http://schemas.microsoft.com/office/drawing/2014/main" id="{F4BF1B2D-AD9A-A066-FB66-9D2F2A2221FC}"/>
              </a:ext>
            </a:extLst>
          </p:cNvPr>
          <p:cNvSpPr/>
          <p:nvPr/>
        </p:nvSpPr>
        <p:spPr>
          <a:xfrm>
            <a:off x="320203" y="1015616"/>
            <a:ext cx="2343728" cy="1808211"/>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id="{6343BEAB-197B-C2A1-926F-755CBC36973A}"/>
              </a:ext>
            </a:extLst>
          </p:cNvPr>
          <p:cNvSpPr/>
          <p:nvPr/>
        </p:nvSpPr>
        <p:spPr>
          <a:xfrm rot="5400000">
            <a:off x="-1274118" y="2609937"/>
            <a:ext cx="5532369" cy="2343727"/>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263DCC9-C97B-EE34-4487-D7182641CB44}"/>
              </a:ext>
            </a:extLst>
          </p:cNvPr>
          <p:cNvSpPr>
            <a:spLocks noGrp="1"/>
          </p:cNvSpPr>
          <p:nvPr>
            <p:ph type="title" idx="1"/>
          </p:nvPr>
        </p:nvSpPr>
        <p:spPr>
          <a:xfrm>
            <a:off x="521255" y="144809"/>
            <a:ext cx="10969200" cy="705600"/>
          </a:xfrm>
        </p:spPr>
        <p:txBody>
          <a:bodyPr/>
          <a:lstStyle/>
          <a:p>
            <a:r>
              <a:rPr lang="en" altLang="ja-JP" dirty="0" err="1">
                <a:sym typeface="+mn-ea"/>
              </a:rPr>
              <a:t>AIAgent</a:t>
            </a:r>
            <a:r>
              <a:rPr lang="ja-JP" altLang="en-US">
                <a:sym typeface="+mn-ea"/>
              </a:rPr>
              <a:t>チームの役割</a:t>
            </a:r>
            <a:endParaRPr kumimoji="1" lang="ja-JP" altLang="en-US"/>
          </a:p>
        </p:txBody>
      </p:sp>
      <p:pic>
        <p:nvPicPr>
          <p:cNvPr id="4" name="グラフィックス 3" descr="人工知能 枠線">
            <a:extLst>
              <a:ext uri="{FF2B5EF4-FFF2-40B4-BE49-F238E27FC236}">
                <a16:creationId xmlns:a16="http://schemas.microsoft.com/office/drawing/2014/main" id="{AA64BBE1-6BB1-A11D-A892-75568E63D3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8557" y="4701820"/>
            <a:ext cx="695774" cy="695774"/>
          </a:xfrm>
          <a:prstGeom prst="rect">
            <a:avLst/>
          </a:prstGeom>
        </p:spPr>
      </p:pic>
      <p:pic>
        <p:nvPicPr>
          <p:cNvPr id="8" name="グラフィックス 7" descr="人工知能 単色塗りつぶし">
            <a:extLst>
              <a:ext uri="{FF2B5EF4-FFF2-40B4-BE49-F238E27FC236}">
                <a16:creationId xmlns:a16="http://schemas.microsoft.com/office/drawing/2014/main" id="{35A3310D-F585-4263-7A1F-1DC84F1F58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468" y="3181094"/>
            <a:ext cx="718863" cy="718863"/>
          </a:xfrm>
          <a:prstGeom prst="rect">
            <a:avLst/>
          </a:prstGeom>
        </p:spPr>
      </p:pic>
      <p:pic>
        <p:nvPicPr>
          <p:cNvPr id="9" name="グラフィックス 8" descr="人工知能 枠線">
            <a:extLst>
              <a:ext uri="{FF2B5EF4-FFF2-40B4-BE49-F238E27FC236}">
                <a16:creationId xmlns:a16="http://schemas.microsoft.com/office/drawing/2014/main" id="{062A8764-6227-1BC4-C846-A885CA2A71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06764" y="1143546"/>
            <a:ext cx="914400" cy="914400"/>
          </a:xfrm>
          <a:prstGeom prst="rect">
            <a:avLst/>
          </a:prstGeom>
        </p:spPr>
      </p:pic>
      <p:sp>
        <p:nvSpPr>
          <p:cNvPr id="10" name="テキスト ボックス 9">
            <a:extLst>
              <a:ext uri="{FF2B5EF4-FFF2-40B4-BE49-F238E27FC236}">
                <a16:creationId xmlns:a16="http://schemas.microsoft.com/office/drawing/2014/main" id="{5525D314-3C34-9BB5-CAD5-EA90103EBDAD}"/>
              </a:ext>
            </a:extLst>
          </p:cNvPr>
          <p:cNvSpPr txBox="1"/>
          <p:nvPr/>
        </p:nvSpPr>
        <p:spPr>
          <a:xfrm>
            <a:off x="909965" y="2138764"/>
            <a:ext cx="1107996" cy="646331"/>
          </a:xfrm>
          <a:prstGeom prst="rect">
            <a:avLst/>
          </a:prstGeom>
          <a:noFill/>
        </p:spPr>
        <p:txBody>
          <a:bodyPr wrap="none" rtlCol="0">
            <a:spAutoFit/>
          </a:bodyPr>
          <a:lstStyle/>
          <a:p>
            <a:r>
              <a:rPr lang="ja-JP" altLang="zh-CN"/>
              <a:t>準備段階</a:t>
            </a:r>
          </a:p>
          <a:p>
            <a:r>
              <a:rPr kumimoji="1" lang="en-US" altLang="ja-JP" dirty="0" err="1"/>
              <a:t>AIAgent</a:t>
            </a:r>
            <a:endParaRPr kumimoji="1" lang="en-US" altLang="ja-JP" dirty="0"/>
          </a:p>
        </p:txBody>
      </p:sp>
      <p:sp>
        <p:nvSpPr>
          <p:cNvPr id="11" name="テキスト ボックス 10">
            <a:extLst>
              <a:ext uri="{FF2B5EF4-FFF2-40B4-BE49-F238E27FC236}">
                <a16:creationId xmlns:a16="http://schemas.microsoft.com/office/drawing/2014/main" id="{F33BD9B4-FCE1-A48E-35F2-8A0FB8261839}"/>
              </a:ext>
            </a:extLst>
          </p:cNvPr>
          <p:cNvSpPr txBox="1"/>
          <p:nvPr/>
        </p:nvSpPr>
        <p:spPr>
          <a:xfrm>
            <a:off x="1016514" y="3899957"/>
            <a:ext cx="797817" cy="430887"/>
          </a:xfrm>
          <a:prstGeom prst="rect">
            <a:avLst/>
          </a:prstGeom>
          <a:noFill/>
        </p:spPr>
        <p:txBody>
          <a:bodyPr wrap="square" rtlCol="0">
            <a:spAutoFit/>
          </a:bodyPr>
          <a:lstStyle/>
          <a:p>
            <a:pPr algn="ctr">
              <a:buNone/>
            </a:pPr>
            <a:r>
              <a:rPr lang="ja-JP" altLang="zh-CN" sz="1100"/>
              <a:t>開発段階</a:t>
            </a:r>
            <a:r>
              <a:rPr kumimoji="1" lang="en-US" altLang="ja-JP" sz="1100" dirty="0" err="1"/>
              <a:t>AIAgent</a:t>
            </a:r>
            <a:endParaRPr kumimoji="1" lang="en-US" altLang="ja-JP" sz="1100" dirty="0"/>
          </a:p>
        </p:txBody>
      </p:sp>
      <p:sp>
        <p:nvSpPr>
          <p:cNvPr id="12" name="テキスト ボックス 11">
            <a:extLst>
              <a:ext uri="{FF2B5EF4-FFF2-40B4-BE49-F238E27FC236}">
                <a16:creationId xmlns:a16="http://schemas.microsoft.com/office/drawing/2014/main" id="{2D3E082D-5546-CBB9-533F-F178859E357E}"/>
              </a:ext>
            </a:extLst>
          </p:cNvPr>
          <p:cNvSpPr txBox="1"/>
          <p:nvPr/>
        </p:nvSpPr>
        <p:spPr>
          <a:xfrm>
            <a:off x="1016514" y="5347357"/>
            <a:ext cx="805480" cy="430887"/>
          </a:xfrm>
          <a:prstGeom prst="rect">
            <a:avLst/>
          </a:prstGeom>
          <a:noFill/>
        </p:spPr>
        <p:txBody>
          <a:bodyPr wrap="square" rtlCol="0">
            <a:spAutoFit/>
          </a:bodyPr>
          <a:lstStyle/>
          <a:p>
            <a:pPr algn="ctr">
              <a:buNone/>
            </a:pPr>
            <a:r>
              <a:rPr lang="ja-JP" altLang="zh-CN" sz="1100"/>
              <a:t>運用段階</a:t>
            </a:r>
            <a:r>
              <a:rPr kumimoji="1" lang="en-US" altLang="ja-JP" sz="1100" dirty="0" err="1"/>
              <a:t>AIAgent</a:t>
            </a:r>
            <a:endParaRPr kumimoji="1" lang="en-US" altLang="ja-JP" sz="1100" dirty="0"/>
          </a:p>
        </p:txBody>
      </p:sp>
      <p:pic>
        <p:nvPicPr>
          <p:cNvPr id="18" name="图片 4">
            <a:extLst>
              <a:ext uri="{FF2B5EF4-FFF2-40B4-BE49-F238E27FC236}">
                <a16:creationId xmlns:a16="http://schemas.microsoft.com/office/drawing/2014/main" id="{D859C96A-B4E8-A49D-BDA1-FA6F5F1A423E}"/>
              </a:ext>
            </a:extLst>
          </p:cNvPr>
          <p:cNvPicPr>
            <a:picLocks noChangeAspect="1"/>
          </p:cNvPicPr>
          <p:nvPr>
            <p:custDataLst>
              <p:tags r:id="rId1"/>
            </p:custDataLst>
          </p:nvPr>
        </p:nvPicPr>
        <p:blipFill>
          <a:blip r:embed="rId7"/>
          <a:stretch>
            <a:fillRect/>
          </a:stretch>
        </p:blipFill>
        <p:spPr>
          <a:xfrm>
            <a:off x="3084855" y="1162596"/>
            <a:ext cx="2362200" cy="876300"/>
          </a:xfrm>
          <a:prstGeom prst="rect">
            <a:avLst/>
          </a:prstGeom>
        </p:spPr>
      </p:pic>
      <p:pic>
        <p:nvPicPr>
          <p:cNvPr id="25" name="図 24" descr="ロゴ, 会社名&#10;&#10;AI 生成コンテンツは誤りを含む可能性があります。">
            <a:extLst>
              <a:ext uri="{FF2B5EF4-FFF2-40B4-BE49-F238E27FC236}">
                <a16:creationId xmlns:a16="http://schemas.microsoft.com/office/drawing/2014/main" id="{4B9455C1-B1E7-46DB-C277-ABA5E9851AC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84855" y="2138764"/>
            <a:ext cx="2362200" cy="803359"/>
          </a:xfrm>
          <a:prstGeom prst="rect">
            <a:avLst/>
          </a:prstGeom>
        </p:spPr>
      </p:pic>
      <p:sp>
        <p:nvSpPr>
          <p:cNvPr id="28" name="テキスト ボックス 27">
            <a:extLst>
              <a:ext uri="{FF2B5EF4-FFF2-40B4-BE49-F238E27FC236}">
                <a16:creationId xmlns:a16="http://schemas.microsoft.com/office/drawing/2014/main" id="{1B0C182A-362E-C1D3-F4F4-838DB3D35F73}"/>
              </a:ext>
            </a:extLst>
          </p:cNvPr>
          <p:cNvSpPr txBox="1"/>
          <p:nvPr/>
        </p:nvSpPr>
        <p:spPr>
          <a:xfrm>
            <a:off x="6005855" y="1202749"/>
            <a:ext cx="6096000" cy="646331"/>
          </a:xfrm>
          <a:prstGeom prst="rect">
            <a:avLst/>
          </a:prstGeom>
          <a:noFill/>
        </p:spPr>
        <p:txBody>
          <a:bodyPr wrap="square">
            <a:spAutoFit/>
          </a:bodyPr>
          <a:lstStyle/>
          <a:p>
            <a:pPr marL="285750" indent="-285750">
              <a:buFont typeface="Arial" panose="020B0604020202020204" pitchFamily="34" charset="0"/>
              <a:buChar char="•"/>
            </a:pPr>
            <a:r>
              <a:rPr lang="ja-JP" altLang="en-US"/>
              <a:t>構成案定め</a:t>
            </a:r>
          </a:p>
          <a:p>
            <a:pPr marL="285750" indent="-285750">
              <a:buFont typeface="Arial" panose="020B0604020202020204" pitchFamily="34" charset="0"/>
              <a:buChar char="•"/>
            </a:pPr>
            <a:r>
              <a:rPr lang="ja-JP" altLang="en-US"/>
              <a:t>作業</a:t>
            </a:r>
            <a:r>
              <a:rPr lang="en-US" altLang="ja-JP" dirty="0"/>
              <a:t>WBS</a:t>
            </a:r>
            <a:r>
              <a:rPr lang="ja-JP" altLang="en-US"/>
              <a:t>作成</a:t>
            </a:r>
          </a:p>
        </p:txBody>
      </p:sp>
    </p:spTree>
    <p:extLst>
      <p:ext uri="{BB962C8B-B14F-4D97-AF65-F5344CB8AC3E}">
        <p14:creationId xmlns:p14="http://schemas.microsoft.com/office/powerpoint/2010/main" val="1711618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EFF52-6406-91AA-E155-DC3E07EEC401}"/>
            </a:ext>
          </a:extLst>
        </p:cNvPr>
        <p:cNvGrpSpPr/>
        <p:nvPr/>
      </p:nvGrpSpPr>
      <p:grpSpPr>
        <a:xfrm>
          <a:off x="0" y="0"/>
          <a:ext cx="0" cy="0"/>
          <a:chOff x="0" y="0"/>
          <a:chExt cx="0" cy="0"/>
        </a:xfrm>
      </p:grpSpPr>
      <p:sp>
        <p:nvSpPr>
          <p:cNvPr id="3" name="角丸四角形 2">
            <a:extLst>
              <a:ext uri="{FF2B5EF4-FFF2-40B4-BE49-F238E27FC236}">
                <a16:creationId xmlns:a16="http://schemas.microsoft.com/office/drawing/2014/main" id="{1767BF17-B291-7B43-49FD-56D3C1A7BE0F}"/>
              </a:ext>
            </a:extLst>
          </p:cNvPr>
          <p:cNvSpPr/>
          <p:nvPr/>
        </p:nvSpPr>
        <p:spPr>
          <a:xfrm>
            <a:off x="320203" y="2524894"/>
            <a:ext cx="2343728" cy="1808211"/>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id="{C681E421-2D10-7D5B-BD52-4F4999044804}"/>
              </a:ext>
            </a:extLst>
          </p:cNvPr>
          <p:cNvSpPr/>
          <p:nvPr/>
        </p:nvSpPr>
        <p:spPr>
          <a:xfrm rot="5400000">
            <a:off x="-1274118" y="2609937"/>
            <a:ext cx="5532369" cy="2343727"/>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71DB24B8-A342-2B86-6A72-6FECC8CEC5F8}"/>
              </a:ext>
            </a:extLst>
          </p:cNvPr>
          <p:cNvSpPr>
            <a:spLocks noGrp="1"/>
          </p:cNvSpPr>
          <p:nvPr>
            <p:ph type="title" idx="1"/>
          </p:nvPr>
        </p:nvSpPr>
        <p:spPr>
          <a:xfrm>
            <a:off x="521255" y="144809"/>
            <a:ext cx="10969200" cy="705600"/>
          </a:xfrm>
        </p:spPr>
        <p:txBody>
          <a:bodyPr/>
          <a:lstStyle/>
          <a:p>
            <a:r>
              <a:rPr lang="en" altLang="ja-JP" dirty="0" err="1">
                <a:sym typeface="+mn-ea"/>
              </a:rPr>
              <a:t>AIAgent</a:t>
            </a:r>
            <a:r>
              <a:rPr lang="ja-JP" altLang="en-US">
                <a:sym typeface="+mn-ea"/>
              </a:rPr>
              <a:t>チームの役割</a:t>
            </a:r>
            <a:endParaRPr kumimoji="1" lang="ja-JP" altLang="en-US"/>
          </a:p>
        </p:txBody>
      </p:sp>
      <p:pic>
        <p:nvPicPr>
          <p:cNvPr id="4" name="グラフィックス 3" descr="人工知能 枠線">
            <a:extLst>
              <a:ext uri="{FF2B5EF4-FFF2-40B4-BE49-F238E27FC236}">
                <a16:creationId xmlns:a16="http://schemas.microsoft.com/office/drawing/2014/main" id="{ECC3A6B8-5729-06C0-A813-343CBC1D33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7788" y="4810804"/>
            <a:ext cx="578294" cy="578294"/>
          </a:xfrm>
          <a:prstGeom prst="rect">
            <a:avLst/>
          </a:prstGeom>
        </p:spPr>
      </p:pic>
      <p:pic>
        <p:nvPicPr>
          <p:cNvPr id="8" name="グラフィックス 7" descr="人工知能 単色塗りつぶし">
            <a:extLst>
              <a:ext uri="{FF2B5EF4-FFF2-40B4-BE49-F238E27FC236}">
                <a16:creationId xmlns:a16="http://schemas.microsoft.com/office/drawing/2014/main" id="{2F251934-6B0F-E27B-8AD1-6A8228432C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8438" y="2531624"/>
            <a:ext cx="1075415" cy="1119242"/>
          </a:xfrm>
          <a:prstGeom prst="rect">
            <a:avLst/>
          </a:prstGeom>
        </p:spPr>
      </p:pic>
      <p:pic>
        <p:nvPicPr>
          <p:cNvPr id="9" name="グラフィックス 8" descr="人工知能 枠線">
            <a:extLst>
              <a:ext uri="{FF2B5EF4-FFF2-40B4-BE49-F238E27FC236}">
                <a16:creationId xmlns:a16="http://schemas.microsoft.com/office/drawing/2014/main" id="{C04703CA-74E9-6C1E-ED9E-5A1A82DA141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13394" y="1162019"/>
            <a:ext cx="491290" cy="491290"/>
          </a:xfrm>
          <a:prstGeom prst="rect">
            <a:avLst/>
          </a:prstGeom>
        </p:spPr>
      </p:pic>
      <p:sp>
        <p:nvSpPr>
          <p:cNvPr id="10" name="テキスト ボックス 9">
            <a:extLst>
              <a:ext uri="{FF2B5EF4-FFF2-40B4-BE49-F238E27FC236}">
                <a16:creationId xmlns:a16="http://schemas.microsoft.com/office/drawing/2014/main" id="{4EE2B271-E7C2-3821-08C3-116C8A04A684}"/>
              </a:ext>
            </a:extLst>
          </p:cNvPr>
          <p:cNvSpPr txBox="1"/>
          <p:nvPr/>
        </p:nvSpPr>
        <p:spPr>
          <a:xfrm>
            <a:off x="1034867" y="1647474"/>
            <a:ext cx="756988" cy="430887"/>
          </a:xfrm>
          <a:prstGeom prst="rect">
            <a:avLst/>
          </a:prstGeom>
          <a:noFill/>
        </p:spPr>
        <p:txBody>
          <a:bodyPr wrap="square" rtlCol="0">
            <a:spAutoFit/>
          </a:bodyPr>
          <a:lstStyle/>
          <a:p>
            <a:r>
              <a:rPr lang="ja-JP" altLang="zh-CN" sz="1100"/>
              <a:t>準備段階</a:t>
            </a:r>
          </a:p>
          <a:p>
            <a:r>
              <a:rPr kumimoji="1" lang="en-US" altLang="ja-JP" sz="1100" dirty="0" err="1"/>
              <a:t>AIAgent</a:t>
            </a:r>
            <a:endParaRPr kumimoji="1" lang="en-US" altLang="ja-JP" sz="1100" dirty="0"/>
          </a:p>
        </p:txBody>
      </p:sp>
      <p:sp>
        <p:nvSpPr>
          <p:cNvPr id="11" name="テキスト ボックス 10">
            <a:extLst>
              <a:ext uri="{FF2B5EF4-FFF2-40B4-BE49-F238E27FC236}">
                <a16:creationId xmlns:a16="http://schemas.microsoft.com/office/drawing/2014/main" id="{B42C691D-2655-167F-613D-3D4686BDD6C6}"/>
              </a:ext>
            </a:extLst>
          </p:cNvPr>
          <p:cNvSpPr txBox="1"/>
          <p:nvPr/>
        </p:nvSpPr>
        <p:spPr>
          <a:xfrm>
            <a:off x="928438" y="3650866"/>
            <a:ext cx="1153357" cy="646331"/>
          </a:xfrm>
          <a:prstGeom prst="rect">
            <a:avLst/>
          </a:prstGeom>
          <a:noFill/>
        </p:spPr>
        <p:txBody>
          <a:bodyPr wrap="square" rtlCol="0">
            <a:spAutoFit/>
          </a:bodyPr>
          <a:lstStyle/>
          <a:p>
            <a:pPr algn="ctr">
              <a:buNone/>
            </a:pPr>
            <a:r>
              <a:rPr lang="ja-JP" altLang="zh-CN"/>
              <a:t>開発段階</a:t>
            </a:r>
            <a:r>
              <a:rPr kumimoji="1" lang="en-US" altLang="ja-JP" dirty="0" err="1"/>
              <a:t>AIAgent</a:t>
            </a:r>
            <a:endParaRPr kumimoji="1" lang="en-US" altLang="ja-JP" dirty="0"/>
          </a:p>
        </p:txBody>
      </p:sp>
      <p:sp>
        <p:nvSpPr>
          <p:cNvPr id="12" name="テキスト ボックス 11">
            <a:extLst>
              <a:ext uri="{FF2B5EF4-FFF2-40B4-BE49-F238E27FC236}">
                <a16:creationId xmlns:a16="http://schemas.microsoft.com/office/drawing/2014/main" id="{8E14DBD4-0173-F0AD-81BD-854EF68096C1}"/>
              </a:ext>
            </a:extLst>
          </p:cNvPr>
          <p:cNvSpPr txBox="1"/>
          <p:nvPr/>
        </p:nvSpPr>
        <p:spPr>
          <a:xfrm>
            <a:off x="1006764" y="5378850"/>
            <a:ext cx="785091" cy="430887"/>
          </a:xfrm>
          <a:prstGeom prst="rect">
            <a:avLst/>
          </a:prstGeom>
          <a:noFill/>
        </p:spPr>
        <p:txBody>
          <a:bodyPr wrap="square" rtlCol="0">
            <a:spAutoFit/>
          </a:bodyPr>
          <a:lstStyle/>
          <a:p>
            <a:pPr algn="ctr">
              <a:buNone/>
            </a:pPr>
            <a:r>
              <a:rPr lang="ja-JP" altLang="zh-CN" sz="1100"/>
              <a:t>運用段階</a:t>
            </a:r>
            <a:r>
              <a:rPr kumimoji="1" lang="en-US" altLang="ja-JP" sz="1100" dirty="0" err="1"/>
              <a:t>AIAgent</a:t>
            </a:r>
            <a:endParaRPr kumimoji="1" lang="en-US" altLang="ja-JP" sz="1100" dirty="0"/>
          </a:p>
        </p:txBody>
      </p:sp>
      <p:pic>
        <p:nvPicPr>
          <p:cNvPr id="21" name="图片 4">
            <a:extLst>
              <a:ext uri="{FF2B5EF4-FFF2-40B4-BE49-F238E27FC236}">
                <a16:creationId xmlns:a16="http://schemas.microsoft.com/office/drawing/2014/main" id="{04BF2E68-CC22-3A6F-1A44-CD1159E2DEAD}"/>
              </a:ext>
            </a:extLst>
          </p:cNvPr>
          <p:cNvPicPr>
            <a:picLocks noChangeAspect="1"/>
          </p:cNvPicPr>
          <p:nvPr>
            <p:custDataLst>
              <p:tags r:id="rId1"/>
            </p:custDataLst>
          </p:nvPr>
        </p:nvPicPr>
        <p:blipFill>
          <a:blip r:embed="rId7"/>
          <a:stretch>
            <a:fillRect/>
          </a:stretch>
        </p:blipFill>
        <p:spPr>
          <a:xfrm>
            <a:off x="2780169" y="2777028"/>
            <a:ext cx="1523428" cy="565143"/>
          </a:xfrm>
          <a:prstGeom prst="rect">
            <a:avLst/>
          </a:prstGeom>
        </p:spPr>
      </p:pic>
      <p:pic>
        <p:nvPicPr>
          <p:cNvPr id="23" name="図 22" descr="ロゴ, 会社名&#10;&#10;AI 生成コンテンツは誤りを含む可能性があります。">
            <a:extLst>
              <a:ext uri="{FF2B5EF4-FFF2-40B4-BE49-F238E27FC236}">
                <a16:creationId xmlns:a16="http://schemas.microsoft.com/office/drawing/2014/main" id="{85B33C61-E938-1885-22CB-9192D981D8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780169" y="3488235"/>
            <a:ext cx="1552632" cy="587129"/>
          </a:xfrm>
          <a:prstGeom prst="rect">
            <a:avLst/>
          </a:prstGeom>
        </p:spPr>
      </p:pic>
      <p:sp>
        <p:nvSpPr>
          <p:cNvPr id="6" name="テキスト ボックス 5">
            <a:extLst>
              <a:ext uri="{FF2B5EF4-FFF2-40B4-BE49-F238E27FC236}">
                <a16:creationId xmlns:a16="http://schemas.microsoft.com/office/drawing/2014/main" id="{3393786C-C90F-935F-0B19-1EC0B7BE6677}"/>
              </a:ext>
            </a:extLst>
          </p:cNvPr>
          <p:cNvSpPr txBox="1"/>
          <p:nvPr/>
        </p:nvSpPr>
        <p:spPr>
          <a:xfrm>
            <a:off x="2936121" y="878032"/>
            <a:ext cx="8683224" cy="1200329"/>
          </a:xfrm>
          <a:prstGeom prst="rect">
            <a:avLst/>
          </a:prstGeom>
          <a:noFill/>
        </p:spPr>
        <p:txBody>
          <a:bodyPr wrap="square">
            <a:spAutoFit/>
          </a:bodyPr>
          <a:lstStyle/>
          <a:p>
            <a:pPr marL="285750" indent="-285750">
              <a:buFont typeface="Arial" panose="020B0604020202020204" pitchFamily="34" charset="0"/>
              <a:buChar char="•"/>
            </a:pPr>
            <a:r>
              <a:rPr lang="ja-JP" altLang="en-US"/>
              <a:t>コード作成</a:t>
            </a:r>
          </a:p>
          <a:p>
            <a:pPr marL="285750" indent="-285750">
              <a:buFont typeface="Arial" panose="020B0604020202020204" pitchFamily="34" charset="0"/>
              <a:buChar char="•"/>
            </a:pPr>
            <a:r>
              <a:rPr lang="ja-JP" altLang="en-US"/>
              <a:t>コード統合</a:t>
            </a:r>
          </a:p>
          <a:p>
            <a:pPr marL="0" lvl="1" indent="-285750">
              <a:buFont typeface="Arial" panose="020B0604020202020204" pitchFamily="34" charset="0"/>
              <a:buChar char="•"/>
            </a:pPr>
            <a:r>
              <a:rPr lang="en-US" altLang="zh-CN" sz="1800" dirty="0">
                <a:sym typeface="+mn-ea"/>
              </a:rPr>
              <a:t>Docker</a:t>
            </a:r>
            <a:r>
              <a:rPr lang="ja-JP" altLang="en-US" sz="1800">
                <a:sym typeface="+mn-ea"/>
              </a:rPr>
              <a:t>で</a:t>
            </a:r>
            <a:r>
              <a:rPr lang="zh-CN" altLang="en-US" sz="1800" dirty="0">
                <a:sym typeface="+mn-ea"/>
              </a:rPr>
              <a:t>依存関係隔離</a:t>
            </a:r>
            <a:r>
              <a:rPr lang="ja-JP" altLang="zh-CN" sz="1800">
                <a:sym typeface="+mn-ea"/>
              </a:rPr>
              <a:t>実施</a:t>
            </a:r>
            <a:endParaRPr lang="en-US" altLang="ja-JP" sz="1800" dirty="0">
              <a:sym typeface="+mn-ea"/>
            </a:endParaRPr>
          </a:p>
          <a:p>
            <a:pPr marL="0" lvl="1" indent="-285750">
              <a:buFont typeface="Arial" panose="020B0604020202020204" pitchFamily="34" charset="0"/>
              <a:buChar char="•"/>
            </a:pPr>
            <a:r>
              <a:rPr lang="en-US" altLang="ja-JP" sz="1800" dirty="0">
                <a:sym typeface="+mn-ea"/>
              </a:rPr>
              <a:t>Bug</a:t>
            </a:r>
            <a:r>
              <a:rPr lang="ja-JP" altLang="en-US" sz="1800">
                <a:sym typeface="+mn-ea"/>
              </a:rPr>
              <a:t>修正</a:t>
            </a:r>
            <a:endParaRPr lang="zh-CN" altLang="en-US" sz="1800" dirty="0"/>
          </a:p>
        </p:txBody>
      </p:sp>
      <p:pic>
        <p:nvPicPr>
          <p:cNvPr id="14" name="図 13" descr="テキスト&#10;&#10;AI 生成コンテンツは誤りを含む可能性があります。">
            <a:extLst>
              <a:ext uri="{FF2B5EF4-FFF2-40B4-BE49-F238E27FC236}">
                <a16:creationId xmlns:a16="http://schemas.microsoft.com/office/drawing/2014/main" id="{ED5B0A37-E18E-8736-7ADF-D98F1E8BC4F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488753" y="2078361"/>
            <a:ext cx="7729887" cy="4432699"/>
          </a:xfrm>
          <a:prstGeom prst="rect">
            <a:avLst/>
          </a:prstGeom>
        </p:spPr>
      </p:pic>
    </p:spTree>
    <p:extLst>
      <p:ext uri="{BB962C8B-B14F-4D97-AF65-F5344CB8AC3E}">
        <p14:creationId xmlns:p14="http://schemas.microsoft.com/office/powerpoint/2010/main" val="2624677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7859C-3F9E-3D26-C5BF-666A97A9284A}"/>
            </a:ext>
          </a:extLst>
        </p:cNvPr>
        <p:cNvGrpSpPr/>
        <p:nvPr/>
      </p:nvGrpSpPr>
      <p:grpSpPr>
        <a:xfrm>
          <a:off x="0" y="0"/>
          <a:ext cx="0" cy="0"/>
          <a:chOff x="0" y="0"/>
          <a:chExt cx="0" cy="0"/>
        </a:xfrm>
      </p:grpSpPr>
      <p:sp>
        <p:nvSpPr>
          <p:cNvPr id="3" name="角丸四角形 2">
            <a:extLst>
              <a:ext uri="{FF2B5EF4-FFF2-40B4-BE49-F238E27FC236}">
                <a16:creationId xmlns:a16="http://schemas.microsoft.com/office/drawing/2014/main" id="{C599C5CB-1E52-84B0-8D2D-0867BE001B13}"/>
              </a:ext>
            </a:extLst>
          </p:cNvPr>
          <p:cNvSpPr/>
          <p:nvPr/>
        </p:nvSpPr>
        <p:spPr>
          <a:xfrm>
            <a:off x="316635" y="4715494"/>
            <a:ext cx="2343728" cy="1808211"/>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a:extLst>
              <a:ext uri="{FF2B5EF4-FFF2-40B4-BE49-F238E27FC236}">
                <a16:creationId xmlns:a16="http://schemas.microsoft.com/office/drawing/2014/main" id="{9A02A4AF-62C0-A013-213F-F6F920771048}"/>
              </a:ext>
            </a:extLst>
          </p:cNvPr>
          <p:cNvSpPr/>
          <p:nvPr/>
        </p:nvSpPr>
        <p:spPr>
          <a:xfrm rot="5400000">
            <a:off x="-1274118" y="2609937"/>
            <a:ext cx="5532369" cy="2343727"/>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014C4FF-B4C1-3F2E-0C35-63DACB478F95}"/>
              </a:ext>
            </a:extLst>
          </p:cNvPr>
          <p:cNvSpPr>
            <a:spLocks noGrp="1"/>
          </p:cNvSpPr>
          <p:nvPr>
            <p:ph type="title" idx="1"/>
          </p:nvPr>
        </p:nvSpPr>
        <p:spPr>
          <a:xfrm>
            <a:off x="521255" y="144809"/>
            <a:ext cx="10969200" cy="705600"/>
          </a:xfrm>
        </p:spPr>
        <p:txBody>
          <a:bodyPr/>
          <a:lstStyle/>
          <a:p>
            <a:r>
              <a:rPr lang="en" altLang="ja-JP" dirty="0" err="1">
                <a:sym typeface="+mn-ea"/>
              </a:rPr>
              <a:t>AIAgent</a:t>
            </a:r>
            <a:r>
              <a:rPr lang="ja-JP" altLang="en-US">
                <a:sym typeface="+mn-ea"/>
              </a:rPr>
              <a:t>チームの役割</a:t>
            </a:r>
            <a:endParaRPr kumimoji="1" lang="ja-JP" altLang="en-US"/>
          </a:p>
        </p:txBody>
      </p:sp>
      <p:pic>
        <p:nvPicPr>
          <p:cNvPr id="4" name="グラフィックス 3" descr="人工知能 枠線">
            <a:extLst>
              <a:ext uri="{FF2B5EF4-FFF2-40B4-BE49-F238E27FC236}">
                <a16:creationId xmlns:a16="http://schemas.microsoft.com/office/drawing/2014/main" id="{B783E004-65B5-E348-5CA4-897700B6BE4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962" y="4672536"/>
            <a:ext cx="1217894" cy="1217894"/>
          </a:xfrm>
          <a:prstGeom prst="rect">
            <a:avLst/>
          </a:prstGeom>
        </p:spPr>
      </p:pic>
      <p:pic>
        <p:nvPicPr>
          <p:cNvPr id="8" name="グラフィックス 7" descr="人工知能 単色塗りつぶし">
            <a:extLst>
              <a:ext uri="{FF2B5EF4-FFF2-40B4-BE49-F238E27FC236}">
                <a16:creationId xmlns:a16="http://schemas.microsoft.com/office/drawing/2014/main" id="{29149545-28BE-3FCB-3FC7-893E2A2A060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88105" y="2791606"/>
            <a:ext cx="739777" cy="739777"/>
          </a:xfrm>
          <a:prstGeom prst="rect">
            <a:avLst/>
          </a:prstGeom>
        </p:spPr>
      </p:pic>
      <p:pic>
        <p:nvPicPr>
          <p:cNvPr id="9" name="グラフィックス 8" descr="人工知能 枠線">
            <a:extLst>
              <a:ext uri="{FF2B5EF4-FFF2-40B4-BE49-F238E27FC236}">
                <a16:creationId xmlns:a16="http://schemas.microsoft.com/office/drawing/2014/main" id="{97B30488-90B1-B1EB-1AAB-477F54C4BC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84904" y="1266280"/>
            <a:ext cx="491290" cy="491290"/>
          </a:xfrm>
          <a:prstGeom prst="rect">
            <a:avLst/>
          </a:prstGeom>
        </p:spPr>
      </p:pic>
      <p:sp>
        <p:nvSpPr>
          <p:cNvPr id="10" name="テキスト ボックス 9">
            <a:extLst>
              <a:ext uri="{FF2B5EF4-FFF2-40B4-BE49-F238E27FC236}">
                <a16:creationId xmlns:a16="http://schemas.microsoft.com/office/drawing/2014/main" id="{740F3D39-D069-3B0C-A8E7-66409AE29C0C}"/>
              </a:ext>
            </a:extLst>
          </p:cNvPr>
          <p:cNvSpPr txBox="1"/>
          <p:nvPr/>
        </p:nvSpPr>
        <p:spPr>
          <a:xfrm>
            <a:off x="1088105" y="1770208"/>
            <a:ext cx="914400" cy="430887"/>
          </a:xfrm>
          <a:prstGeom prst="rect">
            <a:avLst/>
          </a:prstGeom>
          <a:noFill/>
        </p:spPr>
        <p:txBody>
          <a:bodyPr wrap="square" rtlCol="0">
            <a:spAutoFit/>
          </a:bodyPr>
          <a:lstStyle/>
          <a:p>
            <a:r>
              <a:rPr lang="ja-JP" altLang="zh-CN" sz="1100"/>
              <a:t>準備段階</a:t>
            </a:r>
          </a:p>
          <a:p>
            <a:r>
              <a:rPr kumimoji="1" lang="en-US" altLang="ja-JP" sz="1100" dirty="0" err="1"/>
              <a:t>AIAgent</a:t>
            </a:r>
            <a:endParaRPr kumimoji="1" lang="en-US" altLang="ja-JP" sz="1100" dirty="0"/>
          </a:p>
        </p:txBody>
      </p:sp>
      <p:sp>
        <p:nvSpPr>
          <p:cNvPr id="11" name="テキスト ボックス 10">
            <a:extLst>
              <a:ext uri="{FF2B5EF4-FFF2-40B4-BE49-F238E27FC236}">
                <a16:creationId xmlns:a16="http://schemas.microsoft.com/office/drawing/2014/main" id="{1401F7AE-90D6-C472-9AD0-BEFC93A976BD}"/>
              </a:ext>
            </a:extLst>
          </p:cNvPr>
          <p:cNvSpPr txBox="1"/>
          <p:nvPr/>
        </p:nvSpPr>
        <p:spPr>
          <a:xfrm>
            <a:off x="853963" y="3481145"/>
            <a:ext cx="1153173" cy="430887"/>
          </a:xfrm>
          <a:prstGeom prst="rect">
            <a:avLst/>
          </a:prstGeom>
          <a:noFill/>
        </p:spPr>
        <p:txBody>
          <a:bodyPr wrap="square" rtlCol="0">
            <a:spAutoFit/>
          </a:bodyPr>
          <a:lstStyle/>
          <a:p>
            <a:pPr algn="ctr">
              <a:buNone/>
            </a:pPr>
            <a:r>
              <a:rPr lang="ja-JP" altLang="zh-CN" sz="1100"/>
              <a:t>開発段階</a:t>
            </a:r>
            <a:r>
              <a:rPr kumimoji="1" lang="en-US" altLang="ja-JP" sz="1100" dirty="0" err="1"/>
              <a:t>AIAgent</a:t>
            </a:r>
            <a:endParaRPr kumimoji="1" lang="en-US" altLang="ja-JP" sz="1100" dirty="0"/>
          </a:p>
        </p:txBody>
      </p:sp>
      <p:sp>
        <p:nvSpPr>
          <p:cNvPr id="12" name="テキスト ボックス 11">
            <a:extLst>
              <a:ext uri="{FF2B5EF4-FFF2-40B4-BE49-F238E27FC236}">
                <a16:creationId xmlns:a16="http://schemas.microsoft.com/office/drawing/2014/main" id="{4E8FCAC8-CE08-7111-C46C-EF19072DEF36}"/>
              </a:ext>
            </a:extLst>
          </p:cNvPr>
          <p:cNvSpPr txBox="1"/>
          <p:nvPr/>
        </p:nvSpPr>
        <p:spPr>
          <a:xfrm>
            <a:off x="893254" y="5877374"/>
            <a:ext cx="1107996" cy="646331"/>
          </a:xfrm>
          <a:prstGeom prst="rect">
            <a:avLst/>
          </a:prstGeom>
          <a:noFill/>
        </p:spPr>
        <p:txBody>
          <a:bodyPr wrap="none" rtlCol="0">
            <a:spAutoFit/>
          </a:bodyPr>
          <a:lstStyle/>
          <a:p>
            <a:pPr algn="ctr">
              <a:buNone/>
            </a:pPr>
            <a:r>
              <a:rPr lang="ja-JP" altLang="zh-CN"/>
              <a:t>運用段階</a:t>
            </a:r>
          </a:p>
          <a:p>
            <a:r>
              <a:rPr kumimoji="1" lang="en-US" altLang="ja-JP" dirty="0" err="1"/>
              <a:t>AIAgent</a:t>
            </a:r>
            <a:endParaRPr kumimoji="1" lang="en-US" altLang="ja-JP" dirty="0"/>
          </a:p>
        </p:txBody>
      </p:sp>
      <p:pic>
        <p:nvPicPr>
          <p:cNvPr id="24" name="图片 4">
            <a:extLst>
              <a:ext uri="{FF2B5EF4-FFF2-40B4-BE49-F238E27FC236}">
                <a16:creationId xmlns:a16="http://schemas.microsoft.com/office/drawing/2014/main" id="{859ED56C-A59D-4182-A53A-57EA44046A2F}"/>
              </a:ext>
            </a:extLst>
          </p:cNvPr>
          <p:cNvPicPr>
            <a:picLocks noChangeAspect="1"/>
          </p:cNvPicPr>
          <p:nvPr>
            <p:custDataLst>
              <p:tags r:id="rId1"/>
            </p:custDataLst>
          </p:nvPr>
        </p:nvPicPr>
        <p:blipFill>
          <a:blip r:embed="rId8"/>
          <a:stretch>
            <a:fillRect/>
          </a:stretch>
        </p:blipFill>
        <p:spPr>
          <a:xfrm>
            <a:off x="2699655" y="5281483"/>
            <a:ext cx="2362200" cy="876300"/>
          </a:xfrm>
          <a:prstGeom prst="rect">
            <a:avLst/>
          </a:prstGeom>
        </p:spPr>
      </p:pic>
      <p:sp>
        <p:nvSpPr>
          <p:cNvPr id="6" name="テキスト ボックス 5">
            <a:extLst>
              <a:ext uri="{FF2B5EF4-FFF2-40B4-BE49-F238E27FC236}">
                <a16:creationId xmlns:a16="http://schemas.microsoft.com/office/drawing/2014/main" id="{50AC4506-AC36-A056-41E7-3C182230BDBB}"/>
              </a:ext>
            </a:extLst>
          </p:cNvPr>
          <p:cNvSpPr txBox="1"/>
          <p:nvPr/>
        </p:nvSpPr>
        <p:spPr>
          <a:xfrm>
            <a:off x="3417455" y="1015616"/>
            <a:ext cx="8525164" cy="646331"/>
          </a:xfrm>
          <a:prstGeom prst="rect">
            <a:avLst/>
          </a:prstGeom>
          <a:noFill/>
        </p:spPr>
        <p:txBody>
          <a:bodyPr wrap="square">
            <a:spAutoFit/>
          </a:bodyPr>
          <a:lstStyle/>
          <a:p>
            <a:pPr marL="0" lvl="1" indent="-285750">
              <a:buFont typeface="Arial" panose="020B0604020202020204" pitchFamily="34" charset="0"/>
              <a:buChar char="•"/>
            </a:pPr>
            <a:r>
              <a:rPr lang="en-US" altLang="zh-CN" sz="1800" dirty="0">
                <a:sym typeface="+mn-ea"/>
              </a:rPr>
              <a:t>LLM</a:t>
            </a:r>
            <a:r>
              <a:rPr lang="zh-CN" altLang="en-US" sz="1800" dirty="0">
                <a:sym typeface="+mn-ea"/>
              </a:rPr>
              <a:t>解析精度</a:t>
            </a:r>
            <a:r>
              <a:rPr lang="ja-JP" altLang="en-US" sz="1800">
                <a:sym typeface="+mn-ea"/>
              </a:rPr>
              <a:t>の</a:t>
            </a:r>
            <a:r>
              <a:rPr lang="zh-CN" altLang="en-US" sz="1800" dirty="0">
                <a:sym typeface="+mn-ea"/>
              </a:rPr>
              <a:t>安定化（</a:t>
            </a:r>
            <a:r>
              <a:rPr lang="ja-JP" altLang="en-US" sz="1800">
                <a:sym typeface="+mn-ea"/>
              </a:rPr>
              <a:t>プロンプト</a:t>
            </a:r>
            <a:r>
              <a:rPr lang="zh-CN" altLang="en-US" sz="1800" dirty="0">
                <a:sym typeface="+mn-ea"/>
              </a:rPr>
              <a:t>改善）</a:t>
            </a:r>
            <a:endParaRPr lang="zh-CN" altLang="en-US" sz="1800" dirty="0"/>
          </a:p>
          <a:p>
            <a:pPr marL="0" lvl="1" indent="-285750">
              <a:buFont typeface="Arial" panose="020B0604020202020204" pitchFamily="34" charset="0"/>
              <a:buChar char="•"/>
            </a:pPr>
            <a:r>
              <a:rPr lang="zh-CN" altLang="en-US" sz="1800" dirty="0">
                <a:sym typeface="+mn-ea"/>
              </a:rPr>
              <a:t>実行結果自動保存＆可視化</a:t>
            </a:r>
            <a:endParaRPr lang="zh-CN" altLang="en-US" dirty="0"/>
          </a:p>
        </p:txBody>
      </p:sp>
      <p:pic>
        <p:nvPicPr>
          <p:cNvPr id="7" name="图片 6">
            <a:extLst>
              <a:ext uri="{FF2B5EF4-FFF2-40B4-BE49-F238E27FC236}">
                <a16:creationId xmlns:a16="http://schemas.microsoft.com/office/drawing/2014/main" id="{6BB56868-F65D-C398-16DE-756CA809D178}"/>
              </a:ext>
            </a:extLst>
          </p:cNvPr>
          <p:cNvPicPr/>
          <p:nvPr>
            <p:custDataLst>
              <p:tags r:id="rId2"/>
            </p:custDataLst>
          </p:nvPr>
        </p:nvPicPr>
        <p:blipFill>
          <a:blip r:embed="rId9"/>
          <a:stretch>
            <a:fillRect/>
          </a:stretch>
        </p:blipFill>
        <p:spPr>
          <a:xfrm>
            <a:off x="4562102" y="1827154"/>
            <a:ext cx="7037552" cy="3454329"/>
          </a:xfrm>
          <a:prstGeom prst="rect">
            <a:avLst/>
          </a:prstGeom>
        </p:spPr>
      </p:pic>
    </p:spTree>
    <p:extLst>
      <p:ext uri="{BB962C8B-B14F-4D97-AF65-F5344CB8AC3E}">
        <p14:creationId xmlns:p14="http://schemas.microsoft.com/office/powerpoint/2010/main" val="4088420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2"/>
            </p:custDataLst>
          </p:nvPr>
        </p:nvSpPr>
        <p:spPr>
          <a:xfrm>
            <a:off x="4173486" y="3057842"/>
            <a:ext cx="3435084" cy="2046605"/>
          </a:xfrm>
          <a:prstGeom prst="roundRect">
            <a:avLst/>
          </a:prstGeom>
          <a:noFill/>
          <a:ln w="12700" cmpd="sng">
            <a:solidFill>
              <a:schemeClr val="accent1">
                <a:shade val="50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6000" dirty="0" err="1">
                <a:solidFill>
                  <a:schemeClr val="tx1"/>
                </a:solidFill>
              </a:rPr>
              <a:t>AIAgent</a:t>
            </a:r>
            <a:r>
              <a:rPr lang="en-US" altLang="zh-CN" sz="6000" dirty="0">
                <a:solidFill>
                  <a:schemeClr val="tx1"/>
                </a:solidFill>
              </a:rPr>
              <a:t> Builder</a:t>
            </a:r>
          </a:p>
        </p:txBody>
      </p:sp>
      <p:sp>
        <p:nvSpPr>
          <p:cNvPr id="3" name="圆角矩形 2"/>
          <p:cNvSpPr/>
          <p:nvPr>
            <p:custDataLst>
              <p:tags r:id="rId3"/>
            </p:custDataLst>
          </p:nvPr>
        </p:nvSpPr>
        <p:spPr>
          <a:xfrm>
            <a:off x="752475" y="2035810"/>
            <a:ext cx="2609215" cy="46710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sz="3600">
                <a:solidFill>
                  <a:schemeClr val="bg1"/>
                </a:solidFill>
              </a:rPr>
              <a:t>AI</a:t>
            </a:r>
            <a:r>
              <a:rPr lang="ja-JP" altLang="en-US" sz="3600">
                <a:solidFill>
                  <a:schemeClr val="bg1"/>
                </a:solidFill>
              </a:rPr>
              <a:t>テクノロジー</a:t>
            </a:r>
          </a:p>
          <a:p>
            <a:pPr algn="ctr"/>
            <a:r>
              <a:rPr lang="ja-JP" altLang="en-US" sz="2400">
                <a:solidFill>
                  <a:schemeClr val="bg1"/>
                </a:solidFill>
              </a:rPr>
              <a:t>（</a:t>
            </a:r>
            <a:r>
              <a:rPr lang="en-US" altLang="ja-JP" sz="2400">
                <a:solidFill>
                  <a:schemeClr val="bg1"/>
                </a:solidFill>
              </a:rPr>
              <a:t>GPT5</a:t>
            </a:r>
            <a:r>
              <a:rPr lang="ja-JP" altLang="en-US" sz="2400">
                <a:solidFill>
                  <a:schemeClr val="bg1"/>
                </a:solidFill>
              </a:rPr>
              <a:t>等）</a:t>
            </a:r>
          </a:p>
        </p:txBody>
      </p:sp>
      <p:sp>
        <p:nvSpPr>
          <p:cNvPr id="13" name="圆角矩形 12"/>
          <p:cNvSpPr/>
          <p:nvPr>
            <p:custDataLst>
              <p:tags r:id="rId4"/>
            </p:custDataLst>
          </p:nvPr>
        </p:nvSpPr>
        <p:spPr>
          <a:xfrm>
            <a:off x="8551545" y="2035810"/>
            <a:ext cx="2244090" cy="46926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sz="3600">
                <a:solidFill>
                  <a:schemeClr val="bg1"/>
                </a:solidFill>
              </a:rPr>
              <a:t>現実課題解決</a:t>
            </a:r>
          </a:p>
        </p:txBody>
      </p:sp>
      <p:sp>
        <p:nvSpPr>
          <p:cNvPr id="14" name="圆角矩形 13"/>
          <p:cNvSpPr/>
          <p:nvPr>
            <p:custDataLst>
              <p:tags r:id="rId5"/>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indent="0" algn="l">
              <a:buNone/>
            </a:pPr>
            <a:r>
              <a:rPr lang="en-US" altLang="ja-JP">
                <a:solidFill>
                  <a:schemeClr val="tx1"/>
                </a:solidFill>
              </a:rPr>
              <a:t>AIAgent</a:t>
            </a:r>
            <a:r>
              <a:rPr lang="ja-JP" altLang="en-US">
                <a:solidFill>
                  <a:schemeClr val="tx1"/>
                </a:solidFill>
              </a:rPr>
              <a:t>を用いて、現実課題を解決する際に、解決できるか或いは何が問題が合って第三者の力が必要かが気になっているため、自分が持っている課題に対して、</a:t>
            </a:r>
            <a:r>
              <a:rPr lang="en-US" altLang="ja-JP">
                <a:solidFill>
                  <a:schemeClr val="tx1"/>
                </a:solidFill>
              </a:rPr>
              <a:t>AIAgent</a:t>
            </a:r>
            <a:r>
              <a:rPr lang="ja-JP" altLang="en-US">
                <a:solidFill>
                  <a:schemeClr val="tx1"/>
                </a:solidFill>
              </a:rPr>
              <a:t>を利用して解決方法を取り組んでみました。</a:t>
            </a:r>
          </a:p>
        </p:txBody>
      </p:sp>
      <p:sp>
        <p:nvSpPr>
          <p:cNvPr id="7" name="右箭头 6"/>
          <p:cNvSpPr/>
          <p:nvPr>
            <p:custDataLst>
              <p:tags r:id="rId6"/>
            </p:custDataLst>
          </p:nvPr>
        </p:nvSpPr>
        <p:spPr>
          <a:xfrm>
            <a:off x="3433260" y="345186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8" name="右箭头 7"/>
          <p:cNvSpPr/>
          <p:nvPr>
            <p:custDataLst>
              <p:tags r:id="rId7"/>
            </p:custDataLst>
          </p:nvPr>
        </p:nvSpPr>
        <p:spPr>
          <a:xfrm>
            <a:off x="7745730" y="345186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20" name="标题 19"/>
          <p:cNvSpPr txBox="1">
            <a:spLocks noGrp="1"/>
          </p:cNvSpPr>
          <p:nvPr>
            <p:ph type="title" idx="2"/>
            <p:custDataLst>
              <p:tags r:id="rId8"/>
            </p:custDataLst>
          </p:nvPr>
        </p:nvSpPr>
        <p:spPr>
          <a:xfrm>
            <a:off x="608400" y="10484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なぜこのテーマで話すのか</a:t>
            </a: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43"/>
          <p:cNvSpPr/>
          <p:nvPr>
            <p:custDataLst>
              <p:tags r:id="rId2"/>
            </p:custDataLst>
          </p:nvPr>
        </p:nvSpPr>
        <p:spPr>
          <a:xfrm>
            <a:off x="1024255"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alpha val="100000"/>
                </a:schemeClr>
              </a:gs>
              <a:gs pos="90000">
                <a:schemeClr val="accent1">
                  <a:lumMod val="60000"/>
                  <a:lumOff val="40000"/>
                  <a:alpha val="10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01</a:t>
            </a:r>
          </a:p>
        </p:txBody>
      </p:sp>
      <p:sp>
        <p:nvSpPr>
          <p:cNvPr id="4" name="椭圆 5"/>
          <p:cNvSpPr/>
          <p:nvPr>
            <p:custDataLst>
              <p:tags r:id="rId3"/>
            </p:custDataLst>
          </p:nvPr>
        </p:nvSpPr>
        <p:spPr>
          <a:xfrm>
            <a:off x="2820670" y="2660968"/>
            <a:ext cx="240030" cy="24003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5" name="椭圆 6"/>
          <p:cNvSpPr/>
          <p:nvPr>
            <p:custDataLst>
              <p:tags r:id="rId4"/>
            </p:custDataLst>
          </p:nvPr>
        </p:nvSpPr>
        <p:spPr>
          <a:xfrm rot="5400000">
            <a:off x="2896235" y="2736533"/>
            <a:ext cx="88265" cy="88265"/>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cxnSp>
        <p:nvCxnSpPr>
          <p:cNvPr id="9" name="直接连接符 7"/>
          <p:cNvCxnSpPr/>
          <p:nvPr>
            <p:custDataLst>
              <p:tags r:id="rId5"/>
            </p:custDataLst>
          </p:nvPr>
        </p:nvCxnSpPr>
        <p:spPr>
          <a:xfrm>
            <a:off x="2940685" y="2900363"/>
            <a:ext cx="11430" cy="1454785"/>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矩形 11"/>
          <p:cNvSpPr/>
          <p:nvPr>
            <p:custDataLst>
              <p:tags r:id="rId6"/>
            </p:custDataLst>
          </p:nvPr>
        </p:nvSpPr>
        <p:spPr>
          <a:xfrm>
            <a:off x="609600" y="1677353"/>
            <a:ext cx="2071370" cy="1289050"/>
          </a:xfrm>
          <a:prstGeom prst="rect">
            <a:avLst/>
          </a:prstGeom>
          <a:noFill/>
        </p:spPr>
        <p:txBody>
          <a:bodyPr wrap="square" lIns="0" tIns="0" rIns="0" bIns="0" rtlCol="0" anchor="b" anchorCtr="0">
            <a:normAutofit/>
          </a:bodyPr>
          <a:lstStyle/>
          <a:p>
            <a:pPr algn="r">
              <a:spcBef>
                <a:spcPct val="0"/>
              </a:spcBef>
              <a:spcAft>
                <a:spcPct val="0"/>
              </a:spcAft>
            </a:pPr>
            <a:r>
              <a:rPr lang="en-US" altLang="en-US" sz="2000" b="1" dirty="0">
                <a:solidFill>
                  <a:schemeClr val="accent1"/>
                </a:solidFill>
                <a:latin typeface="+mn-ea"/>
                <a:cs typeface="+mn-ea"/>
                <a:sym typeface="+mn-ea"/>
              </a:rPr>
              <a:t>AIAgent</a:t>
            </a:r>
            <a:r>
              <a:rPr lang="zh-CN" altLang="en-US" sz="2000" b="1" dirty="0">
                <a:solidFill>
                  <a:schemeClr val="accent1"/>
                </a:solidFill>
                <a:latin typeface="+mn-ea"/>
                <a:cs typeface="+mn-ea"/>
                <a:sym typeface="+mn-ea"/>
              </a:rPr>
              <a:t>コスト：</a:t>
            </a:r>
            <a:r>
              <a:rPr lang="en-US" altLang="zh-CN" sz="2000" b="1" dirty="0">
                <a:solidFill>
                  <a:schemeClr val="accent1"/>
                </a:solidFill>
                <a:latin typeface="+mn-ea"/>
                <a:cs typeface="+mn-ea"/>
                <a:sym typeface="+mn-ea"/>
              </a:rPr>
              <a:t> 4000</a:t>
            </a:r>
            <a:r>
              <a:rPr lang="zh-CN" altLang="en-US" sz="2000" b="1" dirty="0">
                <a:solidFill>
                  <a:schemeClr val="accent1"/>
                </a:solidFill>
                <a:latin typeface="+mn-ea"/>
                <a:cs typeface="+mn-ea"/>
                <a:sym typeface="+mn-ea"/>
              </a:rPr>
              <a:t>円</a:t>
            </a:r>
          </a:p>
        </p:txBody>
      </p:sp>
      <p:sp>
        <p:nvSpPr>
          <p:cNvPr id="21" name="矩形 12"/>
          <p:cNvSpPr/>
          <p:nvPr>
            <p:custDataLst>
              <p:tags r:id="rId7"/>
            </p:custDataLst>
          </p:nvPr>
        </p:nvSpPr>
        <p:spPr>
          <a:xfrm>
            <a:off x="609600" y="3051493"/>
            <a:ext cx="2071370" cy="840105"/>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ja-JP" altLang="zh-CN" sz="1600" dirty="0">
                <a:solidFill>
                  <a:schemeClr val="tx1">
                    <a:lumMod val="85000"/>
                    <a:lumOff val="15000"/>
                  </a:schemeClr>
                </a:solidFill>
                <a:latin typeface="+mn-ea"/>
                <a:cs typeface="+mn-ea"/>
                <a:sym typeface="+mn-ea"/>
              </a:rPr>
              <a:t>プロンプトのトークンコストが高い</a:t>
            </a:r>
          </a:p>
        </p:txBody>
      </p:sp>
      <p:sp>
        <p:nvSpPr>
          <p:cNvPr id="23" name="任意多边形: 形状 44"/>
          <p:cNvSpPr/>
          <p:nvPr>
            <p:custDataLst>
              <p:tags r:id="rId8"/>
            </p:custDataLst>
          </p:nvPr>
        </p:nvSpPr>
        <p:spPr>
          <a:xfrm>
            <a:off x="3865245"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alpha val="100000"/>
                </a:schemeClr>
              </a:gs>
              <a:gs pos="0">
                <a:schemeClr val="accent2">
                  <a:alpha val="100000"/>
                </a:schemeClr>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02</a:t>
            </a:r>
          </a:p>
        </p:txBody>
      </p:sp>
      <p:sp>
        <p:nvSpPr>
          <p:cNvPr id="24" name="椭圆 9"/>
          <p:cNvSpPr/>
          <p:nvPr>
            <p:custDataLst>
              <p:tags r:id="rId9"/>
            </p:custDataLst>
          </p:nvPr>
        </p:nvSpPr>
        <p:spPr>
          <a:xfrm>
            <a:off x="5661025" y="2660968"/>
            <a:ext cx="240030" cy="240030"/>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30" name="椭圆 17"/>
          <p:cNvSpPr/>
          <p:nvPr>
            <p:custDataLst>
              <p:tags r:id="rId10"/>
            </p:custDataLst>
          </p:nvPr>
        </p:nvSpPr>
        <p:spPr>
          <a:xfrm rot="5400000">
            <a:off x="5736590" y="2736533"/>
            <a:ext cx="88265" cy="8826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cxnSp>
        <p:nvCxnSpPr>
          <p:cNvPr id="31" name="直接连接符 21"/>
          <p:cNvCxnSpPr/>
          <p:nvPr>
            <p:custDataLst>
              <p:tags r:id="rId11"/>
            </p:custDataLst>
          </p:nvPr>
        </p:nvCxnSpPr>
        <p:spPr>
          <a:xfrm>
            <a:off x="5781040" y="2900363"/>
            <a:ext cx="11430" cy="1454785"/>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6" name="矩形 14"/>
          <p:cNvSpPr/>
          <p:nvPr>
            <p:custDataLst>
              <p:tags r:id="rId12"/>
            </p:custDataLst>
          </p:nvPr>
        </p:nvSpPr>
        <p:spPr>
          <a:xfrm>
            <a:off x="3473450" y="1677353"/>
            <a:ext cx="2071370" cy="1289050"/>
          </a:xfrm>
          <a:prstGeom prst="rect">
            <a:avLst/>
          </a:prstGeom>
          <a:noFill/>
        </p:spPr>
        <p:txBody>
          <a:bodyPr wrap="square" lIns="0" tIns="0" rIns="0" bIns="0" rtlCol="0" anchor="b" anchorCtr="0">
            <a:normAutofit/>
          </a:bodyPr>
          <a:lstStyle/>
          <a:p>
            <a:pPr algn="r">
              <a:spcBef>
                <a:spcPct val="0"/>
              </a:spcBef>
              <a:spcAft>
                <a:spcPct val="0"/>
              </a:spcAft>
            </a:pPr>
            <a:r>
              <a:rPr lang="zh-CN" altLang="en-US" sz="2000" b="1" dirty="0">
                <a:solidFill>
                  <a:schemeClr val="accent2"/>
                </a:solidFill>
                <a:latin typeface="+mn-ea"/>
                <a:cs typeface="+mn-ea"/>
                <a:sym typeface="+mn-ea"/>
              </a:rPr>
              <a:t>開発時間：約</a:t>
            </a:r>
            <a:r>
              <a:rPr lang="en-US" altLang="zh-CN" sz="2000" b="1" dirty="0">
                <a:solidFill>
                  <a:schemeClr val="accent2"/>
                </a:solidFill>
                <a:latin typeface="+mn-ea"/>
                <a:cs typeface="+mn-ea"/>
                <a:sym typeface="+mn-ea"/>
              </a:rPr>
              <a:t>20</a:t>
            </a:r>
            <a:r>
              <a:rPr lang="zh-CN" altLang="en-US" sz="2000" b="1" dirty="0">
                <a:solidFill>
                  <a:schemeClr val="accent2"/>
                </a:solidFill>
                <a:latin typeface="+mn-ea"/>
                <a:cs typeface="+mn-ea"/>
                <a:sym typeface="+mn-ea"/>
              </a:rPr>
              <a:t>時間</a:t>
            </a:r>
          </a:p>
        </p:txBody>
      </p:sp>
      <p:sp>
        <p:nvSpPr>
          <p:cNvPr id="37" name="矩形 15"/>
          <p:cNvSpPr/>
          <p:nvPr>
            <p:custDataLst>
              <p:tags r:id="rId13"/>
            </p:custDataLst>
          </p:nvPr>
        </p:nvSpPr>
        <p:spPr>
          <a:xfrm>
            <a:off x="3473450" y="3051493"/>
            <a:ext cx="2071370" cy="840105"/>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ja-JP" altLang="zh-CN" sz="1600">
                <a:solidFill>
                  <a:schemeClr val="tx1">
                    <a:lumMod val="85000"/>
                    <a:lumOff val="15000"/>
                  </a:schemeClr>
                </a:solidFill>
                <a:latin typeface="+mn-ea"/>
                <a:cs typeface="+mn-ea"/>
                <a:sym typeface="+mn-ea"/>
              </a:rPr>
              <a:t>開発速度が爆発</a:t>
            </a:r>
          </a:p>
        </p:txBody>
      </p:sp>
      <p:sp>
        <p:nvSpPr>
          <p:cNvPr id="38" name="任意多边形: 形状 45"/>
          <p:cNvSpPr/>
          <p:nvPr>
            <p:custDataLst>
              <p:tags r:id="rId14"/>
            </p:custDataLst>
          </p:nvPr>
        </p:nvSpPr>
        <p:spPr>
          <a:xfrm>
            <a:off x="6704965"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alpha val="100000"/>
                </a:schemeClr>
              </a:gs>
              <a:gs pos="10000">
                <a:schemeClr val="accent3">
                  <a:alpha val="100000"/>
                </a:schemeClr>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03</a:t>
            </a:r>
          </a:p>
        </p:txBody>
      </p:sp>
      <p:sp>
        <p:nvSpPr>
          <p:cNvPr id="39" name="椭圆 32"/>
          <p:cNvSpPr/>
          <p:nvPr>
            <p:custDataLst>
              <p:tags r:id="rId15"/>
            </p:custDataLst>
          </p:nvPr>
        </p:nvSpPr>
        <p:spPr>
          <a:xfrm>
            <a:off x="8502015" y="2652078"/>
            <a:ext cx="240030" cy="240030"/>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40" name="椭圆 33"/>
          <p:cNvSpPr/>
          <p:nvPr>
            <p:custDataLst>
              <p:tags r:id="rId16"/>
            </p:custDataLst>
          </p:nvPr>
        </p:nvSpPr>
        <p:spPr>
          <a:xfrm rot="5400000">
            <a:off x="8577580" y="2727643"/>
            <a:ext cx="88265" cy="88265"/>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cxnSp>
        <p:nvCxnSpPr>
          <p:cNvPr id="41" name="直接连接符 34"/>
          <p:cNvCxnSpPr/>
          <p:nvPr>
            <p:custDataLst>
              <p:tags r:id="rId17"/>
            </p:custDataLst>
          </p:nvPr>
        </p:nvCxnSpPr>
        <p:spPr>
          <a:xfrm>
            <a:off x="8622030" y="2892108"/>
            <a:ext cx="11430" cy="1463675"/>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43" name="矩形 10"/>
          <p:cNvSpPr/>
          <p:nvPr>
            <p:custDataLst>
              <p:tags r:id="rId18"/>
            </p:custDataLst>
          </p:nvPr>
        </p:nvSpPr>
        <p:spPr>
          <a:xfrm>
            <a:off x="6313805" y="1677353"/>
            <a:ext cx="2071370" cy="1289050"/>
          </a:xfrm>
          <a:prstGeom prst="rect">
            <a:avLst/>
          </a:prstGeom>
          <a:noFill/>
        </p:spPr>
        <p:txBody>
          <a:bodyPr wrap="square" lIns="0" tIns="0" rIns="0" bIns="0" rtlCol="0" anchor="b" anchorCtr="0">
            <a:normAutofit/>
          </a:bodyPr>
          <a:lstStyle/>
          <a:p>
            <a:pPr algn="r">
              <a:spcBef>
                <a:spcPct val="0"/>
              </a:spcBef>
              <a:spcAft>
                <a:spcPct val="0"/>
              </a:spcAft>
            </a:pPr>
            <a:r>
              <a:rPr lang="ja-JP" altLang="zh-CN" sz="2000" b="1" dirty="0">
                <a:solidFill>
                  <a:schemeClr val="accent3"/>
                </a:solidFill>
                <a:latin typeface="+mn-ea"/>
                <a:cs typeface="+mn-ea"/>
                <a:sym typeface="+mn-ea"/>
              </a:rPr>
              <a:t>情報取得時間：</a:t>
            </a:r>
            <a:r>
              <a:rPr lang="en-US" altLang="ja-JP" sz="2000" b="1" dirty="0">
                <a:solidFill>
                  <a:schemeClr val="accent3"/>
                </a:solidFill>
                <a:latin typeface="+mn-ea"/>
                <a:cs typeface="+mn-ea"/>
                <a:sym typeface="+mn-ea"/>
              </a:rPr>
              <a:t>30</a:t>
            </a:r>
            <a:r>
              <a:rPr lang="ja-JP" altLang="en-US" sz="2000" b="1">
                <a:solidFill>
                  <a:schemeClr val="accent3"/>
                </a:solidFill>
                <a:latin typeface="+mn-ea"/>
                <a:cs typeface="+mn-ea"/>
                <a:sym typeface="+mn-ea"/>
              </a:rPr>
              <a:t>分</a:t>
            </a:r>
            <a:r>
              <a:rPr lang="en-US" altLang="ja-JP" sz="2000" b="1" dirty="0">
                <a:solidFill>
                  <a:schemeClr val="accent3"/>
                </a:solidFill>
                <a:latin typeface="+mn-ea"/>
                <a:cs typeface="+mn-ea"/>
                <a:sym typeface="+mn-ea"/>
              </a:rPr>
              <a:t>/</a:t>
            </a:r>
            <a:r>
              <a:rPr lang="ja-JP" altLang="en-US" sz="2000" b="1">
                <a:solidFill>
                  <a:schemeClr val="accent3"/>
                </a:solidFill>
                <a:latin typeface="+mn-ea"/>
                <a:cs typeface="+mn-ea"/>
                <a:sym typeface="+mn-ea"/>
              </a:rPr>
              <a:t>週</a:t>
            </a:r>
            <a:endParaRPr lang="ja-JP" altLang="en-US" sz="2000" b="1" dirty="0">
              <a:solidFill>
                <a:schemeClr val="accent3"/>
              </a:solidFill>
              <a:latin typeface="+mn-ea"/>
              <a:cs typeface="+mn-ea"/>
              <a:sym typeface="+mn-ea"/>
            </a:endParaRPr>
          </a:p>
        </p:txBody>
      </p:sp>
      <p:sp>
        <p:nvSpPr>
          <p:cNvPr id="44" name="矩形 18"/>
          <p:cNvSpPr/>
          <p:nvPr>
            <p:custDataLst>
              <p:tags r:id="rId19"/>
            </p:custDataLst>
          </p:nvPr>
        </p:nvSpPr>
        <p:spPr>
          <a:xfrm>
            <a:off x="6313805" y="3051493"/>
            <a:ext cx="2071370" cy="840105"/>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ja-JP" altLang="zh-CN" sz="1600">
                <a:solidFill>
                  <a:schemeClr val="tx1">
                    <a:lumMod val="85000"/>
                    <a:lumOff val="15000"/>
                  </a:schemeClr>
                </a:solidFill>
                <a:latin typeface="+mn-ea"/>
                <a:cs typeface="+mn-ea"/>
                <a:sym typeface="+mn-ea"/>
              </a:rPr>
              <a:t>時間が</a:t>
            </a:r>
            <a:r>
              <a:rPr lang="en-US" altLang="ja-JP" sz="1600" dirty="0">
                <a:solidFill>
                  <a:schemeClr val="tx1">
                    <a:lumMod val="85000"/>
                    <a:lumOff val="15000"/>
                  </a:schemeClr>
                </a:solidFill>
                <a:latin typeface="+mn-ea"/>
                <a:cs typeface="+mn-ea"/>
                <a:sym typeface="+mn-ea"/>
              </a:rPr>
              <a:t>7</a:t>
            </a:r>
            <a:r>
              <a:rPr lang="ja-JP" altLang="en-US" sz="1600">
                <a:solidFill>
                  <a:schemeClr val="tx1">
                    <a:lumMod val="85000"/>
                    <a:lumOff val="15000"/>
                  </a:schemeClr>
                </a:solidFill>
                <a:latin typeface="+mn-ea"/>
                <a:cs typeface="+mn-ea"/>
                <a:sym typeface="+mn-ea"/>
              </a:rPr>
              <a:t>割</a:t>
            </a:r>
            <a:r>
              <a:rPr lang="ja-JP" altLang="zh-CN" sz="1600">
                <a:solidFill>
                  <a:schemeClr val="tx1">
                    <a:lumMod val="85000"/>
                    <a:lumOff val="15000"/>
                  </a:schemeClr>
                </a:solidFill>
                <a:latin typeface="+mn-ea"/>
                <a:cs typeface="+mn-ea"/>
                <a:sym typeface="+mn-ea"/>
              </a:rPr>
              <a:t>節約</a:t>
            </a:r>
          </a:p>
        </p:txBody>
      </p:sp>
      <p:sp>
        <p:nvSpPr>
          <p:cNvPr id="45" name="任意多边形: 形状 46"/>
          <p:cNvSpPr/>
          <p:nvPr>
            <p:custDataLst>
              <p:tags r:id="rId20"/>
            </p:custDataLst>
          </p:nvPr>
        </p:nvSpPr>
        <p:spPr>
          <a:xfrm>
            <a:off x="9547860"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4">
                  <a:lumMod val="60000"/>
                  <a:lumOff val="40000"/>
                  <a:alpha val="100000"/>
                </a:schemeClr>
              </a:gs>
              <a:gs pos="0">
                <a:schemeClr val="accent4">
                  <a:alpha val="100000"/>
                </a:schemeClr>
              </a:gs>
            </a:gsLst>
            <a:lin ang="18900000" scaled="0"/>
          </a:gradFill>
          <a:ln>
            <a:noFill/>
          </a:ln>
          <a:effectLst>
            <a:outerShdw blurRad="635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04</a:t>
            </a:r>
          </a:p>
        </p:txBody>
      </p:sp>
      <p:cxnSp>
        <p:nvCxnSpPr>
          <p:cNvPr id="46" name="直接连接符 26"/>
          <p:cNvCxnSpPr/>
          <p:nvPr>
            <p:custDataLst>
              <p:tags r:id="rId21"/>
            </p:custDataLst>
          </p:nvPr>
        </p:nvCxnSpPr>
        <p:spPr>
          <a:xfrm>
            <a:off x="11462385" y="2892108"/>
            <a:ext cx="11430" cy="1463675"/>
          </a:xfrm>
          <a:prstGeom prst="line">
            <a:avLst/>
          </a:prstGeom>
          <a:ln w="3175">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47" name="矩形 27"/>
          <p:cNvSpPr/>
          <p:nvPr>
            <p:custDataLst>
              <p:tags r:id="rId22"/>
            </p:custDataLst>
          </p:nvPr>
        </p:nvSpPr>
        <p:spPr>
          <a:xfrm>
            <a:off x="9154795" y="1902143"/>
            <a:ext cx="2071370" cy="758825"/>
          </a:xfrm>
          <a:prstGeom prst="rect">
            <a:avLst/>
          </a:prstGeom>
          <a:noFill/>
        </p:spPr>
        <p:txBody>
          <a:bodyPr wrap="square" lIns="0" tIns="0" rIns="0" bIns="0" rtlCol="0" anchor="b" anchorCtr="0">
            <a:normAutofit/>
          </a:bodyPr>
          <a:lstStyle/>
          <a:p>
            <a:pPr algn="r">
              <a:spcBef>
                <a:spcPct val="0"/>
              </a:spcBef>
              <a:spcAft>
                <a:spcPct val="0"/>
              </a:spcAft>
            </a:pPr>
            <a:r>
              <a:rPr lang="ja-JP" altLang="en-US" sz="2000" b="1">
                <a:solidFill>
                  <a:schemeClr val="accent4"/>
                </a:solidFill>
                <a:latin typeface="+mn-ea"/>
                <a:cs typeface="+mn-ea"/>
                <a:sym typeface="+mn-ea"/>
              </a:rPr>
              <a:t>経験</a:t>
            </a:r>
            <a:r>
              <a:rPr lang="ja-JP" altLang="en-US" sz="2000" b="1" dirty="0">
                <a:solidFill>
                  <a:schemeClr val="accent4"/>
                </a:solidFill>
                <a:latin typeface="+mn-ea"/>
                <a:cs typeface="+mn-ea"/>
                <a:sym typeface="+mn-ea"/>
              </a:rPr>
              <a:t>積み上げ</a:t>
            </a:r>
          </a:p>
        </p:txBody>
      </p:sp>
      <p:sp>
        <p:nvSpPr>
          <p:cNvPr id="48" name="矩形 28"/>
          <p:cNvSpPr/>
          <p:nvPr>
            <p:custDataLst>
              <p:tags r:id="rId23"/>
            </p:custDataLst>
          </p:nvPr>
        </p:nvSpPr>
        <p:spPr>
          <a:xfrm>
            <a:off x="9154795" y="3051493"/>
            <a:ext cx="2071370" cy="840105"/>
          </a:xfrm>
          <a:prstGeom prst="rect">
            <a:avLst/>
          </a:prstGeom>
          <a:noFill/>
        </p:spPr>
        <p:txBody>
          <a:bodyPr wrap="square" lIns="0" tIns="0" rIns="0" bIns="0" rtlCol="0" anchor="t" anchorCtr="0">
            <a:normAutofit/>
          </a:bodyPr>
          <a:lstStyle/>
          <a:p>
            <a:pPr algn="r">
              <a:lnSpc>
                <a:spcPct val="130000"/>
              </a:lnSpc>
              <a:buClrTx/>
              <a:buSzTx/>
              <a:buFontTx/>
            </a:pPr>
            <a:r>
              <a:rPr lang="ja-JP" altLang="zh-CN" sz="1600">
                <a:solidFill>
                  <a:schemeClr val="tx1">
                    <a:lumMod val="85000"/>
                    <a:lumOff val="15000"/>
                  </a:schemeClr>
                </a:solidFill>
                <a:latin typeface="+mn-ea"/>
                <a:cs typeface="+mn-ea"/>
                <a:sym typeface="+mn-ea"/>
              </a:rPr>
              <a:t>AIAgentとの協働経験を取得しました。</a:t>
            </a:r>
          </a:p>
        </p:txBody>
      </p:sp>
      <p:sp>
        <p:nvSpPr>
          <p:cNvPr id="49" name="椭圆 24"/>
          <p:cNvSpPr/>
          <p:nvPr>
            <p:custDataLst>
              <p:tags r:id="rId24"/>
            </p:custDataLst>
          </p:nvPr>
        </p:nvSpPr>
        <p:spPr>
          <a:xfrm>
            <a:off x="11342370" y="2652078"/>
            <a:ext cx="240030" cy="24003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50" name="椭圆 25"/>
          <p:cNvSpPr/>
          <p:nvPr>
            <p:custDataLst>
              <p:tags r:id="rId25"/>
            </p:custDataLst>
          </p:nvPr>
        </p:nvSpPr>
        <p:spPr>
          <a:xfrm rot="5400000">
            <a:off x="11417935" y="2727643"/>
            <a:ext cx="88265" cy="8826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sp>
        <p:nvSpPr>
          <p:cNvPr id="8" name="标题 7"/>
          <p:cNvSpPr txBox="1">
            <a:spLocks noGrp="1"/>
          </p:cNvSpPr>
          <p:nvPr>
            <p:ph type="title" idx="1"/>
            <p:custDataLst>
              <p:tags r:id="rId26"/>
            </p:custDataLst>
          </p:nvPr>
        </p:nvSpPr>
        <p:spPr>
          <a:xfrm>
            <a:off x="608400" y="60840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dirty="0">
                <a:sym typeface="+mn-ea"/>
              </a:rPr>
              <a:t>まとめ</a:t>
            </a: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a:spLocks noGrp="1"/>
          </p:cNvSpPr>
          <p:nvPr>
            <p:ph type="title" idx="2"/>
            <p:custDataLst>
              <p:tags r:id="rId2"/>
            </p:custDataLst>
          </p:nvPr>
        </p:nvSpPr>
        <p:spPr>
          <a:xfrm>
            <a:off x="3984860" y="2289810"/>
            <a:ext cx="4057416" cy="2117090"/>
          </a:xfrm>
        </p:spPr>
        <p:txBody>
          <a:bodyPr vert="horz" wrap="square" lIns="91440" tIns="45720" rIns="91440" bIns="45720" rtlCol="0" anchor="ctr"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lang="ja-JP" altLang="en-US">
                <a:solidFill>
                  <a:schemeClr val="tx1"/>
                </a:solidFill>
              </a:rPr>
              <a:t>ご清聴ありがとうございました</a:t>
            </a: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txBox="1">
            <a:spLocks noGrp="1"/>
          </p:cNvSpPr>
          <p:nvPr>
            <p:ph type="title" idx="1"/>
            <p:custDataLst>
              <p:tags r:id="rId2"/>
            </p:custDataLst>
          </p:nvPr>
        </p:nvSpPr>
        <p:spPr>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lang="ja-JP" altLang="en-US">
                <a:sym typeface="+mn-ea"/>
              </a:rPr>
              <a:t>参考</a:t>
            </a:r>
            <a:endParaRPr dirty="0">
              <a:sym typeface="+mn-ea"/>
            </a:endParaRPr>
          </a:p>
        </p:txBody>
      </p:sp>
      <p:pic>
        <p:nvPicPr>
          <p:cNvPr id="9" name="内容占位符 3" descr="dLRBJjjC5DxxAIp-3In-M8T5XQMGDWlKgbBNbabS22HsP3jgsJKUBg5GYjfoQI7GS5TAg2feHI62XvduqXMlq6DF668c7GYRoF7C-MQ-ovpnW6afXbN8PGKbPUc6-C9K3I4FhpAfJ5xHBB5BIaeZAZnqkplhtiaMHkV-Nj4xcOG7Z0wnVOnH1IFudUtfYbQQgcAaHkMHZ3LQ69RpXZwcfYopD"/>
          <p:cNvPicPr>
            <a:picLocks noChangeAspect="1"/>
          </p:cNvPicPr>
          <p:nvPr>
            <p:custDataLst>
              <p:tags r:id="rId3"/>
            </p:custDataLst>
          </p:nvPr>
        </p:nvPicPr>
        <p:blipFill>
          <a:blip r:embed="rId5"/>
          <a:stretch>
            <a:fillRect/>
          </a:stretch>
        </p:blipFill>
        <p:spPr>
          <a:xfrm>
            <a:off x="511175" y="1656715"/>
            <a:ext cx="10968990" cy="354457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2"/>
            </p:custDataLst>
            <p:extLst>
              <p:ext uri="{D42A27DB-BD31-4B8C-83A1-F6EECF244321}">
                <p14:modId xmlns:p14="http://schemas.microsoft.com/office/powerpoint/2010/main" val="989854452"/>
              </p:ext>
            </p:extLst>
          </p:nvPr>
        </p:nvGraphicFramePr>
        <p:xfrm>
          <a:off x="767715" y="1127760"/>
          <a:ext cx="11183620" cy="4666615"/>
        </p:xfrm>
        <a:graphic>
          <a:graphicData uri="http://schemas.openxmlformats.org/drawingml/2006/table">
            <a:tbl>
              <a:tblPr firstRow="1" bandRow="1">
                <a:tableStyleId>{5C22544A-7EE6-4342-B048-85BDC9FD1C3A}</a:tableStyleId>
              </a:tblPr>
              <a:tblGrid>
                <a:gridCol w="2165985">
                  <a:extLst>
                    <a:ext uri="{9D8B030D-6E8A-4147-A177-3AD203B41FA5}">
                      <a16:colId xmlns:a16="http://schemas.microsoft.com/office/drawing/2014/main" val="20000"/>
                    </a:ext>
                  </a:extLst>
                </a:gridCol>
                <a:gridCol w="3425825">
                  <a:extLst>
                    <a:ext uri="{9D8B030D-6E8A-4147-A177-3AD203B41FA5}">
                      <a16:colId xmlns:a16="http://schemas.microsoft.com/office/drawing/2014/main" val="20001"/>
                    </a:ext>
                  </a:extLst>
                </a:gridCol>
                <a:gridCol w="2795905">
                  <a:extLst>
                    <a:ext uri="{9D8B030D-6E8A-4147-A177-3AD203B41FA5}">
                      <a16:colId xmlns:a16="http://schemas.microsoft.com/office/drawing/2014/main" val="20002"/>
                    </a:ext>
                  </a:extLst>
                </a:gridCol>
                <a:gridCol w="2795905">
                  <a:extLst>
                    <a:ext uri="{9D8B030D-6E8A-4147-A177-3AD203B41FA5}">
                      <a16:colId xmlns:a16="http://schemas.microsoft.com/office/drawing/2014/main" val="20003"/>
                    </a:ext>
                  </a:extLst>
                </a:gridCol>
              </a:tblGrid>
              <a:tr h="1061720">
                <a:tc>
                  <a:txBody>
                    <a:bodyPr/>
                    <a:lstStyle/>
                    <a:p>
                      <a:pPr algn="ctr">
                        <a:buNone/>
                      </a:pPr>
                      <a:r>
                        <a:rPr lang="ja-JP" altLang="zh-CN"/>
                        <a:t>段階</a:t>
                      </a:r>
                    </a:p>
                  </a:txBody>
                  <a:tcPr anchor="ctr"/>
                </a:tc>
                <a:tc>
                  <a:txBody>
                    <a:bodyPr/>
                    <a:lstStyle/>
                    <a:p>
                      <a:pPr algn="ctr">
                        <a:buNone/>
                      </a:pPr>
                      <a:r>
                        <a:rPr lang="ja-JP" altLang="zh-CN"/>
                        <a:t>役割</a:t>
                      </a:r>
                    </a:p>
                  </a:txBody>
                  <a:tcPr anchor="ctr"/>
                </a:tc>
                <a:tc>
                  <a:txBody>
                    <a:bodyPr/>
                    <a:lstStyle/>
                    <a:p>
                      <a:pPr algn="ctr">
                        <a:buNone/>
                      </a:pPr>
                      <a:r>
                        <a:rPr lang="en-US" altLang="zh-CN"/>
                        <a:t>Cline.bot</a:t>
                      </a:r>
                    </a:p>
                  </a:txBody>
                  <a:tcPr anchor="ctr"/>
                </a:tc>
                <a:tc>
                  <a:txBody>
                    <a:bodyPr/>
                    <a:lstStyle/>
                    <a:p>
                      <a:pPr algn="ctr">
                        <a:buNone/>
                      </a:pPr>
                      <a:r>
                        <a:rPr lang="en-US" altLang="zh-CN" dirty="0"/>
                        <a:t>OpenAI API</a:t>
                      </a:r>
                    </a:p>
                  </a:txBody>
                  <a:tcPr anchor="ctr"/>
                </a:tc>
                <a:extLst>
                  <a:ext uri="{0D108BD9-81ED-4DB2-BD59-A6C34878D82A}">
                    <a16:rowId xmlns:a16="http://schemas.microsoft.com/office/drawing/2014/main" val="10000"/>
                  </a:ext>
                </a:extLst>
              </a:tr>
              <a:tr h="1061720">
                <a:tc>
                  <a:txBody>
                    <a:bodyPr/>
                    <a:lstStyle/>
                    <a:p>
                      <a:pPr algn="ctr">
                        <a:buNone/>
                      </a:pPr>
                      <a:r>
                        <a:rPr lang="ja-JP" altLang="zh-CN"/>
                        <a:t>準備段階</a:t>
                      </a:r>
                    </a:p>
                  </a:txBody>
                  <a:tcPr anchor="ctr"/>
                </a:tc>
                <a:tc>
                  <a:txBody>
                    <a:bodyPr/>
                    <a:lstStyle/>
                    <a:p>
                      <a:pPr marL="285750" indent="-285750">
                        <a:buFont typeface="Arial" panose="020B0604020202020204" pitchFamily="34" charset="0"/>
                        <a:buChar char="•"/>
                      </a:pPr>
                      <a:r>
                        <a:rPr lang="ja-JP" altLang="en-US"/>
                        <a:t>構成案定め</a:t>
                      </a:r>
                    </a:p>
                    <a:p>
                      <a:pPr marL="285750" indent="-285750">
                        <a:buFont typeface="Arial" panose="020B0604020202020204" pitchFamily="34" charset="0"/>
                        <a:buChar char="•"/>
                      </a:pPr>
                      <a:r>
                        <a:rPr lang="ja-JP" altLang="en-US"/>
                        <a:t>作業</a:t>
                      </a:r>
                      <a:r>
                        <a:rPr lang="en-US" altLang="ja-JP" dirty="0"/>
                        <a:t>WBS</a:t>
                      </a:r>
                      <a:r>
                        <a:rPr lang="ja-JP" altLang="en-US"/>
                        <a:t>作成</a:t>
                      </a:r>
                    </a:p>
                  </a:txBody>
                  <a:tcPr/>
                </a:tc>
                <a:tc>
                  <a:txBody>
                    <a:bodyPr/>
                    <a:lstStyle/>
                    <a:p>
                      <a:pPr algn="ctr">
                        <a:buNone/>
                      </a:pPr>
                      <a:r>
                        <a:rPr lang="ja-JP" altLang="zh-CN"/>
                        <a:t>〇</a:t>
                      </a:r>
                    </a:p>
                  </a:txBody>
                  <a:tcPr anchor="ctr"/>
                </a:tc>
                <a:tc>
                  <a:txBody>
                    <a:bodyPr/>
                    <a:lstStyle/>
                    <a:p>
                      <a:pPr>
                        <a:buNone/>
                      </a:pPr>
                      <a:endParaRPr lang="zh-CN" altLang="en-US"/>
                    </a:p>
                  </a:txBody>
                  <a:tcPr/>
                </a:tc>
                <a:extLst>
                  <a:ext uri="{0D108BD9-81ED-4DB2-BD59-A6C34878D82A}">
                    <a16:rowId xmlns:a16="http://schemas.microsoft.com/office/drawing/2014/main" val="10001"/>
                  </a:ext>
                </a:extLst>
              </a:tr>
              <a:tr h="1481455">
                <a:tc>
                  <a:txBody>
                    <a:bodyPr/>
                    <a:lstStyle/>
                    <a:p>
                      <a:pPr algn="ctr">
                        <a:buNone/>
                      </a:pPr>
                      <a:r>
                        <a:rPr lang="ja-JP" altLang="zh-CN"/>
                        <a:t>開発段階</a:t>
                      </a:r>
                    </a:p>
                  </a:txBody>
                  <a:tcPr anchor="ctr"/>
                </a:tc>
                <a:tc>
                  <a:txBody>
                    <a:bodyPr/>
                    <a:lstStyle/>
                    <a:p>
                      <a:pPr marL="285750" indent="-285750">
                        <a:buFont typeface="Arial" panose="020B0604020202020204" pitchFamily="34" charset="0"/>
                        <a:buChar char="•"/>
                      </a:pPr>
                      <a:r>
                        <a:rPr lang="ja-JP" altLang="en-US"/>
                        <a:t>コード作成</a:t>
                      </a:r>
                    </a:p>
                    <a:p>
                      <a:pPr marL="285750" indent="-285750">
                        <a:buFont typeface="Arial" panose="020B0604020202020204" pitchFamily="34" charset="0"/>
                        <a:buChar char="•"/>
                      </a:pPr>
                      <a:r>
                        <a:rPr lang="ja-JP" altLang="en-US"/>
                        <a:t>コード統合</a:t>
                      </a:r>
                    </a:p>
                    <a:p>
                      <a:pPr marL="0" lvl="1" indent="-285750">
                        <a:buFont typeface="Arial" panose="020B0604020202020204" pitchFamily="34" charset="0"/>
                        <a:buChar char="•"/>
                      </a:pPr>
                      <a:r>
                        <a:rPr lang="en-US" altLang="zh-CN" sz="1800" dirty="0">
                          <a:sym typeface="+mn-ea"/>
                        </a:rPr>
                        <a:t>Docker</a:t>
                      </a:r>
                      <a:r>
                        <a:rPr lang="ja-JP" altLang="en-US" sz="1800">
                          <a:sym typeface="+mn-ea"/>
                        </a:rPr>
                        <a:t>で</a:t>
                      </a:r>
                      <a:r>
                        <a:rPr lang="zh-CN" altLang="en-US" sz="1800" dirty="0">
                          <a:sym typeface="+mn-ea"/>
                        </a:rPr>
                        <a:t>依存関係隔離</a:t>
                      </a:r>
                      <a:r>
                        <a:rPr lang="ja-JP" altLang="zh-CN" sz="1800">
                          <a:sym typeface="+mn-ea"/>
                        </a:rPr>
                        <a:t>実施</a:t>
                      </a:r>
                      <a:endParaRPr lang="en-US" altLang="ja-JP" sz="1800" dirty="0">
                        <a:sym typeface="+mn-ea"/>
                      </a:endParaRPr>
                    </a:p>
                    <a:p>
                      <a:pPr marL="0" lvl="1" indent="-285750">
                        <a:buFont typeface="Arial" panose="020B0604020202020204" pitchFamily="34" charset="0"/>
                        <a:buChar char="•"/>
                      </a:pPr>
                      <a:r>
                        <a:rPr lang="en-US" altLang="ja-JP" sz="1800" dirty="0">
                          <a:sym typeface="+mn-ea"/>
                        </a:rPr>
                        <a:t>Bug</a:t>
                      </a:r>
                      <a:r>
                        <a:rPr lang="ja-JP" altLang="en-US" sz="1800">
                          <a:sym typeface="+mn-ea"/>
                        </a:rPr>
                        <a:t>修正</a:t>
                      </a:r>
                      <a:endParaRPr lang="zh-CN" altLang="en-US" sz="1800" dirty="0"/>
                    </a:p>
                  </a:txBody>
                  <a:tcPr/>
                </a:tc>
                <a:tc>
                  <a:txBody>
                    <a:bodyPr/>
                    <a:lstStyle/>
                    <a:p>
                      <a:pPr algn="ctr">
                        <a:buNone/>
                      </a:pPr>
                      <a:r>
                        <a:rPr lang="ja-JP" altLang="zh-CN" sz="1800">
                          <a:sym typeface="+mn-ea"/>
                        </a:rPr>
                        <a:t>〇</a:t>
                      </a:r>
                      <a:endParaRPr lang="zh-CN" altLang="en-US"/>
                    </a:p>
                  </a:txBody>
                  <a:tcPr anchor="ctr"/>
                </a:tc>
                <a:tc>
                  <a:txBody>
                    <a:bodyPr/>
                    <a:lstStyle/>
                    <a:p>
                      <a:pPr algn="ctr">
                        <a:buNone/>
                      </a:pPr>
                      <a:r>
                        <a:rPr lang="ja-JP" altLang="zh-CN" sz="1800">
                          <a:sym typeface="+mn-ea"/>
                        </a:rPr>
                        <a:t>〇</a:t>
                      </a:r>
                      <a:endParaRPr lang="zh-CN" altLang="en-US"/>
                    </a:p>
                  </a:txBody>
                  <a:tcPr anchor="ctr"/>
                </a:tc>
                <a:extLst>
                  <a:ext uri="{0D108BD9-81ED-4DB2-BD59-A6C34878D82A}">
                    <a16:rowId xmlns:a16="http://schemas.microsoft.com/office/drawing/2014/main" val="10002"/>
                  </a:ext>
                </a:extLst>
              </a:tr>
              <a:tr h="1061720">
                <a:tc>
                  <a:txBody>
                    <a:bodyPr/>
                    <a:lstStyle/>
                    <a:p>
                      <a:pPr algn="ctr">
                        <a:buNone/>
                      </a:pPr>
                      <a:r>
                        <a:rPr lang="ja-JP" altLang="zh-CN"/>
                        <a:t>運用段階</a:t>
                      </a:r>
                    </a:p>
                  </a:txBody>
                  <a:tcPr anchor="ctr"/>
                </a:tc>
                <a:tc>
                  <a:txBody>
                    <a:bodyPr/>
                    <a:lstStyle/>
                    <a:p>
                      <a:pPr marL="0" lvl="1" indent="-285750">
                        <a:buFont typeface="Arial" panose="020B0604020202020204" pitchFamily="34" charset="0"/>
                        <a:buChar char="•"/>
                      </a:pPr>
                      <a:r>
                        <a:rPr lang="en-US" altLang="zh-CN" sz="1800" dirty="0">
                          <a:sym typeface="+mn-ea"/>
                        </a:rPr>
                        <a:t>LLM</a:t>
                      </a:r>
                      <a:r>
                        <a:rPr lang="zh-CN" altLang="en-US" sz="1800" dirty="0">
                          <a:sym typeface="+mn-ea"/>
                        </a:rPr>
                        <a:t>解析精度</a:t>
                      </a:r>
                      <a:r>
                        <a:rPr lang="ja-JP" altLang="en-US" sz="1800">
                          <a:sym typeface="+mn-ea"/>
                        </a:rPr>
                        <a:t>の</a:t>
                      </a:r>
                      <a:r>
                        <a:rPr lang="zh-CN" altLang="en-US" sz="1800" dirty="0">
                          <a:sym typeface="+mn-ea"/>
                        </a:rPr>
                        <a:t>安定化（</a:t>
                      </a:r>
                      <a:r>
                        <a:rPr lang="ja-JP" altLang="en-US" sz="1800">
                          <a:sym typeface="+mn-ea"/>
                        </a:rPr>
                        <a:t>プロンプト</a:t>
                      </a:r>
                      <a:r>
                        <a:rPr lang="zh-CN" altLang="en-US" sz="1800" dirty="0">
                          <a:sym typeface="+mn-ea"/>
                        </a:rPr>
                        <a:t>改善）</a:t>
                      </a:r>
                      <a:endParaRPr lang="zh-CN" altLang="en-US" sz="1800" dirty="0"/>
                    </a:p>
                    <a:p>
                      <a:pPr marL="0" lvl="1" indent="-285750">
                        <a:buFont typeface="Arial" panose="020B0604020202020204" pitchFamily="34" charset="0"/>
                        <a:buChar char="•"/>
                      </a:pPr>
                      <a:r>
                        <a:rPr lang="zh-CN" altLang="en-US" sz="1800" dirty="0">
                          <a:sym typeface="+mn-ea"/>
                        </a:rPr>
                        <a:t>実行結果自動保存＆可視化</a:t>
                      </a:r>
                      <a:endParaRPr lang="zh-CN" altLang="en-US" dirty="0"/>
                    </a:p>
                  </a:txBody>
                  <a:tcPr/>
                </a:tc>
                <a:tc>
                  <a:txBody>
                    <a:bodyPr/>
                    <a:lstStyle/>
                    <a:p>
                      <a:pPr algn="ctr">
                        <a:buNone/>
                      </a:pPr>
                      <a:r>
                        <a:rPr lang="ja-JP" altLang="zh-CN" sz="1800">
                          <a:sym typeface="+mn-ea"/>
                        </a:rPr>
                        <a:t>〇</a:t>
                      </a:r>
                      <a:endParaRPr lang="zh-CN" altLang="en-US"/>
                    </a:p>
                  </a:txBody>
                  <a:tcPr anchor="ctr"/>
                </a:tc>
                <a:tc>
                  <a:txBody>
                    <a:bodyPr/>
                    <a:lstStyle/>
                    <a:p>
                      <a:pPr>
                        <a:buNone/>
                      </a:pPr>
                      <a:endParaRPr lang="zh-CN" altLang="en-US" dirty="0"/>
                    </a:p>
                  </a:txBody>
                  <a:tcPr/>
                </a:tc>
                <a:extLst>
                  <a:ext uri="{0D108BD9-81ED-4DB2-BD59-A6C34878D82A}">
                    <a16:rowId xmlns:a16="http://schemas.microsoft.com/office/drawing/2014/main" val="10003"/>
                  </a:ext>
                </a:extLst>
              </a:tr>
            </a:tbl>
          </a:graphicData>
        </a:graphic>
      </p:graphicFrame>
      <p:pic>
        <p:nvPicPr>
          <p:cNvPr id="5" name="图片 4"/>
          <p:cNvPicPr>
            <a:picLocks noChangeAspect="1"/>
          </p:cNvPicPr>
          <p:nvPr>
            <p:custDataLst>
              <p:tags r:id="rId3"/>
            </p:custDataLst>
          </p:nvPr>
        </p:nvPicPr>
        <p:blipFill>
          <a:blip r:embed="rId6"/>
          <a:stretch>
            <a:fillRect/>
          </a:stretch>
        </p:blipFill>
        <p:spPr>
          <a:xfrm>
            <a:off x="6565265" y="1224915"/>
            <a:ext cx="2362200" cy="876300"/>
          </a:xfrm>
          <a:prstGeom prst="rect">
            <a:avLst/>
          </a:prstGeom>
        </p:spPr>
      </p:pic>
      <p:sp>
        <p:nvSpPr>
          <p:cNvPr id="8" name="标题 7"/>
          <p:cNvSpPr txBox="1">
            <a:spLocks noGrp="1"/>
          </p:cNvSpPr>
          <p:nvPr>
            <p:ph type="title" idx="1"/>
            <p:custDataLst>
              <p:tags r:id="rId4"/>
            </p:custDataLst>
          </p:nvPr>
        </p:nvSpPr>
        <p:spPr>
          <a:xfrm>
            <a:off x="767785" y="28518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dirty="0">
                <a:sym typeface="+mn-ea"/>
              </a:rPr>
              <a:t>構築フェーズごとのAIAgentの役割</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2"/>
            </p:custDataLst>
          </p:nvPr>
        </p:nvCxnSpPr>
        <p:spPr>
          <a:xfrm flipH="1">
            <a:off x="5746750" y="1336040"/>
            <a:ext cx="8890" cy="5354955"/>
          </a:xfrm>
          <a:prstGeom prst="line">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pic>
        <p:nvPicPr>
          <p:cNvPr id="7" name="図 4"/>
          <p:cNvPicPr>
            <a:picLocks noChangeAspect="1"/>
          </p:cNvPicPr>
          <p:nvPr>
            <p:custDataLst>
              <p:tags r:id="rId3"/>
            </p:custDataLst>
          </p:nvPr>
        </p:nvPicPr>
        <p:blipFill>
          <a:blip r:embed="rId24">
            <a:extLst>
              <a:ext uri="{28A0092B-C50C-407E-A947-70E740481C1C}">
                <a14:useLocalDpi xmlns:a14="http://schemas.microsoft.com/office/drawing/2010/main" val="0"/>
              </a:ext>
            </a:extLst>
          </a:blip>
          <a:stretch>
            <a:fillRect/>
          </a:stretch>
        </p:blipFill>
        <p:spPr>
          <a:xfrm>
            <a:off x="746760" y="989330"/>
            <a:ext cx="3776980" cy="2832100"/>
          </a:xfrm>
          <a:prstGeom prst="rect">
            <a:avLst/>
          </a:prstGeom>
        </p:spPr>
      </p:pic>
      <p:sp>
        <p:nvSpPr>
          <p:cNvPr id="8" name="文本框 7"/>
          <p:cNvSpPr txBox="1"/>
          <p:nvPr>
            <p:custDataLst>
              <p:tags r:id="rId4"/>
            </p:custDataLst>
          </p:nvPr>
        </p:nvSpPr>
        <p:spPr>
          <a:xfrm>
            <a:off x="746760" y="3821430"/>
            <a:ext cx="2229485" cy="681990"/>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ja-JP" altLang="en-US" sz="2400" b="1" noProof="0" dirty="0">
                <a:ln>
                  <a:noFill/>
                </a:ln>
                <a:solidFill>
                  <a:schemeClr val="tx1"/>
                </a:solidFill>
                <a:effectLst/>
                <a:uLnTx/>
                <a:uFillTx/>
                <a:sym typeface="+mn-ea"/>
              </a:rPr>
              <a:t>管　清陽</a:t>
            </a:r>
          </a:p>
          <a:p>
            <a:pPr marL="0" marR="0" lvl="0" indent="0" algn="l" defTabSz="457200" rtl="0" eaLnBrk="1" fontAlgn="auto" latinLnBrk="0" hangingPunct="1">
              <a:lnSpc>
                <a:spcPct val="60000"/>
              </a:lnSpc>
              <a:spcBef>
                <a:spcPts val="0"/>
              </a:spcBef>
              <a:spcAft>
                <a:spcPts val="0"/>
              </a:spcAft>
              <a:buClrTx/>
              <a:buSzTx/>
              <a:buFontTx/>
              <a:buNone/>
              <a:defRPr/>
            </a:pPr>
            <a:r>
              <a:rPr kumimoji="1" lang="en-US" altLang="ja-JP" sz="1400" b="1" noProof="0" dirty="0">
                <a:ln>
                  <a:noFill/>
                </a:ln>
                <a:solidFill>
                  <a:schemeClr val="tx1"/>
                </a:solidFill>
                <a:effectLst/>
                <a:uLnTx/>
                <a:uFillTx/>
                <a:sym typeface="+mn-ea"/>
              </a:rPr>
              <a:t> </a:t>
            </a:r>
            <a:r>
              <a:rPr kumimoji="1" lang="ja-JP" altLang="en-US" sz="1400" b="1" noProof="0" dirty="0">
                <a:ln>
                  <a:noFill/>
                </a:ln>
                <a:solidFill>
                  <a:schemeClr val="tx1"/>
                </a:solidFill>
                <a:effectLst/>
                <a:uLnTx/>
                <a:uFillTx/>
                <a:sym typeface="+mn-ea"/>
              </a:rPr>
              <a:t>カン</a:t>
            </a:r>
            <a:r>
              <a:rPr kumimoji="1" lang="en-US" altLang="ja-JP" sz="1400" b="1" noProof="0" dirty="0">
                <a:ln>
                  <a:noFill/>
                </a:ln>
                <a:solidFill>
                  <a:schemeClr val="tx1"/>
                </a:solidFill>
                <a:effectLst/>
                <a:uLnTx/>
                <a:uFillTx/>
                <a:sym typeface="+mn-ea"/>
              </a:rPr>
              <a:t> </a:t>
            </a:r>
            <a:r>
              <a:rPr kumimoji="1" lang="ja-JP" altLang="en-US" sz="1400" b="1" noProof="0" dirty="0">
                <a:ln>
                  <a:noFill/>
                </a:ln>
                <a:solidFill>
                  <a:schemeClr val="tx1"/>
                </a:solidFill>
                <a:effectLst/>
                <a:uLnTx/>
                <a:uFillTx/>
                <a:sym typeface="+mn-ea"/>
              </a:rPr>
              <a:t>　セイヨウ</a:t>
            </a:r>
            <a:r>
              <a:rPr kumimoji="1" lang="ja-JP" altLang="en-US" sz="2400" b="1" noProof="0" dirty="0">
                <a:ln>
                  <a:noFill/>
                </a:ln>
                <a:solidFill>
                  <a:schemeClr val="tx1"/>
                </a:solidFill>
                <a:effectLst/>
                <a:uLnTx/>
                <a:uFillTx/>
                <a:sym typeface="+mn-ea"/>
              </a:rPr>
              <a:t>　</a:t>
            </a:r>
          </a:p>
        </p:txBody>
      </p:sp>
      <p:sp>
        <p:nvSpPr>
          <p:cNvPr id="9" name="文本框 8"/>
          <p:cNvSpPr txBox="1"/>
          <p:nvPr>
            <p:custDataLst>
              <p:tags r:id="rId5"/>
            </p:custDataLst>
          </p:nvPr>
        </p:nvSpPr>
        <p:spPr>
          <a:xfrm>
            <a:off x="746760" y="4872355"/>
            <a:ext cx="4064000" cy="1198880"/>
          </a:xfrm>
          <a:prstGeom prst="rect">
            <a:avLst/>
          </a:prstGeom>
          <a:noFill/>
        </p:spPr>
        <p:txBody>
          <a:bodyPr wrap="square" rtlCol="0">
            <a:spAutoFit/>
          </a:bodyPr>
          <a:lstStyle/>
          <a:p>
            <a:r>
              <a:rPr lang="en-US" altLang="ja-JP">
                <a:solidFill>
                  <a:schemeClr val="tx1"/>
                </a:solidFill>
              </a:rPr>
              <a:t>NTT</a:t>
            </a:r>
            <a:r>
              <a:rPr lang="ja-JP" altLang="en-US">
                <a:solidFill>
                  <a:schemeClr val="tx1"/>
                </a:solidFill>
              </a:rPr>
              <a:t>ドコモソリューションズ</a:t>
            </a:r>
          </a:p>
          <a:p>
            <a:r>
              <a:rPr lang="en-US" altLang="ja-JP">
                <a:solidFill>
                  <a:schemeClr val="tx1"/>
                </a:solidFill>
              </a:rPr>
              <a:t>IT</a:t>
            </a:r>
            <a:r>
              <a:rPr lang="ja-JP" altLang="en-US">
                <a:solidFill>
                  <a:schemeClr val="tx1"/>
                </a:solidFill>
              </a:rPr>
              <a:t>戦略事業本部</a:t>
            </a:r>
          </a:p>
          <a:p>
            <a:r>
              <a:rPr lang="en-US" altLang="ja-JP">
                <a:solidFill>
                  <a:schemeClr val="tx1"/>
                </a:solidFill>
              </a:rPr>
              <a:t>D3C</a:t>
            </a:r>
            <a:r>
              <a:rPr lang="ja-JP" altLang="en-US">
                <a:solidFill>
                  <a:schemeClr val="tx1"/>
                </a:solidFill>
              </a:rPr>
              <a:t>・</a:t>
            </a:r>
            <a:r>
              <a:rPr lang="en-US" altLang="ja-JP">
                <a:solidFill>
                  <a:schemeClr val="tx1"/>
                </a:solidFill>
              </a:rPr>
              <a:t>DD</a:t>
            </a:r>
            <a:r>
              <a:rPr lang="ja-JP" altLang="en-US">
                <a:solidFill>
                  <a:schemeClr val="tx1"/>
                </a:solidFill>
              </a:rPr>
              <a:t>部</a:t>
            </a:r>
          </a:p>
          <a:p>
            <a:r>
              <a:rPr lang="en-US" altLang="ja-JP">
                <a:solidFill>
                  <a:schemeClr val="tx1"/>
                </a:solidFill>
              </a:rPr>
              <a:t>SP</a:t>
            </a:r>
          </a:p>
        </p:txBody>
      </p:sp>
      <p:sp>
        <p:nvSpPr>
          <p:cNvPr id="10" name="椭圆 9"/>
          <p:cNvSpPr/>
          <p:nvPr>
            <p:custDataLst>
              <p:tags r:id="rId6"/>
            </p:custDataLst>
          </p:nvPr>
        </p:nvSpPr>
        <p:spPr>
          <a:xfrm>
            <a:off x="5647690" y="1572895"/>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1" name="椭圆 10"/>
          <p:cNvSpPr/>
          <p:nvPr>
            <p:custDataLst>
              <p:tags r:id="rId7"/>
            </p:custDataLst>
          </p:nvPr>
        </p:nvSpPr>
        <p:spPr>
          <a:xfrm>
            <a:off x="5647690" y="2223770"/>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2" name="椭圆 11"/>
          <p:cNvSpPr/>
          <p:nvPr>
            <p:custDataLst>
              <p:tags r:id="rId8"/>
            </p:custDataLst>
          </p:nvPr>
        </p:nvSpPr>
        <p:spPr>
          <a:xfrm>
            <a:off x="5647690" y="2990850"/>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custDataLst>
              <p:tags r:id="rId9"/>
            </p:custDataLst>
          </p:nvPr>
        </p:nvSpPr>
        <p:spPr>
          <a:xfrm>
            <a:off x="5386070" y="907415"/>
            <a:ext cx="730250" cy="368300"/>
          </a:xfrm>
          <a:prstGeom prst="rect">
            <a:avLst/>
          </a:prstGeom>
          <a:noFill/>
        </p:spPr>
        <p:txBody>
          <a:bodyPr wrap="square" rtlCol="0">
            <a:spAutoFit/>
          </a:bodyPr>
          <a:lstStyle/>
          <a:p>
            <a:r>
              <a:rPr lang="ja-JP" altLang="zh-CN">
                <a:solidFill>
                  <a:schemeClr val="tx1"/>
                </a:solidFill>
              </a:rPr>
              <a:t>経歴</a:t>
            </a:r>
          </a:p>
        </p:txBody>
      </p:sp>
      <p:sp>
        <p:nvSpPr>
          <p:cNvPr id="14" name="文本框 13"/>
          <p:cNvSpPr txBox="1"/>
          <p:nvPr>
            <p:custDataLst>
              <p:tags r:id="rId10"/>
            </p:custDataLst>
          </p:nvPr>
        </p:nvSpPr>
        <p:spPr>
          <a:xfrm>
            <a:off x="4817745" y="1505585"/>
            <a:ext cx="720725" cy="368300"/>
          </a:xfrm>
          <a:prstGeom prst="rect">
            <a:avLst/>
          </a:prstGeom>
          <a:noFill/>
        </p:spPr>
        <p:txBody>
          <a:bodyPr wrap="square" rtlCol="0">
            <a:normAutofit fontScale="97500"/>
          </a:bodyPr>
          <a:lstStyle/>
          <a:p>
            <a:r>
              <a:rPr lang="en-US" altLang="zh-CN">
                <a:solidFill>
                  <a:schemeClr val="tx1"/>
                </a:solidFill>
              </a:rPr>
              <a:t>2018</a:t>
            </a:r>
          </a:p>
        </p:txBody>
      </p:sp>
      <p:sp>
        <p:nvSpPr>
          <p:cNvPr id="15" name="文本框 14"/>
          <p:cNvSpPr txBox="1"/>
          <p:nvPr>
            <p:custDataLst>
              <p:tags r:id="rId11"/>
            </p:custDataLst>
          </p:nvPr>
        </p:nvSpPr>
        <p:spPr>
          <a:xfrm>
            <a:off x="6116320" y="1505585"/>
            <a:ext cx="4154170" cy="368300"/>
          </a:xfrm>
          <a:prstGeom prst="rect">
            <a:avLst/>
          </a:prstGeom>
          <a:noFill/>
        </p:spPr>
        <p:txBody>
          <a:bodyPr wrap="square" rtlCol="0">
            <a:spAutoFit/>
          </a:bodyPr>
          <a:lstStyle/>
          <a:p>
            <a:r>
              <a:rPr lang="ja-JP" altLang="en-US">
                <a:solidFill>
                  <a:schemeClr val="tx1"/>
                </a:solidFill>
              </a:rPr>
              <a:t>電気通信大学</a:t>
            </a:r>
            <a:r>
              <a:rPr lang="en-US" altLang="ja-JP">
                <a:solidFill>
                  <a:schemeClr val="tx1"/>
                </a:solidFill>
              </a:rPr>
              <a:t>  </a:t>
            </a:r>
            <a:r>
              <a:rPr lang="ja-JP" altLang="en-US">
                <a:solidFill>
                  <a:schemeClr val="tx1"/>
                </a:solidFill>
              </a:rPr>
              <a:t>情報通信専攻</a:t>
            </a:r>
            <a:r>
              <a:rPr lang="en-US" altLang="ja-JP">
                <a:solidFill>
                  <a:schemeClr val="tx1"/>
                </a:solidFill>
              </a:rPr>
              <a:t> </a:t>
            </a:r>
            <a:r>
              <a:rPr lang="ja-JP" altLang="en-US">
                <a:solidFill>
                  <a:schemeClr val="tx1"/>
                </a:solidFill>
              </a:rPr>
              <a:t>卒業</a:t>
            </a:r>
          </a:p>
        </p:txBody>
      </p:sp>
      <p:sp>
        <p:nvSpPr>
          <p:cNvPr id="16" name="文本框 15"/>
          <p:cNvSpPr txBox="1"/>
          <p:nvPr>
            <p:custDataLst>
              <p:tags r:id="rId12"/>
            </p:custDataLst>
          </p:nvPr>
        </p:nvSpPr>
        <p:spPr>
          <a:xfrm>
            <a:off x="4817745" y="2166620"/>
            <a:ext cx="720725" cy="368300"/>
          </a:xfrm>
          <a:prstGeom prst="rect">
            <a:avLst/>
          </a:prstGeom>
          <a:noFill/>
        </p:spPr>
        <p:txBody>
          <a:bodyPr wrap="square" rtlCol="0">
            <a:normAutofit fontScale="97500"/>
          </a:bodyPr>
          <a:lstStyle/>
          <a:p>
            <a:r>
              <a:rPr lang="en-US" altLang="zh-CN">
                <a:solidFill>
                  <a:schemeClr val="tx1"/>
                </a:solidFill>
              </a:rPr>
              <a:t>2018</a:t>
            </a:r>
          </a:p>
        </p:txBody>
      </p:sp>
      <p:sp>
        <p:nvSpPr>
          <p:cNvPr id="17" name="文本框 16"/>
          <p:cNvSpPr txBox="1"/>
          <p:nvPr>
            <p:custDataLst>
              <p:tags r:id="rId13"/>
            </p:custDataLst>
          </p:nvPr>
        </p:nvSpPr>
        <p:spPr>
          <a:xfrm>
            <a:off x="6135370" y="2166620"/>
            <a:ext cx="3584575" cy="583565"/>
          </a:xfrm>
          <a:prstGeom prst="rect">
            <a:avLst/>
          </a:prstGeom>
        </p:spPr>
        <p:txBody>
          <a:bodyPr wrap="square">
            <a:spAutoFit/>
          </a:bodyPr>
          <a:lstStyle/>
          <a:p>
            <a:r>
              <a:rPr lang="zh-CN" altLang="en-US">
                <a:solidFill>
                  <a:schemeClr val="tx1"/>
                </a:solidFill>
              </a:rPr>
              <a:t>通信</a:t>
            </a:r>
            <a:r>
              <a:rPr lang="ja-JP" altLang="zh-CN">
                <a:solidFill>
                  <a:schemeClr val="tx1"/>
                </a:solidFill>
              </a:rPr>
              <a:t>企業に就職</a:t>
            </a:r>
          </a:p>
          <a:p>
            <a:pPr marL="285750" indent="-285750">
              <a:buFont typeface="Arial" panose="020B0604020202020204" pitchFamily="34" charset="0"/>
              <a:buChar char="•"/>
            </a:pPr>
            <a:r>
              <a:rPr lang="zh-CN" altLang="en-US" sz="1400">
                <a:solidFill>
                  <a:schemeClr val="tx1"/>
                </a:solidFill>
              </a:rPr>
              <a:t>販売システム開発・運用</a:t>
            </a:r>
          </a:p>
        </p:txBody>
      </p:sp>
      <p:sp>
        <p:nvSpPr>
          <p:cNvPr id="18" name="文本框 17"/>
          <p:cNvSpPr txBox="1"/>
          <p:nvPr>
            <p:custDataLst>
              <p:tags r:id="rId14"/>
            </p:custDataLst>
          </p:nvPr>
        </p:nvSpPr>
        <p:spPr>
          <a:xfrm>
            <a:off x="4817745" y="2924175"/>
            <a:ext cx="720725" cy="368300"/>
          </a:xfrm>
          <a:prstGeom prst="rect">
            <a:avLst/>
          </a:prstGeom>
          <a:noFill/>
        </p:spPr>
        <p:txBody>
          <a:bodyPr wrap="square" rtlCol="0">
            <a:normAutofit fontScale="97500"/>
          </a:bodyPr>
          <a:lstStyle/>
          <a:p>
            <a:r>
              <a:rPr lang="en-US" altLang="zh-CN">
                <a:solidFill>
                  <a:schemeClr val="tx1"/>
                </a:solidFill>
              </a:rPr>
              <a:t>2023</a:t>
            </a:r>
          </a:p>
        </p:txBody>
      </p:sp>
      <p:sp>
        <p:nvSpPr>
          <p:cNvPr id="19" name="文本框 18"/>
          <p:cNvSpPr txBox="1"/>
          <p:nvPr>
            <p:custDataLst>
              <p:tags r:id="rId15"/>
            </p:custDataLst>
          </p:nvPr>
        </p:nvSpPr>
        <p:spPr>
          <a:xfrm>
            <a:off x="6146165" y="2966720"/>
            <a:ext cx="5664835" cy="1014730"/>
          </a:xfrm>
          <a:prstGeom prst="rect">
            <a:avLst/>
          </a:prstGeom>
        </p:spPr>
        <p:txBody>
          <a:bodyPr wrap="square">
            <a:spAutoFit/>
          </a:bodyPr>
          <a:lstStyle/>
          <a:p>
            <a:pPr indent="0">
              <a:buNone/>
            </a:pPr>
            <a:r>
              <a:rPr lang="en-US" altLang="ja-JP">
                <a:solidFill>
                  <a:schemeClr val="tx1"/>
                </a:solidFill>
                <a:sym typeface="+mn-ea"/>
              </a:rPr>
              <a:t>NTT</a:t>
            </a:r>
            <a:r>
              <a:rPr lang="ja-JP" altLang="en-US">
                <a:solidFill>
                  <a:schemeClr val="tx1"/>
                </a:solidFill>
                <a:sym typeface="+mn-ea"/>
              </a:rPr>
              <a:t>コムウェアに入社</a:t>
            </a:r>
            <a:r>
              <a:rPr lang="en-US" altLang="ja-JP">
                <a:solidFill>
                  <a:schemeClr val="tx1"/>
                </a:solidFill>
                <a:sym typeface="+mn-ea"/>
              </a:rPr>
              <a:t>  </a:t>
            </a:r>
            <a:r>
              <a:rPr lang="ja-JP" altLang="en-US">
                <a:solidFill>
                  <a:schemeClr val="tx1"/>
                </a:solidFill>
                <a:sym typeface="+mn-ea"/>
              </a:rPr>
              <a:t>人材育成チームに配属</a:t>
            </a:r>
          </a:p>
          <a:p>
            <a:pPr indent="0">
              <a:buNone/>
            </a:pPr>
            <a:r>
              <a:rPr lang="en-US" altLang="ja-JP" sz="1400">
                <a:solidFill>
                  <a:schemeClr val="tx1"/>
                </a:solidFill>
                <a:sym typeface="+mn-ea"/>
              </a:rPr>
              <a:t>(</a:t>
            </a:r>
            <a:r>
              <a:rPr lang="ja-JP" altLang="en-US" sz="1400">
                <a:solidFill>
                  <a:schemeClr val="tx1"/>
                </a:solidFill>
                <a:sym typeface="+mn-ea"/>
              </a:rPr>
              <a:t>現</a:t>
            </a:r>
            <a:r>
              <a:rPr lang="en-US" altLang="ja-JP" sz="1400">
                <a:solidFill>
                  <a:schemeClr val="tx1"/>
                </a:solidFill>
                <a:sym typeface="+mn-ea"/>
              </a:rPr>
              <a:t>NTT</a:t>
            </a:r>
            <a:r>
              <a:rPr lang="ja-JP" altLang="en-US" sz="1400">
                <a:solidFill>
                  <a:schemeClr val="tx1"/>
                </a:solidFill>
                <a:sym typeface="+mn-ea"/>
              </a:rPr>
              <a:t>ドコモソリューションズ</a:t>
            </a:r>
            <a:r>
              <a:rPr lang="en-US" altLang="ja-JP" sz="1400">
                <a:solidFill>
                  <a:schemeClr val="tx1"/>
                </a:solidFill>
                <a:sym typeface="+mn-ea"/>
              </a:rPr>
              <a:t>)</a:t>
            </a:r>
            <a:endParaRPr lang="ja-JP" altLang="en-US" sz="1400">
              <a:solidFill>
                <a:schemeClr val="tx1"/>
              </a:solidFill>
            </a:endParaRPr>
          </a:p>
          <a:p>
            <a:pPr marL="285750" indent="-285750">
              <a:buFont typeface="Arial" panose="020B0604020202020204" pitchFamily="34" charset="0"/>
              <a:buChar char="•"/>
            </a:pPr>
            <a:r>
              <a:rPr lang="ja-JP" altLang="zh-CN" sz="1400">
                <a:solidFill>
                  <a:schemeClr val="tx1"/>
                </a:solidFill>
              </a:rPr>
              <a:t>クラウドエンジニア育成</a:t>
            </a:r>
          </a:p>
          <a:p>
            <a:pPr marL="285750" indent="-285750">
              <a:buFont typeface="Arial" panose="020B0604020202020204" pitchFamily="34" charset="0"/>
              <a:buChar char="•"/>
            </a:pPr>
            <a:r>
              <a:rPr lang="ja-JP" altLang="zh-CN" sz="1400">
                <a:solidFill>
                  <a:schemeClr val="tx1"/>
                </a:solidFill>
              </a:rPr>
              <a:t>新規領域研究</a:t>
            </a:r>
            <a:r>
              <a:rPr lang="en-US" altLang="ja-JP" sz="1400">
                <a:solidFill>
                  <a:schemeClr val="tx1"/>
                </a:solidFill>
              </a:rPr>
              <a:t>(Web3)</a:t>
            </a:r>
          </a:p>
        </p:txBody>
      </p:sp>
      <p:sp>
        <p:nvSpPr>
          <p:cNvPr id="20" name="文本框 19"/>
          <p:cNvSpPr txBox="1"/>
          <p:nvPr>
            <p:custDataLst>
              <p:tags r:id="rId16"/>
            </p:custDataLst>
          </p:nvPr>
        </p:nvSpPr>
        <p:spPr>
          <a:xfrm>
            <a:off x="4817745" y="4135120"/>
            <a:ext cx="720725" cy="368300"/>
          </a:xfrm>
          <a:prstGeom prst="rect">
            <a:avLst/>
          </a:prstGeom>
          <a:noFill/>
        </p:spPr>
        <p:txBody>
          <a:bodyPr wrap="square" rtlCol="0">
            <a:normAutofit fontScale="97500"/>
          </a:bodyPr>
          <a:lstStyle/>
          <a:p>
            <a:r>
              <a:rPr lang="en-US" altLang="zh-CN">
                <a:solidFill>
                  <a:schemeClr val="tx1"/>
                </a:solidFill>
              </a:rPr>
              <a:t>2024</a:t>
            </a:r>
          </a:p>
        </p:txBody>
      </p:sp>
      <p:sp>
        <p:nvSpPr>
          <p:cNvPr id="21" name="文本框 20"/>
          <p:cNvSpPr txBox="1"/>
          <p:nvPr>
            <p:custDataLst>
              <p:tags r:id="rId17"/>
            </p:custDataLst>
          </p:nvPr>
        </p:nvSpPr>
        <p:spPr>
          <a:xfrm>
            <a:off x="6146165" y="4197985"/>
            <a:ext cx="5664835" cy="798830"/>
          </a:xfrm>
          <a:prstGeom prst="rect">
            <a:avLst/>
          </a:prstGeom>
        </p:spPr>
        <p:txBody>
          <a:bodyPr wrap="square">
            <a:spAutoFit/>
          </a:bodyPr>
          <a:lstStyle/>
          <a:p>
            <a:pPr indent="0">
              <a:buNone/>
            </a:pPr>
            <a:r>
              <a:rPr lang="ja-JP" altLang="en-US">
                <a:solidFill>
                  <a:schemeClr val="tx1"/>
                </a:solidFill>
                <a:sym typeface="+mn-ea"/>
              </a:rPr>
              <a:t>新規領域事業チームに移動</a:t>
            </a:r>
            <a:endParaRPr lang="ja-JP" altLang="en-US" sz="1400">
              <a:solidFill>
                <a:schemeClr val="tx1"/>
              </a:solidFill>
            </a:endParaRPr>
          </a:p>
          <a:p>
            <a:pPr marL="285750" indent="-285750">
              <a:buFont typeface="Arial" panose="020B0604020202020204" pitchFamily="34" charset="0"/>
              <a:buChar char="•"/>
            </a:pPr>
            <a:r>
              <a:rPr lang="zh-CN" altLang="en-US" sz="1400">
                <a:solidFill>
                  <a:schemeClr val="tx1"/>
                </a:solidFill>
              </a:rPr>
              <a:t>新規領域</a:t>
            </a:r>
            <a:r>
              <a:rPr lang="ja-JP" altLang="en-US" sz="1400">
                <a:solidFill>
                  <a:schemeClr val="tx1"/>
                </a:solidFill>
              </a:rPr>
              <a:t>の</a:t>
            </a:r>
            <a:r>
              <a:rPr lang="zh-CN" altLang="en-US" sz="1400">
                <a:solidFill>
                  <a:schemeClr val="tx1"/>
                </a:solidFill>
              </a:rPr>
              <a:t>研究開発</a:t>
            </a:r>
          </a:p>
          <a:p>
            <a:pPr marL="285750" indent="-285750">
              <a:buFont typeface="Arial" panose="020B0604020202020204" pitchFamily="34" charset="0"/>
              <a:buChar char="•"/>
            </a:pPr>
            <a:r>
              <a:rPr lang="ja-JP" altLang="en-US" sz="1400">
                <a:solidFill>
                  <a:schemeClr val="tx1"/>
                </a:solidFill>
              </a:rPr>
              <a:t>コンシューマ</a:t>
            </a:r>
            <a:r>
              <a:rPr lang="zh-CN" altLang="en-US" sz="1400">
                <a:solidFill>
                  <a:schemeClr val="tx1"/>
                </a:solidFill>
              </a:rPr>
              <a:t>向</a:t>
            </a:r>
            <a:r>
              <a:rPr lang="ja-JP" altLang="en-US" sz="1400">
                <a:solidFill>
                  <a:schemeClr val="tx1"/>
                </a:solidFill>
              </a:rPr>
              <a:t>け</a:t>
            </a:r>
            <a:r>
              <a:rPr lang="zh-CN" altLang="en-US" sz="1400">
                <a:solidFill>
                  <a:schemeClr val="tx1"/>
                </a:solidFill>
              </a:rPr>
              <a:t>新規</a:t>
            </a:r>
            <a:r>
              <a:rPr lang="ja-JP" altLang="en-US" sz="1400">
                <a:solidFill>
                  <a:schemeClr val="tx1"/>
                </a:solidFill>
              </a:rPr>
              <a:t>サービスを</a:t>
            </a:r>
            <a:r>
              <a:rPr lang="zh-CN" altLang="en-US" sz="1400">
                <a:solidFill>
                  <a:schemeClr val="tx1"/>
                </a:solidFill>
              </a:rPr>
              <a:t>商用化</a:t>
            </a:r>
          </a:p>
        </p:txBody>
      </p:sp>
      <p:sp>
        <p:nvSpPr>
          <p:cNvPr id="22" name="椭圆 21"/>
          <p:cNvSpPr/>
          <p:nvPr>
            <p:custDataLst>
              <p:tags r:id="rId18"/>
            </p:custDataLst>
          </p:nvPr>
        </p:nvSpPr>
        <p:spPr>
          <a:xfrm>
            <a:off x="5647690" y="4201795"/>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4" name="文本框 23"/>
          <p:cNvSpPr txBox="1"/>
          <p:nvPr>
            <p:custDataLst>
              <p:tags r:id="rId19"/>
            </p:custDataLst>
          </p:nvPr>
        </p:nvSpPr>
        <p:spPr>
          <a:xfrm>
            <a:off x="6146165" y="5476240"/>
            <a:ext cx="5664835" cy="583565"/>
          </a:xfrm>
          <a:prstGeom prst="rect">
            <a:avLst/>
          </a:prstGeom>
        </p:spPr>
        <p:txBody>
          <a:bodyPr wrap="square">
            <a:spAutoFit/>
          </a:bodyPr>
          <a:lstStyle/>
          <a:p>
            <a:pPr indent="0">
              <a:buNone/>
            </a:pPr>
            <a:r>
              <a:rPr lang="en-US" altLang="ja-JP">
                <a:solidFill>
                  <a:schemeClr val="tx1"/>
                </a:solidFill>
                <a:sym typeface="+mn-ea"/>
              </a:rPr>
              <a:t>AI</a:t>
            </a:r>
            <a:r>
              <a:rPr lang="ja-JP" altLang="en-US">
                <a:solidFill>
                  <a:schemeClr val="tx1"/>
                </a:solidFill>
                <a:sym typeface="+mn-ea"/>
              </a:rPr>
              <a:t>事業チームに移動</a:t>
            </a:r>
            <a:endParaRPr lang="ja-JP" altLang="en-US" sz="1400">
              <a:solidFill>
                <a:schemeClr val="tx1"/>
              </a:solidFill>
            </a:endParaRPr>
          </a:p>
          <a:p>
            <a:pPr marL="285750" indent="-285750">
              <a:buFont typeface="Arial" panose="020B0604020202020204" pitchFamily="34" charset="0"/>
              <a:buChar char="•"/>
            </a:pPr>
            <a:r>
              <a:rPr lang="ja-JP" altLang="en-US" sz="1400">
                <a:solidFill>
                  <a:schemeClr val="tx1"/>
                </a:solidFill>
              </a:rPr>
              <a:t>コンシューマ</a:t>
            </a:r>
            <a:r>
              <a:rPr lang="zh-CN" altLang="en-US" sz="1400">
                <a:solidFill>
                  <a:schemeClr val="tx1"/>
                </a:solidFill>
              </a:rPr>
              <a:t>向</a:t>
            </a:r>
            <a:r>
              <a:rPr lang="ja-JP" altLang="en-US" sz="1400">
                <a:solidFill>
                  <a:schemeClr val="tx1"/>
                </a:solidFill>
              </a:rPr>
              <a:t>け</a:t>
            </a:r>
            <a:r>
              <a:rPr lang="zh-CN" altLang="en-US" sz="1400">
                <a:solidFill>
                  <a:schemeClr val="tx1"/>
                </a:solidFill>
              </a:rPr>
              <a:t>新規</a:t>
            </a:r>
            <a:r>
              <a:rPr lang="ja-JP" altLang="en-US" sz="1400">
                <a:solidFill>
                  <a:schemeClr val="tx1"/>
                </a:solidFill>
              </a:rPr>
              <a:t>サービスを</a:t>
            </a:r>
            <a:r>
              <a:rPr lang="zh-CN" altLang="en-US" sz="1400">
                <a:solidFill>
                  <a:schemeClr val="tx1"/>
                </a:solidFill>
              </a:rPr>
              <a:t>商用化</a:t>
            </a:r>
          </a:p>
        </p:txBody>
      </p:sp>
      <p:sp>
        <p:nvSpPr>
          <p:cNvPr id="25" name="文本框 24"/>
          <p:cNvSpPr txBox="1"/>
          <p:nvPr>
            <p:custDataLst>
              <p:tags r:id="rId20"/>
            </p:custDataLst>
          </p:nvPr>
        </p:nvSpPr>
        <p:spPr>
          <a:xfrm>
            <a:off x="4810760" y="5476240"/>
            <a:ext cx="720725" cy="368300"/>
          </a:xfrm>
          <a:prstGeom prst="rect">
            <a:avLst/>
          </a:prstGeom>
          <a:noFill/>
        </p:spPr>
        <p:txBody>
          <a:bodyPr wrap="square" rtlCol="0">
            <a:normAutofit fontScale="97500"/>
          </a:bodyPr>
          <a:lstStyle/>
          <a:p>
            <a:r>
              <a:rPr lang="en-US" altLang="zh-CN">
                <a:solidFill>
                  <a:schemeClr val="tx1"/>
                </a:solidFill>
              </a:rPr>
              <a:t>2025</a:t>
            </a:r>
          </a:p>
        </p:txBody>
      </p:sp>
      <p:sp>
        <p:nvSpPr>
          <p:cNvPr id="26" name="椭圆 25"/>
          <p:cNvSpPr/>
          <p:nvPr>
            <p:custDataLst>
              <p:tags r:id="rId21"/>
            </p:custDataLst>
          </p:nvPr>
        </p:nvSpPr>
        <p:spPr>
          <a:xfrm>
            <a:off x="5647690" y="5543550"/>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9" name="标题 28"/>
          <p:cNvSpPr txBox="1">
            <a:spLocks noGrp="1"/>
          </p:cNvSpPr>
          <p:nvPr>
            <p:ph type="title" idx="2"/>
            <p:custDataLst>
              <p:tags r:id="rId22"/>
            </p:custDataLst>
          </p:nvPr>
        </p:nvSpPr>
        <p:spPr>
          <a:xfrm>
            <a:off x="608400" y="20200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自己紹介</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A8EA07-27D0-E5CE-2360-28C657D5982E}"/>
              </a:ext>
            </a:extLst>
          </p:cNvPr>
          <p:cNvSpPr>
            <a:spLocks noGrp="1"/>
          </p:cNvSpPr>
          <p:nvPr>
            <p:ph type="title" idx="1"/>
          </p:nvPr>
        </p:nvSpPr>
        <p:spPr/>
        <p:txBody>
          <a:bodyPr/>
          <a:lstStyle/>
          <a:p>
            <a:endParaRPr kumimoji="1" lang="ja-JP" altLang="en-US"/>
          </a:p>
        </p:txBody>
      </p:sp>
    </p:spTree>
    <p:extLst>
      <p:ext uri="{BB962C8B-B14F-4D97-AF65-F5344CB8AC3E}">
        <p14:creationId xmlns:p14="http://schemas.microsoft.com/office/powerpoint/2010/main" val="172206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内容占位符 20"/>
          <p:cNvSpPr>
            <a:spLocks noGrp="1"/>
          </p:cNvSpPr>
          <p:nvPr>
            <p:ph idx="3"/>
            <p:custDataLst>
              <p:tags r:id="rId2"/>
            </p:custDataLst>
          </p:nvPr>
        </p:nvSpPr>
        <p:spPr/>
        <p:txBody>
          <a:bodyPr/>
          <a:lstStyle/>
          <a:p>
            <a:endParaRPr lang="zh-CN" altLang="en-US"/>
          </a:p>
        </p:txBody>
      </p:sp>
      <p:sp>
        <p:nvSpPr>
          <p:cNvPr id="4" name="圆角矩形 3"/>
          <p:cNvSpPr/>
          <p:nvPr>
            <p:custDataLst>
              <p:tags r:id="rId3"/>
            </p:custDataLst>
          </p:nvPr>
        </p:nvSpPr>
        <p:spPr>
          <a:xfrm>
            <a:off x="6006465" y="3429000"/>
            <a:ext cx="5371465" cy="89408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sz="3600">
                <a:solidFill>
                  <a:schemeClr val="bg1"/>
                </a:solidFill>
              </a:rPr>
              <a:t>AI Service Builder</a:t>
            </a:r>
          </a:p>
        </p:txBody>
      </p:sp>
      <p:sp>
        <p:nvSpPr>
          <p:cNvPr id="6" name="文本框 5"/>
          <p:cNvSpPr txBox="1"/>
          <p:nvPr>
            <p:custDataLst>
              <p:tags r:id="rId4"/>
            </p:custDataLst>
          </p:nvPr>
        </p:nvSpPr>
        <p:spPr>
          <a:xfrm>
            <a:off x="548640" y="6223635"/>
            <a:ext cx="7456805" cy="1814830"/>
          </a:xfrm>
          <a:prstGeom prst="rect">
            <a:avLst/>
          </a:prstGeom>
        </p:spPr>
        <p:txBody>
          <a:bodyPr wrap="square">
            <a:spAutoFit/>
          </a:bodyPr>
          <a:lstStyle/>
          <a:p>
            <a:pPr>
              <a:buFont typeface="Arial" panose="020B0604020202020204"/>
              <a:buChar char="•"/>
            </a:pPr>
            <a:r>
              <a:rPr lang="en-US" altLang="zh-CN" sz="1600">
                <a:solidFill>
                  <a:schemeClr val="tx1"/>
                </a:solidFill>
              </a:rPr>
              <a:t>GPT-5</a:t>
            </a:r>
            <a:r>
              <a:rPr lang="zh-CN" altLang="en-US" sz="1600">
                <a:solidFill>
                  <a:schemeClr val="tx1"/>
                </a:solidFill>
              </a:rPr>
              <a:t>発表などにより、</a:t>
            </a:r>
            <a:r>
              <a:rPr lang="en-US" altLang="zh-CN" sz="1600">
                <a:solidFill>
                  <a:schemeClr val="tx1"/>
                </a:solidFill>
              </a:rPr>
              <a:t>AI</a:t>
            </a:r>
            <a:r>
              <a:rPr lang="zh-CN" altLang="en-US" sz="1600">
                <a:solidFill>
                  <a:schemeClr val="tx1"/>
                </a:solidFill>
              </a:rPr>
              <a:t>サービス需要が急拡大</a:t>
            </a:r>
          </a:p>
          <a:p>
            <a:pPr>
              <a:buFont typeface="Arial" panose="020B0604020202020204"/>
              <a:buChar char="•"/>
            </a:pPr>
            <a:r>
              <a:rPr lang="en-US" altLang="zh-CN" sz="1600">
                <a:solidFill>
                  <a:schemeClr val="tx1"/>
                </a:solidFill>
              </a:rPr>
              <a:t>AI Builder</a:t>
            </a:r>
            <a:r>
              <a:rPr lang="zh-CN" altLang="en-US" sz="1600">
                <a:solidFill>
                  <a:schemeClr val="tx1"/>
                </a:solidFill>
              </a:rPr>
              <a:t>＝</a:t>
            </a:r>
            <a:r>
              <a:rPr lang="en-US" altLang="zh-CN" sz="1600">
                <a:solidFill>
                  <a:schemeClr val="tx1"/>
                </a:solidFill>
              </a:rPr>
              <a:t>AI</a:t>
            </a:r>
            <a:r>
              <a:rPr lang="zh-CN" altLang="en-US" sz="1600">
                <a:solidFill>
                  <a:schemeClr val="tx1"/>
                </a:solidFill>
              </a:rPr>
              <a:t>技術で現実課題を解決できる有識者</a:t>
            </a:r>
          </a:p>
          <a:p>
            <a:pPr>
              <a:buFont typeface="Arial" panose="020B0604020202020204"/>
              <a:buChar char="•"/>
            </a:pPr>
            <a:r>
              <a:rPr lang="zh-CN" altLang="en-US" sz="1600">
                <a:solidFill>
                  <a:schemeClr val="tx1"/>
                </a:solidFill>
              </a:rPr>
              <a:t>今回は、</a:t>
            </a:r>
            <a:r>
              <a:rPr lang="en-US" altLang="zh-CN" sz="1600">
                <a:solidFill>
                  <a:schemeClr val="tx1"/>
                </a:solidFill>
              </a:rPr>
              <a:t>GitHub</a:t>
            </a:r>
            <a:r>
              <a:rPr lang="zh-CN" altLang="en-US" sz="1600">
                <a:solidFill>
                  <a:schemeClr val="tx1"/>
                </a:solidFill>
              </a:rPr>
              <a:t>人気</a:t>
            </a:r>
            <a:r>
              <a:rPr lang="en-US" altLang="zh-CN" sz="1600">
                <a:solidFill>
                  <a:schemeClr val="tx1"/>
                </a:solidFill>
              </a:rPr>
              <a:t>AI</a:t>
            </a:r>
            <a:r>
              <a:rPr lang="zh-CN" altLang="en-US" sz="1600">
                <a:solidFill>
                  <a:schemeClr val="tx1"/>
                </a:solidFill>
              </a:rPr>
              <a:t>プロジェクトを自動収集＆分析する仕組みの構築事例を共有</a:t>
            </a:r>
          </a:p>
          <a:p>
            <a:pPr>
              <a:buFont typeface="Arial" panose="020B0604020202020204"/>
              <a:buChar char="•"/>
            </a:pPr>
            <a:r>
              <a:rPr lang="zh-CN" altLang="en-US" sz="1600">
                <a:solidFill>
                  <a:schemeClr val="tx1"/>
                </a:solidFill>
              </a:rPr>
              <a:t>聴衆のメリット： </a:t>
            </a:r>
          </a:p>
          <a:p>
            <a:pPr lvl="1">
              <a:buFont typeface="Arial" panose="020B0604020202020204"/>
              <a:buChar char="◦"/>
            </a:pPr>
            <a:r>
              <a:rPr lang="en-US" altLang="zh-CN" sz="1600">
                <a:solidFill>
                  <a:schemeClr val="tx1"/>
                </a:solidFill>
              </a:rPr>
              <a:t>AI</a:t>
            </a:r>
            <a:r>
              <a:rPr lang="zh-CN" altLang="en-US" sz="1600">
                <a:solidFill>
                  <a:schemeClr val="tx1"/>
                </a:solidFill>
              </a:rPr>
              <a:t>活用の実践プロセスを理解できる</a:t>
            </a:r>
          </a:p>
          <a:p>
            <a:pPr lvl="1">
              <a:buFont typeface="Arial" panose="020B0604020202020204"/>
              <a:buChar char="◦"/>
            </a:pPr>
            <a:r>
              <a:rPr lang="zh-CN" altLang="en-US" sz="1600">
                <a:solidFill>
                  <a:schemeClr val="tx1"/>
                </a:solidFill>
              </a:rPr>
              <a:t>即活用できる運用のコツを得られる</a:t>
            </a:r>
          </a:p>
        </p:txBody>
      </p:sp>
      <p:sp>
        <p:nvSpPr>
          <p:cNvPr id="7" name="圆角矩形 6"/>
          <p:cNvSpPr/>
          <p:nvPr>
            <p:custDataLst>
              <p:tags r:id="rId5"/>
            </p:custDataLst>
          </p:nvPr>
        </p:nvSpPr>
        <p:spPr>
          <a:xfrm>
            <a:off x="5561330" y="1303020"/>
            <a:ext cx="6190615" cy="5496560"/>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8" name="圆角矩形 7"/>
          <p:cNvSpPr/>
          <p:nvPr>
            <p:custDataLst>
              <p:tags r:id="rId6"/>
            </p:custDataLst>
          </p:nvPr>
        </p:nvSpPr>
        <p:spPr>
          <a:xfrm>
            <a:off x="6339205" y="4441190"/>
            <a:ext cx="643890" cy="22682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vert="wordArtVertRtl" wrap="square" rtlCol="0" anchor="ctr">
            <a:normAutofit/>
          </a:bodyPr>
          <a:lstStyle/>
          <a:p>
            <a:pPr algn="ctr"/>
            <a:r>
              <a:rPr lang="en-US" altLang="zh-CN">
                <a:solidFill>
                  <a:schemeClr val="bg1"/>
                </a:solidFill>
              </a:rPr>
              <a:t>Gemine</a:t>
            </a:r>
          </a:p>
        </p:txBody>
      </p:sp>
      <p:sp>
        <p:nvSpPr>
          <p:cNvPr id="9" name="圆角矩形 8"/>
          <p:cNvSpPr/>
          <p:nvPr>
            <p:custDataLst>
              <p:tags r:id="rId7"/>
            </p:custDataLst>
          </p:nvPr>
        </p:nvSpPr>
        <p:spPr>
          <a:xfrm>
            <a:off x="7232015" y="4441190"/>
            <a:ext cx="593725" cy="22682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vert="wordArtVertRtl" wrap="square" rtlCol="0" anchor="ctr">
            <a:normAutofit/>
          </a:bodyPr>
          <a:lstStyle/>
          <a:p>
            <a:pPr algn="ctr"/>
            <a:r>
              <a:rPr lang="en-US" altLang="zh-CN">
                <a:solidFill>
                  <a:schemeClr val="bg1"/>
                </a:solidFill>
              </a:rPr>
              <a:t>GPT</a:t>
            </a:r>
            <a:r>
              <a:rPr lang="ja-JP" altLang="en-US">
                <a:solidFill>
                  <a:schemeClr val="bg1"/>
                </a:solidFill>
              </a:rPr>
              <a:t>系</a:t>
            </a:r>
          </a:p>
        </p:txBody>
      </p:sp>
      <p:sp>
        <p:nvSpPr>
          <p:cNvPr id="11" name="圆角矩形 10"/>
          <p:cNvSpPr/>
          <p:nvPr>
            <p:custDataLst>
              <p:tags r:id="rId8"/>
            </p:custDataLst>
          </p:nvPr>
        </p:nvSpPr>
        <p:spPr>
          <a:xfrm>
            <a:off x="8074660" y="4441190"/>
            <a:ext cx="729615" cy="226822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vert="wordArtVertRtl" wrap="square" rtlCol="0" anchor="ctr">
            <a:normAutofit fontScale="92500"/>
          </a:bodyPr>
          <a:lstStyle/>
          <a:p>
            <a:pPr algn="ctr"/>
            <a:r>
              <a:rPr lang="en-US" altLang="zh-CN">
                <a:solidFill>
                  <a:schemeClr val="bg1"/>
                </a:solidFill>
              </a:rPr>
              <a:t>Claude</a:t>
            </a:r>
          </a:p>
        </p:txBody>
      </p:sp>
      <p:sp>
        <p:nvSpPr>
          <p:cNvPr id="12" name="圆角矩形 11"/>
          <p:cNvSpPr/>
          <p:nvPr>
            <p:custDataLst>
              <p:tags r:id="rId9"/>
            </p:custDataLst>
          </p:nvPr>
        </p:nvSpPr>
        <p:spPr>
          <a:xfrm>
            <a:off x="9127490" y="4440555"/>
            <a:ext cx="729615" cy="22688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vert="wordArtVertRtl" wrap="square" rtlCol="0" anchor="ctr">
            <a:normAutofit/>
          </a:bodyPr>
          <a:lstStyle/>
          <a:p>
            <a:pPr algn="ctr"/>
            <a:r>
              <a:rPr lang="en-US" altLang="zh-CN">
                <a:solidFill>
                  <a:schemeClr val="bg1"/>
                </a:solidFill>
              </a:rPr>
              <a:t>Llama</a:t>
            </a:r>
          </a:p>
        </p:txBody>
      </p:sp>
      <p:sp>
        <p:nvSpPr>
          <p:cNvPr id="13" name="圆角矩形 12"/>
          <p:cNvSpPr/>
          <p:nvPr>
            <p:custDataLst>
              <p:tags r:id="rId10"/>
            </p:custDataLst>
          </p:nvPr>
        </p:nvSpPr>
        <p:spPr>
          <a:xfrm>
            <a:off x="10180320" y="4440555"/>
            <a:ext cx="729615" cy="22688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vert="wordArtVertRtl" wrap="square" rtlCol="0" anchor="ctr">
            <a:normAutofit fontScale="80000" lnSpcReduction="10000"/>
          </a:bodyPr>
          <a:lstStyle/>
          <a:p>
            <a:pPr algn="ctr"/>
            <a:r>
              <a:rPr lang="en-US" altLang="zh-CN">
                <a:solidFill>
                  <a:schemeClr val="bg1"/>
                </a:solidFill>
              </a:rPr>
              <a:t>Mixtral</a:t>
            </a:r>
          </a:p>
        </p:txBody>
      </p:sp>
      <p:sp>
        <p:nvSpPr>
          <p:cNvPr id="14" name="圆角矩形 13"/>
          <p:cNvSpPr/>
          <p:nvPr>
            <p:custDataLst>
              <p:tags r:id="rId11"/>
            </p:custDataLst>
          </p:nvPr>
        </p:nvSpPr>
        <p:spPr>
          <a:xfrm>
            <a:off x="360045" y="2092325"/>
            <a:ext cx="2296160" cy="356743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sz="3600">
                <a:solidFill>
                  <a:schemeClr val="bg1"/>
                </a:solidFill>
              </a:rPr>
              <a:t>現実課題</a:t>
            </a:r>
          </a:p>
        </p:txBody>
      </p:sp>
      <p:sp>
        <p:nvSpPr>
          <p:cNvPr id="19" name="标题 18"/>
          <p:cNvSpPr txBox="1">
            <a:spLocks noGrp="1"/>
          </p:cNvSpPr>
          <p:nvPr>
            <p:ph type="title" idx="2"/>
            <p:custDataLst>
              <p:tags r:id="rId12"/>
            </p:custDataLst>
          </p:nvPr>
        </p:nvSpPr>
        <p:spPr>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なぜこのテーマで話すのか</a:t>
            </a: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右箭头 4"/>
          <p:cNvSpPr/>
          <p:nvPr>
            <p:custDataLst>
              <p:tags r:id="rId2"/>
            </p:custDataLst>
          </p:nvPr>
        </p:nvSpPr>
        <p:spPr>
          <a:xfrm>
            <a:off x="7037070" y="3569970"/>
            <a:ext cx="99758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4" name="圆角矩形 13"/>
          <p:cNvSpPr/>
          <p:nvPr>
            <p:custDataLst>
              <p:tags r:id="rId3"/>
            </p:custDataLst>
          </p:nvPr>
        </p:nvSpPr>
        <p:spPr>
          <a:xfrm>
            <a:off x="628650" y="1002665"/>
            <a:ext cx="10933430"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indent="0" algn="l">
              <a:buNone/>
            </a:pPr>
            <a:r>
              <a:rPr lang="ja-JP" altLang="en-US">
                <a:solidFill>
                  <a:schemeClr val="tx1"/>
                </a:solidFill>
              </a:rPr>
              <a:t>これまで</a:t>
            </a:r>
            <a:r>
              <a:rPr lang="zh-CN" altLang="en-US">
                <a:solidFill>
                  <a:schemeClr val="tx1"/>
                </a:solidFill>
              </a:rPr>
              <a:t>培</a:t>
            </a:r>
            <a:r>
              <a:rPr lang="ja-JP" altLang="en-US">
                <a:solidFill>
                  <a:schemeClr val="tx1"/>
                </a:solidFill>
              </a:rPr>
              <a:t>ってきた</a:t>
            </a:r>
            <a:r>
              <a:rPr lang="en-US" altLang="zh-CN">
                <a:solidFill>
                  <a:schemeClr val="tx1"/>
                </a:solidFill>
              </a:rPr>
              <a:t> AI </a:t>
            </a:r>
            <a:r>
              <a:rPr lang="zh-CN" altLang="en-US">
                <a:solidFill>
                  <a:schemeClr val="tx1"/>
                </a:solidFill>
              </a:rPr>
              <a:t>活用</a:t>
            </a:r>
            <a:r>
              <a:rPr lang="ja-JP" altLang="en-US">
                <a:solidFill>
                  <a:schemeClr val="tx1"/>
                </a:solidFill>
              </a:rPr>
              <a:t>の</a:t>
            </a:r>
            <a:r>
              <a:rPr lang="zh-CN" altLang="en-US">
                <a:solidFill>
                  <a:schemeClr val="tx1"/>
                </a:solidFill>
              </a:rPr>
              <a:t>経験</a:t>
            </a:r>
            <a:r>
              <a:rPr lang="ja-JP" altLang="en-US">
                <a:solidFill>
                  <a:schemeClr val="tx1"/>
                </a:solidFill>
              </a:rPr>
              <a:t>を</a:t>
            </a:r>
            <a:r>
              <a:rPr lang="zh-CN" altLang="en-US">
                <a:solidFill>
                  <a:schemeClr val="tx1"/>
                </a:solidFill>
              </a:rPr>
              <a:t>共有</a:t>
            </a:r>
            <a:r>
              <a:rPr lang="ja-JP" altLang="en-US">
                <a:solidFill>
                  <a:schemeClr val="tx1"/>
                </a:solidFill>
              </a:rPr>
              <a:t>するとともに</a:t>
            </a:r>
            <a:r>
              <a:rPr lang="zh-CN" altLang="en-US">
                <a:solidFill>
                  <a:schemeClr val="tx1"/>
                </a:solidFill>
              </a:rPr>
              <a:t>、</a:t>
            </a:r>
            <a:r>
              <a:rPr lang="en-US" altLang="zh-CN">
                <a:solidFill>
                  <a:schemeClr val="tx1"/>
                </a:solidFill>
              </a:rPr>
              <a:t>AI </a:t>
            </a:r>
            <a:r>
              <a:rPr lang="zh-CN" altLang="en-US">
                <a:solidFill>
                  <a:schemeClr val="tx1"/>
                </a:solidFill>
              </a:rPr>
              <a:t>技術</a:t>
            </a:r>
            <a:r>
              <a:rPr lang="ja-JP" altLang="en-US">
                <a:solidFill>
                  <a:schemeClr val="tx1"/>
                </a:solidFill>
              </a:rPr>
              <a:t>を</a:t>
            </a:r>
            <a:r>
              <a:rPr lang="zh-CN" altLang="en-US">
                <a:solidFill>
                  <a:schemeClr val="tx1"/>
                </a:solidFill>
              </a:rPr>
              <a:t>用</a:t>
            </a:r>
            <a:r>
              <a:rPr lang="ja-JP" altLang="en-US">
                <a:solidFill>
                  <a:schemeClr val="tx1"/>
                </a:solidFill>
              </a:rPr>
              <a:t>いて</a:t>
            </a:r>
            <a:r>
              <a:rPr lang="zh-CN" altLang="en-US">
                <a:solidFill>
                  <a:schemeClr val="tx1"/>
                </a:solidFill>
              </a:rPr>
              <a:t>現実</a:t>
            </a:r>
            <a:r>
              <a:rPr lang="ja-JP" altLang="en-US">
                <a:solidFill>
                  <a:schemeClr val="tx1"/>
                </a:solidFill>
              </a:rPr>
              <a:t>の</a:t>
            </a:r>
            <a:r>
              <a:rPr lang="zh-CN" altLang="en-US">
                <a:solidFill>
                  <a:schemeClr val="tx1"/>
                </a:solidFill>
              </a:rPr>
              <a:t>課題解決</a:t>
            </a:r>
            <a:r>
              <a:rPr lang="ja-JP" altLang="en-US">
                <a:solidFill>
                  <a:schemeClr val="tx1"/>
                </a:solidFill>
              </a:rPr>
              <a:t>に</a:t>
            </a:r>
            <a:r>
              <a:rPr lang="zh-CN" altLang="en-US">
                <a:solidFill>
                  <a:schemeClr val="tx1"/>
                </a:solidFill>
              </a:rPr>
              <a:t>取</a:t>
            </a:r>
            <a:r>
              <a:rPr lang="ja-JP" altLang="en-US">
                <a:solidFill>
                  <a:schemeClr val="tx1"/>
                </a:solidFill>
              </a:rPr>
              <a:t>り</a:t>
            </a:r>
            <a:r>
              <a:rPr lang="zh-CN" altLang="en-US">
                <a:solidFill>
                  <a:schemeClr val="tx1"/>
                </a:solidFill>
              </a:rPr>
              <a:t>組</a:t>
            </a:r>
            <a:r>
              <a:rPr lang="ja-JP" altLang="en-US">
                <a:solidFill>
                  <a:schemeClr val="tx1"/>
                </a:solidFill>
              </a:rPr>
              <a:t>みたい</a:t>
            </a:r>
            <a:r>
              <a:rPr lang="zh-CN" altLang="en-US">
                <a:solidFill>
                  <a:schemeClr val="tx1"/>
                </a:solidFill>
              </a:rPr>
              <a:t>有識者</a:t>
            </a:r>
            <a:r>
              <a:rPr lang="ja-JP" altLang="en-US">
                <a:solidFill>
                  <a:schemeClr val="tx1"/>
                </a:solidFill>
              </a:rPr>
              <a:t>の</a:t>
            </a:r>
            <a:r>
              <a:rPr lang="zh-CN" altLang="en-US">
                <a:solidFill>
                  <a:schemeClr val="tx1"/>
                </a:solidFill>
              </a:rPr>
              <a:t>皆</a:t>
            </a:r>
            <a:r>
              <a:rPr lang="ja-JP" altLang="en-US">
                <a:solidFill>
                  <a:schemeClr val="tx1"/>
                </a:solidFill>
              </a:rPr>
              <a:t>さまと</a:t>
            </a:r>
            <a:r>
              <a:rPr lang="zh-CN" altLang="en-US">
                <a:solidFill>
                  <a:schemeClr val="tx1"/>
                </a:solidFill>
              </a:rPr>
              <a:t>交流</a:t>
            </a:r>
            <a:r>
              <a:rPr lang="ja-JP" altLang="en-US">
                <a:solidFill>
                  <a:schemeClr val="tx1"/>
                </a:solidFill>
              </a:rPr>
              <a:t>できればと</a:t>
            </a:r>
            <a:r>
              <a:rPr lang="zh-CN" altLang="en-US">
                <a:solidFill>
                  <a:schemeClr val="tx1"/>
                </a:solidFill>
              </a:rPr>
              <a:t>思</a:t>
            </a:r>
            <a:r>
              <a:rPr lang="ja-JP" altLang="en-US">
                <a:solidFill>
                  <a:schemeClr val="tx1"/>
                </a:solidFill>
              </a:rPr>
              <a:t>います</a:t>
            </a:r>
            <a:r>
              <a:rPr lang="zh-CN" altLang="en-US">
                <a:solidFill>
                  <a:schemeClr val="tx1"/>
                </a:solidFill>
              </a:rPr>
              <a:t>。</a:t>
            </a:r>
          </a:p>
        </p:txBody>
      </p:sp>
      <p:sp>
        <p:nvSpPr>
          <p:cNvPr id="7" name="流程图: 联系 6"/>
          <p:cNvSpPr/>
          <p:nvPr>
            <p:custDataLst>
              <p:tags r:id="rId4"/>
            </p:custDataLst>
          </p:nvPr>
        </p:nvSpPr>
        <p:spPr>
          <a:xfrm>
            <a:off x="8408670" y="2867025"/>
            <a:ext cx="2849245" cy="2665095"/>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AI</a:t>
            </a:r>
            <a:r>
              <a:rPr lang="ja-JP" altLang="en-US">
                <a:solidFill>
                  <a:schemeClr val="bg1"/>
                </a:solidFill>
              </a:rPr>
              <a:t>活用経験を活かして、世の中の課題を解決していきたい</a:t>
            </a:r>
          </a:p>
        </p:txBody>
      </p:sp>
      <p:sp>
        <p:nvSpPr>
          <p:cNvPr id="8" name="流程图: 联系 7"/>
          <p:cNvSpPr/>
          <p:nvPr>
            <p:custDataLst>
              <p:tags r:id="rId5"/>
            </p:custDataLst>
          </p:nvPr>
        </p:nvSpPr>
        <p:spPr>
          <a:xfrm>
            <a:off x="2331085" y="1985010"/>
            <a:ext cx="1938655" cy="14732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ja-JP" altLang="en-US">
                <a:solidFill>
                  <a:schemeClr val="bg1"/>
                </a:solidFill>
              </a:rPr>
              <a:t>活用派</a:t>
            </a:r>
          </a:p>
        </p:txBody>
      </p:sp>
      <p:sp>
        <p:nvSpPr>
          <p:cNvPr id="9" name="流程图: 联系 8"/>
          <p:cNvSpPr/>
          <p:nvPr>
            <p:custDataLst>
              <p:tags r:id="rId6"/>
            </p:custDataLst>
          </p:nvPr>
        </p:nvSpPr>
        <p:spPr>
          <a:xfrm>
            <a:off x="320675" y="3287395"/>
            <a:ext cx="1879600" cy="125095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zh-CN" altLang="en-US">
                <a:solidFill>
                  <a:schemeClr val="bg1"/>
                </a:solidFill>
              </a:rPr>
              <a:t>研究派</a:t>
            </a:r>
          </a:p>
        </p:txBody>
      </p:sp>
      <p:sp>
        <p:nvSpPr>
          <p:cNvPr id="10" name="流程图: 联系 9"/>
          <p:cNvSpPr/>
          <p:nvPr>
            <p:custDataLst>
              <p:tags r:id="rId7"/>
            </p:custDataLst>
          </p:nvPr>
        </p:nvSpPr>
        <p:spPr>
          <a:xfrm>
            <a:off x="2331085" y="4330700"/>
            <a:ext cx="1938655" cy="14732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zh-CN" altLang="en-US">
                <a:solidFill>
                  <a:schemeClr val="bg1"/>
                </a:solidFill>
              </a:rPr>
              <a:t>慎重派</a:t>
            </a:r>
          </a:p>
        </p:txBody>
      </p:sp>
      <p:sp>
        <p:nvSpPr>
          <p:cNvPr id="11" name="流程图: 联系 10"/>
          <p:cNvSpPr/>
          <p:nvPr>
            <p:custDataLst>
              <p:tags r:id="rId8"/>
            </p:custDataLst>
          </p:nvPr>
        </p:nvSpPr>
        <p:spPr>
          <a:xfrm>
            <a:off x="4683760" y="3209925"/>
            <a:ext cx="1938655" cy="14732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zh-CN" altLang="en-US">
                <a:solidFill>
                  <a:schemeClr val="bg1"/>
                </a:solidFill>
              </a:rPr>
              <a:t>懐疑派</a:t>
            </a:r>
          </a:p>
        </p:txBody>
      </p:sp>
      <p:cxnSp>
        <p:nvCxnSpPr>
          <p:cNvPr id="15" name="直接连接符 14"/>
          <p:cNvCxnSpPr>
            <a:stCxn id="8" idx="2"/>
            <a:endCxn id="9" idx="0"/>
          </p:cNvCxnSpPr>
          <p:nvPr>
            <p:custDataLst>
              <p:tags r:id="rId9"/>
            </p:custDataLst>
          </p:nvPr>
        </p:nvCxnSpPr>
        <p:spPr>
          <a:xfrm flipH="1">
            <a:off x="1260475" y="2721610"/>
            <a:ext cx="1070610" cy="565785"/>
          </a:xfrm>
          <a:prstGeom prst="line">
            <a:avLst/>
          </a:prstGeom>
        </p:spPr>
        <p:style>
          <a:lnRef idx="2">
            <a:schemeClr val="accent1"/>
          </a:lnRef>
          <a:fillRef idx="0">
            <a:srgbClr val="FFFFFF"/>
          </a:fillRef>
          <a:effectRef idx="0">
            <a:srgbClr val="FFFFFF"/>
          </a:effectRef>
          <a:fontRef idx="minor">
            <a:schemeClr val="tx1"/>
          </a:fontRef>
        </p:style>
      </p:cxnSp>
      <p:cxnSp>
        <p:nvCxnSpPr>
          <p:cNvPr id="16" name="直接连接符 15"/>
          <p:cNvCxnSpPr>
            <a:stCxn id="10" idx="2"/>
            <a:endCxn id="9" idx="4"/>
          </p:cNvCxnSpPr>
          <p:nvPr>
            <p:custDataLst>
              <p:tags r:id="rId10"/>
            </p:custDataLst>
          </p:nvPr>
        </p:nvCxnSpPr>
        <p:spPr>
          <a:xfrm flipH="1" flipV="1">
            <a:off x="1260475" y="4538345"/>
            <a:ext cx="1070610" cy="528955"/>
          </a:xfrm>
          <a:prstGeom prst="line">
            <a:avLst/>
          </a:prstGeom>
        </p:spPr>
        <p:style>
          <a:lnRef idx="2">
            <a:schemeClr val="accent1"/>
          </a:lnRef>
          <a:fillRef idx="0">
            <a:srgbClr val="FFFFFF"/>
          </a:fillRef>
          <a:effectRef idx="0">
            <a:srgbClr val="FFFFFF"/>
          </a:effectRef>
          <a:fontRef idx="minor">
            <a:schemeClr val="tx1"/>
          </a:fontRef>
        </p:style>
      </p:cxnSp>
      <p:cxnSp>
        <p:nvCxnSpPr>
          <p:cNvPr id="17" name="直接连接符 16"/>
          <p:cNvCxnSpPr>
            <a:stCxn id="10" idx="6"/>
            <a:endCxn id="11" idx="4"/>
          </p:cNvCxnSpPr>
          <p:nvPr>
            <p:custDataLst>
              <p:tags r:id="rId11"/>
            </p:custDataLst>
          </p:nvPr>
        </p:nvCxnSpPr>
        <p:spPr>
          <a:xfrm flipV="1">
            <a:off x="4269740" y="4683125"/>
            <a:ext cx="1383665" cy="3841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直接连接符 18"/>
          <p:cNvCxnSpPr>
            <a:stCxn id="8" idx="6"/>
            <a:endCxn id="11" idx="0"/>
          </p:cNvCxnSpPr>
          <p:nvPr>
            <p:custDataLst>
              <p:tags r:id="rId12"/>
            </p:custDataLst>
          </p:nvPr>
        </p:nvCxnSpPr>
        <p:spPr>
          <a:xfrm>
            <a:off x="4269740" y="2721610"/>
            <a:ext cx="1383665" cy="488315"/>
          </a:xfrm>
          <a:prstGeom prst="line">
            <a:avLst/>
          </a:prstGeom>
        </p:spPr>
        <p:style>
          <a:lnRef idx="2">
            <a:schemeClr val="accent1"/>
          </a:lnRef>
          <a:fillRef idx="0">
            <a:srgbClr val="FFFFFF"/>
          </a:fillRef>
          <a:effectRef idx="0">
            <a:srgbClr val="FFFFFF"/>
          </a:effectRef>
          <a:fontRef idx="minor">
            <a:schemeClr val="tx1"/>
          </a:fontRef>
        </p:style>
      </p:cxnSp>
      <p:sp>
        <p:nvSpPr>
          <p:cNvPr id="21" name="标题 20"/>
          <p:cNvSpPr txBox="1">
            <a:spLocks noGrp="1"/>
          </p:cNvSpPr>
          <p:nvPr>
            <p:ph type="title" idx="2"/>
            <p:custDataLst>
              <p:tags r:id="rId13"/>
            </p:custDataLst>
          </p:nvPr>
        </p:nvSpPr>
        <p:spPr>
          <a:xfrm>
            <a:off x="628720" y="19946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なぜ登壇するのか</a:t>
            </a: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custDataLst>
              <p:tags r:id="rId2"/>
            </p:custDataLst>
          </p:nvPr>
        </p:nvSpPr>
        <p:spPr>
          <a:xfrm>
            <a:off x="978535" y="198818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従来</a:t>
            </a:r>
            <a:r>
              <a:rPr lang="en-US" altLang="zh-CN">
                <a:solidFill>
                  <a:schemeClr val="bg1"/>
                </a:solidFill>
              </a:rPr>
              <a:t>M1</a:t>
            </a:r>
            <a:r>
              <a:rPr lang="ja-JP" altLang="en-US">
                <a:solidFill>
                  <a:schemeClr val="bg1"/>
                </a:solidFill>
              </a:rPr>
              <a:t>リーダー</a:t>
            </a:r>
          </a:p>
        </p:txBody>
      </p:sp>
      <p:sp>
        <p:nvSpPr>
          <p:cNvPr id="5" name="流程图: 可选过程 4"/>
          <p:cNvSpPr/>
          <p:nvPr>
            <p:custDataLst>
              <p:tags r:id="rId3"/>
            </p:custDataLst>
          </p:nvPr>
        </p:nvSpPr>
        <p:spPr>
          <a:xfrm>
            <a:off x="7724775" y="198818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これから</a:t>
            </a:r>
            <a:r>
              <a:rPr lang="en-US" altLang="zh-CN">
                <a:solidFill>
                  <a:schemeClr val="bg1"/>
                </a:solidFill>
              </a:rPr>
              <a:t>M1</a:t>
            </a:r>
            <a:r>
              <a:rPr lang="ja-JP" altLang="en-US">
                <a:solidFill>
                  <a:schemeClr val="bg1"/>
                </a:solidFill>
              </a:rPr>
              <a:t>リーダー</a:t>
            </a:r>
          </a:p>
        </p:txBody>
      </p:sp>
      <p:sp>
        <p:nvSpPr>
          <p:cNvPr id="6" name="流程图: 可选过程 5"/>
          <p:cNvSpPr/>
          <p:nvPr>
            <p:custDataLst>
              <p:tags r:id="rId4"/>
            </p:custDataLst>
          </p:nvPr>
        </p:nvSpPr>
        <p:spPr>
          <a:xfrm>
            <a:off x="1329055" y="4315460"/>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B</a:t>
            </a:r>
            <a:r>
              <a:rPr lang="ja-JP" altLang="en-US">
                <a:solidFill>
                  <a:schemeClr val="bg1"/>
                </a:solidFill>
              </a:rPr>
              <a:t>さん</a:t>
            </a:r>
          </a:p>
        </p:txBody>
      </p:sp>
      <p:sp>
        <p:nvSpPr>
          <p:cNvPr id="7" name="流程图: 可选过程 6"/>
          <p:cNvSpPr/>
          <p:nvPr>
            <p:custDataLst>
              <p:tags r:id="rId5"/>
            </p:custDataLst>
          </p:nvPr>
        </p:nvSpPr>
        <p:spPr>
          <a:xfrm>
            <a:off x="1329055" y="3230880"/>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a:t>
            </a:r>
            <a:r>
              <a:rPr lang="ja-JP" altLang="en-US">
                <a:solidFill>
                  <a:schemeClr val="bg1"/>
                </a:solidFill>
              </a:rPr>
              <a:t>さん</a:t>
            </a:r>
          </a:p>
        </p:txBody>
      </p:sp>
      <p:sp>
        <p:nvSpPr>
          <p:cNvPr id="8" name="流程图: 可选过程 7"/>
          <p:cNvSpPr/>
          <p:nvPr>
            <p:custDataLst>
              <p:tags r:id="rId6"/>
            </p:custDataLst>
          </p:nvPr>
        </p:nvSpPr>
        <p:spPr>
          <a:xfrm>
            <a:off x="1329055" y="5400040"/>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C</a:t>
            </a:r>
            <a:r>
              <a:rPr lang="ja-JP" altLang="en-US">
                <a:solidFill>
                  <a:schemeClr val="bg1"/>
                </a:solidFill>
              </a:rPr>
              <a:t>さん</a:t>
            </a:r>
          </a:p>
        </p:txBody>
      </p:sp>
      <p:sp>
        <p:nvSpPr>
          <p:cNvPr id="9" name="流程图: 可选过程 8"/>
          <p:cNvSpPr/>
          <p:nvPr>
            <p:custDataLst>
              <p:tags r:id="rId7"/>
            </p:custDataLst>
          </p:nvPr>
        </p:nvSpPr>
        <p:spPr>
          <a:xfrm>
            <a:off x="8230870" y="431736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solidFill>
                  <a:schemeClr val="bg1"/>
                </a:solidFill>
              </a:rPr>
              <a:t>Agent B</a:t>
            </a:r>
          </a:p>
        </p:txBody>
      </p:sp>
      <p:sp>
        <p:nvSpPr>
          <p:cNvPr id="10" name="流程图: 可选过程 9"/>
          <p:cNvSpPr/>
          <p:nvPr>
            <p:custDataLst>
              <p:tags r:id="rId8"/>
            </p:custDataLst>
          </p:nvPr>
        </p:nvSpPr>
        <p:spPr>
          <a:xfrm>
            <a:off x="8230870" y="323278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Agent A</a:t>
            </a:r>
          </a:p>
        </p:txBody>
      </p:sp>
      <p:sp>
        <p:nvSpPr>
          <p:cNvPr id="11" name="流程图: 可选过程 10"/>
          <p:cNvSpPr/>
          <p:nvPr>
            <p:custDataLst>
              <p:tags r:id="rId9"/>
            </p:custDataLst>
          </p:nvPr>
        </p:nvSpPr>
        <p:spPr>
          <a:xfrm>
            <a:off x="8230870" y="540194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Agent C</a:t>
            </a:r>
          </a:p>
        </p:txBody>
      </p:sp>
      <p:sp>
        <p:nvSpPr>
          <p:cNvPr id="12" name="右箭头 11"/>
          <p:cNvSpPr/>
          <p:nvPr>
            <p:custDataLst>
              <p:tags r:id="rId10"/>
            </p:custDataLst>
          </p:nvPr>
        </p:nvSpPr>
        <p:spPr>
          <a:xfrm>
            <a:off x="5090160" y="2686050"/>
            <a:ext cx="1424305" cy="3362960"/>
          </a:xfrm>
          <a:prstGeom prst="rightArrow">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4" name="圆角矩形 13"/>
          <p:cNvSpPr/>
          <p:nvPr>
            <p:custDataLst>
              <p:tags r:id="rId11"/>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indent="0" algn="l">
              <a:buNone/>
            </a:pPr>
            <a:r>
              <a:rPr lang="ja-JP" altLang="en-US">
                <a:solidFill>
                  <a:schemeClr val="tx1"/>
                </a:solidFill>
              </a:rPr>
              <a:t>これから、</a:t>
            </a:r>
            <a:r>
              <a:rPr lang="en-US" altLang="ja-JP">
                <a:solidFill>
                  <a:schemeClr val="tx1"/>
                </a:solidFill>
              </a:rPr>
              <a:t>AIAgent</a:t>
            </a:r>
            <a:r>
              <a:rPr lang="ja-JP" altLang="en-US">
                <a:solidFill>
                  <a:schemeClr val="tx1"/>
                </a:solidFill>
              </a:rPr>
              <a:t>メンバーはどう協働した方がよいのかが気になっています。</a:t>
            </a:r>
          </a:p>
        </p:txBody>
      </p:sp>
      <p:sp>
        <p:nvSpPr>
          <p:cNvPr id="16" name="标题 15"/>
          <p:cNvSpPr txBox="1">
            <a:spLocks noGrp="1"/>
          </p:cNvSpPr>
          <p:nvPr>
            <p:ph type="title" idx="1"/>
            <p:custDataLst>
              <p:tags r:id="rId12"/>
            </p:custDataLst>
          </p:nvPr>
        </p:nvSpPr>
        <p:spPr>
          <a:xfrm>
            <a:off x="608400" y="16453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a:sym typeface="+mn-ea"/>
              </a:rPr>
              <a:t>なぜこのテーマで話すのか</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custDataLst>
              <p:tags r:id="rId2"/>
            </p:custDataLst>
          </p:nvPr>
        </p:nvSpPr>
        <p:spPr>
          <a:xfrm>
            <a:off x="752475" y="2035810"/>
            <a:ext cx="2609215" cy="46710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sz="3600">
                <a:solidFill>
                  <a:schemeClr val="bg1"/>
                </a:solidFill>
              </a:rPr>
              <a:t>AI</a:t>
            </a:r>
            <a:r>
              <a:rPr lang="ja-JP" altLang="en-US" sz="3600">
                <a:solidFill>
                  <a:schemeClr val="bg1"/>
                </a:solidFill>
              </a:rPr>
              <a:t>テクノロジー</a:t>
            </a:r>
          </a:p>
          <a:p>
            <a:pPr algn="ctr"/>
            <a:r>
              <a:rPr lang="ja-JP" altLang="en-US" sz="2400">
                <a:solidFill>
                  <a:schemeClr val="bg1"/>
                </a:solidFill>
              </a:rPr>
              <a:t>（</a:t>
            </a:r>
            <a:r>
              <a:rPr lang="en-US" altLang="ja-JP" sz="2400">
                <a:solidFill>
                  <a:schemeClr val="bg1"/>
                </a:solidFill>
              </a:rPr>
              <a:t>GPT5</a:t>
            </a:r>
            <a:r>
              <a:rPr lang="ja-JP" altLang="en-US" sz="2400">
                <a:solidFill>
                  <a:schemeClr val="bg1"/>
                </a:solidFill>
              </a:rPr>
              <a:t>等）</a:t>
            </a:r>
          </a:p>
        </p:txBody>
      </p:sp>
      <p:sp>
        <p:nvSpPr>
          <p:cNvPr id="5" name="右箭头 4"/>
          <p:cNvSpPr/>
          <p:nvPr>
            <p:custDataLst>
              <p:tags r:id="rId3"/>
            </p:custDataLst>
          </p:nvPr>
        </p:nvSpPr>
        <p:spPr>
          <a:xfrm>
            <a:off x="3660775" y="2159000"/>
            <a:ext cx="4592320"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3" name="圆角矩形 12"/>
          <p:cNvSpPr/>
          <p:nvPr>
            <p:custDataLst>
              <p:tags r:id="rId4"/>
            </p:custDataLst>
          </p:nvPr>
        </p:nvSpPr>
        <p:spPr>
          <a:xfrm>
            <a:off x="8551545" y="2035810"/>
            <a:ext cx="2244090" cy="46926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sz="3600">
                <a:solidFill>
                  <a:schemeClr val="bg1"/>
                </a:solidFill>
              </a:rPr>
              <a:t>現実課題解決</a:t>
            </a:r>
          </a:p>
        </p:txBody>
      </p:sp>
      <p:sp>
        <p:nvSpPr>
          <p:cNvPr id="14" name="圆角矩形 13"/>
          <p:cNvSpPr/>
          <p:nvPr>
            <p:custDataLst>
              <p:tags r:id="rId5"/>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indent="0" algn="l">
              <a:buNone/>
            </a:pPr>
            <a:r>
              <a:rPr lang="en-US" altLang="ja-JP">
                <a:solidFill>
                  <a:schemeClr val="tx1"/>
                </a:solidFill>
              </a:rPr>
              <a:t>AIAgent</a:t>
            </a:r>
            <a:r>
              <a:rPr lang="ja-JP" altLang="en-US">
                <a:solidFill>
                  <a:schemeClr val="tx1"/>
                </a:solidFill>
              </a:rPr>
              <a:t>を用いて、現実課題を解決する際に、解決できるか或いは何が問題が合って第三者の力が必要かが気になっているため、自分が持っている課題に対して、</a:t>
            </a:r>
            <a:r>
              <a:rPr lang="en-US" altLang="ja-JP">
                <a:solidFill>
                  <a:schemeClr val="tx1"/>
                </a:solidFill>
              </a:rPr>
              <a:t>AIAgent</a:t>
            </a:r>
            <a:r>
              <a:rPr lang="ja-JP" altLang="en-US">
                <a:solidFill>
                  <a:schemeClr val="tx1"/>
                </a:solidFill>
              </a:rPr>
              <a:t>を利用して解決方法を取り組んでみました。</a:t>
            </a:r>
          </a:p>
        </p:txBody>
      </p:sp>
      <p:pic>
        <p:nvPicPr>
          <p:cNvPr id="6" name="图片 5"/>
          <p:cNvPicPr>
            <a:picLocks noChangeAspect="1"/>
          </p:cNvPicPr>
          <p:nvPr>
            <p:custDataLst>
              <p:tags r:id="rId6"/>
            </p:custDataLst>
          </p:nvPr>
        </p:nvPicPr>
        <p:blipFill>
          <a:blip r:embed="rId9"/>
          <a:stretch>
            <a:fillRect/>
          </a:stretch>
        </p:blipFill>
        <p:spPr>
          <a:xfrm>
            <a:off x="4225925" y="3292475"/>
            <a:ext cx="2975610" cy="3295015"/>
          </a:xfrm>
          <a:prstGeom prst="rect">
            <a:avLst/>
          </a:prstGeom>
        </p:spPr>
      </p:pic>
      <p:sp>
        <p:nvSpPr>
          <p:cNvPr id="20" name="标题 19"/>
          <p:cNvSpPr txBox="1">
            <a:spLocks noGrp="1"/>
          </p:cNvSpPr>
          <p:nvPr>
            <p:ph type="title" idx="2"/>
            <p:custDataLst>
              <p:tags r:id="rId7"/>
            </p:custDataLst>
          </p:nvPr>
        </p:nvSpPr>
        <p:spPr>
          <a:xfrm>
            <a:off x="608400" y="12326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なぜこのテーマで話すのか</a:t>
            </a: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2"/>
            </p:custDataLst>
          </p:nvPr>
        </p:nvSpPr>
        <p:spPr>
          <a:xfrm>
            <a:off x="4469765" y="4587875"/>
            <a:ext cx="2866390" cy="2046605"/>
          </a:xfrm>
          <a:prstGeom prst="roundRect">
            <a:avLst/>
          </a:prstGeom>
          <a:noFill/>
          <a:ln w="12700" cmpd="sng">
            <a:solidFill>
              <a:schemeClr val="accent1">
                <a:shade val="50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6000">
                <a:solidFill>
                  <a:schemeClr val="bg1"/>
                </a:solidFill>
              </a:rPr>
              <a:t>AI Builder</a:t>
            </a:r>
          </a:p>
        </p:txBody>
      </p:sp>
      <p:sp>
        <p:nvSpPr>
          <p:cNvPr id="3" name="圆角矩形 2"/>
          <p:cNvSpPr/>
          <p:nvPr>
            <p:custDataLst>
              <p:tags r:id="rId3"/>
            </p:custDataLst>
          </p:nvPr>
        </p:nvSpPr>
        <p:spPr>
          <a:xfrm>
            <a:off x="752475" y="2035810"/>
            <a:ext cx="2609215" cy="46710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sz="3600">
                <a:solidFill>
                  <a:schemeClr val="bg1"/>
                </a:solidFill>
              </a:rPr>
              <a:t>AI</a:t>
            </a:r>
            <a:r>
              <a:rPr lang="ja-JP" altLang="en-US" sz="3600">
                <a:solidFill>
                  <a:schemeClr val="bg1"/>
                </a:solidFill>
              </a:rPr>
              <a:t>テクノロジー</a:t>
            </a:r>
          </a:p>
          <a:p>
            <a:pPr algn="ctr"/>
            <a:r>
              <a:rPr lang="ja-JP" altLang="en-US" sz="2400">
                <a:solidFill>
                  <a:schemeClr val="bg1"/>
                </a:solidFill>
              </a:rPr>
              <a:t>（</a:t>
            </a:r>
            <a:r>
              <a:rPr lang="en-US" altLang="ja-JP" sz="2400">
                <a:solidFill>
                  <a:schemeClr val="bg1"/>
                </a:solidFill>
              </a:rPr>
              <a:t>GPT5</a:t>
            </a:r>
            <a:r>
              <a:rPr lang="ja-JP" altLang="en-US" sz="2400">
                <a:solidFill>
                  <a:schemeClr val="bg1"/>
                </a:solidFill>
              </a:rPr>
              <a:t>等）</a:t>
            </a:r>
          </a:p>
        </p:txBody>
      </p:sp>
      <p:sp>
        <p:nvSpPr>
          <p:cNvPr id="5" name="右箭头 4"/>
          <p:cNvSpPr/>
          <p:nvPr>
            <p:custDataLst>
              <p:tags r:id="rId4"/>
            </p:custDataLst>
          </p:nvPr>
        </p:nvSpPr>
        <p:spPr>
          <a:xfrm>
            <a:off x="3660140" y="2266950"/>
            <a:ext cx="4592320"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3" name="圆角矩形 12"/>
          <p:cNvSpPr/>
          <p:nvPr>
            <p:custDataLst>
              <p:tags r:id="rId5"/>
            </p:custDataLst>
          </p:nvPr>
        </p:nvSpPr>
        <p:spPr>
          <a:xfrm>
            <a:off x="8551545" y="2035810"/>
            <a:ext cx="2244090" cy="46926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sz="3600">
                <a:solidFill>
                  <a:schemeClr val="bg1"/>
                </a:solidFill>
              </a:rPr>
              <a:t>現実課題解決</a:t>
            </a:r>
          </a:p>
        </p:txBody>
      </p:sp>
      <p:sp>
        <p:nvSpPr>
          <p:cNvPr id="14" name="圆角矩形 13"/>
          <p:cNvSpPr/>
          <p:nvPr>
            <p:custDataLst>
              <p:tags r:id="rId6"/>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indent="0" algn="l">
              <a:buNone/>
            </a:pPr>
            <a:r>
              <a:rPr lang="en-US" altLang="ja-JP">
                <a:solidFill>
                  <a:schemeClr val="tx1"/>
                </a:solidFill>
              </a:rPr>
              <a:t>AIAgent</a:t>
            </a:r>
            <a:r>
              <a:rPr lang="ja-JP" altLang="en-US">
                <a:solidFill>
                  <a:schemeClr val="tx1"/>
                </a:solidFill>
              </a:rPr>
              <a:t>を用いて、現実課題を解決する際に、解決できるか或いは何が問題が合って第三者の力が必要かが気になっているため、自分が持っている課題に対して、</a:t>
            </a:r>
            <a:r>
              <a:rPr lang="en-US" altLang="ja-JP">
                <a:solidFill>
                  <a:schemeClr val="tx1"/>
                </a:solidFill>
              </a:rPr>
              <a:t>AIAgent</a:t>
            </a:r>
            <a:r>
              <a:rPr lang="ja-JP" altLang="en-US">
                <a:solidFill>
                  <a:schemeClr val="tx1"/>
                </a:solidFill>
              </a:rPr>
              <a:t>を利用して解決方法を取り組んでみました。</a:t>
            </a:r>
          </a:p>
        </p:txBody>
      </p:sp>
      <p:sp>
        <p:nvSpPr>
          <p:cNvPr id="7" name="右箭头 6"/>
          <p:cNvSpPr/>
          <p:nvPr>
            <p:custDataLst>
              <p:tags r:id="rId7"/>
            </p:custDataLst>
          </p:nvPr>
        </p:nvSpPr>
        <p:spPr>
          <a:xfrm>
            <a:off x="3635375" y="498221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8" name="右箭头 7"/>
          <p:cNvSpPr/>
          <p:nvPr>
            <p:custDataLst>
              <p:tags r:id="rId8"/>
            </p:custDataLst>
          </p:nvPr>
        </p:nvSpPr>
        <p:spPr>
          <a:xfrm>
            <a:off x="7609205" y="498221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9" name="文本框 8"/>
          <p:cNvSpPr txBox="1"/>
          <p:nvPr>
            <p:custDataLst>
              <p:tags r:id="rId9"/>
            </p:custDataLst>
          </p:nvPr>
        </p:nvSpPr>
        <p:spPr>
          <a:xfrm>
            <a:off x="5612130" y="3457575"/>
            <a:ext cx="688975" cy="645160"/>
          </a:xfrm>
          <a:prstGeom prst="rect">
            <a:avLst/>
          </a:prstGeom>
          <a:noFill/>
        </p:spPr>
        <p:txBody>
          <a:bodyPr wrap="square" rtlCol="0">
            <a:normAutofit fontScale="97500"/>
          </a:bodyPr>
          <a:lstStyle/>
          <a:p>
            <a:r>
              <a:rPr lang="en-US" altLang="zh-CN" sz="3600">
                <a:solidFill>
                  <a:schemeClr val="tx1"/>
                </a:solidFill>
              </a:rPr>
              <a:t>or</a:t>
            </a:r>
          </a:p>
        </p:txBody>
      </p:sp>
      <p:sp>
        <p:nvSpPr>
          <p:cNvPr id="10" name="文本框 9"/>
          <p:cNvSpPr txBox="1"/>
          <p:nvPr>
            <p:custDataLst>
              <p:tags r:id="rId10"/>
            </p:custDataLst>
          </p:nvPr>
        </p:nvSpPr>
        <p:spPr>
          <a:xfrm>
            <a:off x="5654675" y="5104130"/>
            <a:ext cx="604520" cy="768350"/>
          </a:xfrm>
          <a:prstGeom prst="rect">
            <a:avLst/>
          </a:prstGeom>
          <a:noFill/>
        </p:spPr>
        <p:txBody>
          <a:bodyPr wrap="square" rtlCol="0">
            <a:normAutofit fontScale="97500"/>
          </a:bodyPr>
          <a:lstStyle/>
          <a:p>
            <a:r>
              <a:rPr lang="en-US" altLang="zh-CN" sz="4400" b="1">
                <a:solidFill>
                  <a:srgbClr val="FF0000"/>
                </a:solidFill>
              </a:rPr>
              <a:t>?</a:t>
            </a:r>
          </a:p>
        </p:txBody>
      </p:sp>
      <p:sp>
        <p:nvSpPr>
          <p:cNvPr id="6" name="乘号 5"/>
          <p:cNvSpPr/>
          <p:nvPr>
            <p:custDataLst>
              <p:tags r:id="rId11"/>
            </p:custDataLst>
          </p:nvPr>
        </p:nvSpPr>
        <p:spPr>
          <a:xfrm>
            <a:off x="5264785" y="2179320"/>
            <a:ext cx="1383030" cy="1346200"/>
          </a:xfrm>
          <a:prstGeom prst="mathMultiply">
            <a:avLst>
              <a:gd name="adj1" fmla="val 15283"/>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20" name="标题 19"/>
          <p:cNvSpPr txBox="1">
            <a:spLocks noGrp="1"/>
          </p:cNvSpPr>
          <p:nvPr>
            <p:ph type="title" idx="2"/>
            <p:custDataLst>
              <p:tags r:id="rId12"/>
            </p:custDataLst>
          </p:nvPr>
        </p:nvSpPr>
        <p:spPr>
          <a:xfrm>
            <a:off x="608400" y="10484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なぜこのテーマで話すのか</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custDataLst>
              <p:tags r:id="rId2"/>
            </p:custDataLst>
          </p:nvPr>
        </p:nvSpPr>
        <p:spPr>
          <a:xfrm>
            <a:off x="628650" y="1002665"/>
            <a:ext cx="10933430"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indent="0" algn="l">
              <a:buNone/>
            </a:pPr>
            <a:r>
              <a:rPr lang="ja-JP" altLang="en-US">
                <a:solidFill>
                  <a:schemeClr val="tx1"/>
                </a:solidFill>
              </a:rPr>
              <a:t>日々出来る</a:t>
            </a:r>
            <a:r>
              <a:rPr lang="en-US" altLang="ja-JP">
                <a:solidFill>
                  <a:schemeClr val="tx1"/>
                </a:solidFill>
              </a:rPr>
              <a:t>AI</a:t>
            </a:r>
            <a:r>
              <a:rPr lang="ja-JP" altLang="en-US">
                <a:solidFill>
                  <a:schemeClr val="tx1"/>
                </a:solidFill>
              </a:rPr>
              <a:t>サービスの情報をキャッチしにくいと技術限界を検知することが時間かかることを解決したい。</a:t>
            </a:r>
          </a:p>
        </p:txBody>
      </p:sp>
      <p:sp>
        <p:nvSpPr>
          <p:cNvPr id="8" name="圆角矩形 7"/>
          <p:cNvSpPr/>
          <p:nvPr>
            <p:custDataLst>
              <p:tags r:id="rId3"/>
            </p:custDataLst>
          </p:nvPr>
        </p:nvSpPr>
        <p:spPr>
          <a:xfrm>
            <a:off x="752475" y="2035810"/>
            <a:ext cx="1862455" cy="9664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bg1"/>
                </a:solidFill>
              </a:rPr>
              <a:t>2022</a:t>
            </a:r>
            <a:r>
              <a:rPr lang="ja-JP" altLang="en-US">
                <a:solidFill>
                  <a:schemeClr val="bg1"/>
                </a:solidFill>
              </a:rPr>
              <a:t>年</a:t>
            </a:r>
            <a:r>
              <a:rPr lang="en-US" altLang="ja-JP">
                <a:solidFill>
                  <a:schemeClr val="bg1"/>
                </a:solidFill>
              </a:rPr>
              <a:t>11</a:t>
            </a:r>
            <a:r>
              <a:rPr lang="ja-JP" altLang="en-US">
                <a:solidFill>
                  <a:schemeClr val="bg1"/>
                </a:solidFill>
              </a:rPr>
              <a:t>月</a:t>
            </a:r>
          </a:p>
          <a:p>
            <a:pPr algn="ctr"/>
            <a:r>
              <a:rPr lang="en-US" altLang="ja-JP">
                <a:solidFill>
                  <a:schemeClr val="bg1"/>
                </a:solidFill>
              </a:rPr>
              <a:t>GPT</a:t>
            </a:r>
            <a:r>
              <a:rPr lang="ja-JP" altLang="en-US">
                <a:solidFill>
                  <a:schemeClr val="bg1"/>
                </a:solidFill>
              </a:rPr>
              <a:t>サービス発表</a:t>
            </a:r>
          </a:p>
        </p:txBody>
      </p:sp>
      <p:sp>
        <p:nvSpPr>
          <p:cNvPr id="9" name="右箭头 8"/>
          <p:cNvSpPr/>
          <p:nvPr>
            <p:custDataLst>
              <p:tags r:id="rId4"/>
            </p:custDataLst>
          </p:nvPr>
        </p:nvSpPr>
        <p:spPr>
          <a:xfrm>
            <a:off x="2752725" y="2035810"/>
            <a:ext cx="668655" cy="95758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0" name="圆角矩形 9"/>
          <p:cNvSpPr/>
          <p:nvPr>
            <p:custDataLst>
              <p:tags r:id="rId5"/>
            </p:custDataLst>
          </p:nvPr>
        </p:nvSpPr>
        <p:spPr>
          <a:xfrm>
            <a:off x="3559175" y="2035810"/>
            <a:ext cx="2996565" cy="105092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マルチモーダル対応や高度な推論能力を持つモデルが次々登場</a:t>
            </a:r>
          </a:p>
        </p:txBody>
      </p:sp>
      <p:sp>
        <p:nvSpPr>
          <p:cNvPr id="11" name="右箭头 10"/>
          <p:cNvSpPr/>
          <p:nvPr>
            <p:custDataLst>
              <p:tags r:id="rId6"/>
            </p:custDataLst>
          </p:nvPr>
        </p:nvSpPr>
        <p:spPr>
          <a:xfrm>
            <a:off x="6693535" y="2129155"/>
            <a:ext cx="668655" cy="95758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5" name="圆角矩形 14"/>
          <p:cNvSpPr/>
          <p:nvPr>
            <p:custDataLst>
              <p:tags r:id="rId7"/>
            </p:custDataLst>
          </p:nvPr>
        </p:nvSpPr>
        <p:spPr>
          <a:xfrm>
            <a:off x="7499985" y="2035810"/>
            <a:ext cx="3558540" cy="105092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AI </a:t>
            </a:r>
            <a:r>
              <a:rPr lang="ja-JP" altLang="en-US">
                <a:solidFill>
                  <a:schemeClr val="bg1"/>
                </a:solidFill>
              </a:rPr>
              <a:t>エージェント・</a:t>
            </a:r>
            <a:r>
              <a:rPr lang="en-US" altLang="ja-JP">
                <a:solidFill>
                  <a:schemeClr val="bg1"/>
                </a:solidFill>
              </a:rPr>
              <a:t>Agentic AI</a:t>
            </a:r>
          </a:p>
        </p:txBody>
      </p:sp>
      <p:sp>
        <p:nvSpPr>
          <p:cNvPr id="16" name="圆角矩形 15"/>
          <p:cNvSpPr/>
          <p:nvPr>
            <p:custDataLst>
              <p:tags r:id="rId8"/>
            </p:custDataLst>
          </p:nvPr>
        </p:nvSpPr>
        <p:spPr>
          <a:xfrm>
            <a:off x="4024630" y="3061335"/>
            <a:ext cx="208597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Claude(2023/3</a:t>
            </a:r>
            <a:r>
              <a:rPr lang="en-US" altLang="ja-JP">
                <a:solidFill>
                  <a:schemeClr val="bg1"/>
                </a:solidFill>
              </a:rPr>
              <a:t>)</a:t>
            </a:r>
          </a:p>
        </p:txBody>
      </p:sp>
      <p:sp>
        <p:nvSpPr>
          <p:cNvPr id="17" name="圆角矩形 16"/>
          <p:cNvSpPr/>
          <p:nvPr>
            <p:custDataLst>
              <p:tags r:id="rId9"/>
            </p:custDataLst>
          </p:nvPr>
        </p:nvSpPr>
        <p:spPr>
          <a:xfrm>
            <a:off x="4237990" y="3688080"/>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Gemini(2024/2)</a:t>
            </a:r>
          </a:p>
        </p:txBody>
      </p:sp>
      <p:sp>
        <p:nvSpPr>
          <p:cNvPr id="18" name="圆角矩形 17"/>
          <p:cNvSpPr/>
          <p:nvPr>
            <p:custDataLst>
              <p:tags r:id="rId10"/>
            </p:custDataLst>
          </p:nvPr>
        </p:nvSpPr>
        <p:spPr>
          <a:xfrm>
            <a:off x="4483100" y="4274185"/>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bg1"/>
                </a:solidFill>
              </a:rPr>
              <a:t>ImageBind(2023/5)</a:t>
            </a:r>
          </a:p>
        </p:txBody>
      </p:sp>
      <p:sp>
        <p:nvSpPr>
          <p:cNvPr id="19" name="圆角矩形 18"/>
          <p:cNvSpPr/>
          <p:nvPr>
            <p:custDataLst>
              <p:tags r:id="rId11"/>
            </p:custDataLst>
          </p:nvPr>
        </p:nvSpPr>
        <p:spPr>
          <a:xfrm>
            <a:off x="4726305" y="4859655"/>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ollama(2024/5)</a:t>
            </a:r>
          </a:p>
        </p:txBody>
      </p:sp>
      <p:sp>
        <p:nvSpPr>
          <p:cNvPr id="20" name="圆角矩形 19"/>
          <p:cNvSpPr/>
          <p:nvPr>
            <p:custDataLst>
              <p:tags r:id="rId12"/>
            </p:custDataLst>
          </p:nvPr>
        </p:nvSpPr>
        <p:spPr>
          <a:xfrm>
            <a:off x="4957445" y="5427980"/>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など</a:t>
            </a:r>
          </a:p>
        </p:txBody>
      </p:sp>
      <p:sp>
        <p:nvSpPr>
          <p:cNvPr id="21" name="圆角矩形 20"/>
          <p:cNvSpPr/>
          <p:nvPr>
            <p:custDataLst>
              <p:tags r:id="rId13"/>
            </p:custDataLst>
          </p:nvPr>
        </p:nvSpPr>
        <p:spPr>
          <a:xfrm>
            <a:off x="8701405" y="4937760"/>
            <a:ext cx="304482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Github Copilot(2023/11)</a:t>
            </a:r>
          </a:p>
        </p:txBody>
      </p:sp>
      <p:sp>
        <p:nvSpPr>
          <p:cNvPr id="22" name="圆角矩形 21"/>
          <p:cNvSpPr/>
          <p:nvPr>
            <p:custDataLst>
              <p:tags r:id="rId14"/>
            </p:custDataLst>
          </p:nvPr>
        </p:nvSpPr>
        <p:spPr>
          <a:xfrm>
            <a:off x="7691120" y="3027680"/>
            <a:ext cx="208597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bg1"/>
                </a:solidFill>
              </a:rPr>
              <a:t>Auto-GPT</a:t>
            </a:r>
            <a:r>
              <a:rPr lang="en-US" altLang="zh-CN">
                <a:solidFill>
                  <a:schemeClr val="bg1"/>
                </a:solidFill>
                <a:sym typeface="+mn-ea"/>
              </a:rPr>
              <a:t>(2023/3)</a:t>
            </a:r>
          </a:p>
        </p:txBody>
      </p:sp>
      <p:sp>
        <p:nvSpPr>
          <p:cNvPr id="23" name="圆角矩形 22"/>
          <p:cNvSpPr/>
          <p:nvPr>
            <p:custDataLst>
              <p:tags r:id="rId15"/>
            </p:custDataLst>
          </p:nvPr>
        </p:nvSpPr>
        <p:spPr>
          <a:xfrm>
            <a:off x="7895590" y="3700780"/>
            <a:ext cx="219265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bg1"/>
                </a:solidFill>
              </a:rPr>
              <a:t>LangChain</a:t>
            </a:r>
            <a:r>
              <a:rPr lang="en-US" altLang="zh-CN">
                <a:solidFill>
                  <a:schemeClr val="bg1"/>
                </a:solidFill>
                <a:sym typeface="+mn-ea"/>
              </a:rPr>
              <a:t>(2023/4)</a:t>
            </a:r>
          </a:p>
        </p:txBody>
      </p:sp>
      <p:sp>
        <p:nvSpPr>
          <p:cNvPr id="24" name="圆角矩形 23"/>
          <p:cNvSpPr/>
          <p:nvPr>
            <p:custDataLst>
              <p:tags r:id="rId16"/>
            </p:custDataLst>
          </p:nvPr>
        </p:nvSpPr>
        <p:spPr>
          <a:xfrm>
            <a:off x="8333105" y="4361180"/>
            <a:ext cx="2279650"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AgentGPT</a:t>
            </a:r>
            <a:r>
              <a:rPr lang="en-US" altLang="zh-CN">
                <a:solidFill>
                  <a:schemeClr val="bg1"/>
                </a:solidFill>
                <a:sym typeface="+mn-ea"/>
              </a:rPr>
              <a:t>(2023/6)</a:t>
            </a:r>
          </a:p>
        </p:txBody>
      </p:sp>
      <p:sp>
        <p:nvSpPr>
          <p:cNvPr id="25" name="圆角矩形 24"/>
          <p:cNvSpPr/>
          <p:nvPr>
            <p:custDataLst>
              <p:tags r:id="rId17"/>
            </p:custDataLst>
          </p:nvPr>
        </p:nvSpPr>
        <p:spPr>
          <a:xfrm>
            <a:off x="9883775" y="5532755"/>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など</a:t>
            </a:r>
          </a:p>
        </p:txBody>
      </p:sp>
      <p:sp>
        <p:nvSpPr>
          <p:cNvPr id="26" name="标题 25"/>
          <p:cNvSpPr txBox="1">
            <a:spLocks noGrp="1"/>
          </p:cNvSpPr>
          <p:nvPr>
            <p:ph type="title" idx="2"/>
            <p:custDataLst>
              <p:tags r:id="rId18"/>
            </p:custDataLst>
          </p:nvPr>
        </p:nvSpPr>
        <p:spPr>
          <a:xfrm>
            <a:off x="628720" y="20390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今回試した課題</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custDataLst>
              <p:tags r:id="rId2"/>
            </p:custDataLst>
          </p:nvPr>
        </p:nvPicPr>
        <p:blipFill>
          <a:blip r:embed="rId6"/>
          <a:stretch>
            <a:fillRect/>
          </a:stretch>
        </p:blipFill>
        <p:spPr>
          <a:xfrm>
            <a:off x="0" y="869950"/>
            <a:ext cx="14269085" cy="6194425"/>
          </a:xfrm>
          <a:prstGeom prst="rect">
            <a:avLst/>
          </a:prstGeom>
        </p:spPr>
      </p:pic>
      <p:sp>
        <p:nvSpPr>
          <p:cNvPr id="6" name="标题 5"/>
          <p:cNvSpPr txBox="1">
            <a:spLocks noGrp="1"/>
          </p:cNvSpPr>
          <p:nvPr>
            <p:ph type="title" idx="1"/>
            <p:custDataLst>
              <p:tags r:id="rId3"/>
            </p:custDataLst>
          </p:nvPr>
        </p:nvSpPr>
        <p:spPr>
          <a:xfrm>
            <a:off x="611575" y="164535"/>
            <a:ext cx="10969200" cy="705600"/>
          </a:xfrm>
          <a:noFill/>
          <a:ln>
            <a:noFill/>
            <a:prstDash val="sysDash"/>
          </a:ln>
        </p:spPr>
        <p:txBody>
          <a:bodyPr vert="horz" wrap="square" lIns="91440" tIns="45720" rIns="91440" bIns="45720" rtlCol="0" anchor="b" anchorCtr="0">
            <a:normAutofit fontScale="90000"/>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a:sym typeface="+mn-ea"/>
              </a:rPr>
              <a:t>人気AIプロジェクト自動収集＆分析システムについて</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custDataLst>
              <p:tags r:id="rId2"/>
            </p:custDataLst>
          </p:nvPr>
        </p:nvSpPr>
        <p:spPr>
          <a:xfrm>
            <a:off x="83185" y="829945"/>
            <a:ext cx="12004675" cy="3395345"/>
          </a:xfrm>
          <a:prstGeom prst="roundRect">
            <a:avLst/>
          </a:prstGeom>
          <a:noFill/>
          <a:ln>
            <a:solidFill>
              <a:schemeClr val="accent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lvl="0" indent="0" algn="l">
              <a:buNone/>
            </a:pPr>
            <a:r>
              <a:rPr lang="en-US" altLang="zh-CN">
                <a:solidFill>
                  <a:schemeClr val="tx1"/>
                </a:solidFill>
                <a:sym typeface="+mn-ea"/>
              </a:rPr>
              <a:t>Github</a:t>
            </a:r>
            <a:r>
              <a:rPr lang="ja-JP" altLang="en-US">
                <a:solidFill>
                  <a:schemeClr val="tx1"/>
                </a:solidFill>
                <a:sym typeface="+mn-ea"/>
              </a:rPr>
              <a:t>上のプロジェクト検索段階</a:t>
            </a:r>
            <a:endParaRPr lang="zh-CN" altLang="en-US">
              <a:solidFill>
                <a:schemeClr val="tx1"/>
              </a:solidFill>
              <a:sym typeface="+mn-ea"/>
            </a:endParaRPr>
          </a:p>
          <a:p>
            <a:pPr marL="742950" lvl="1" indent="-285750" algn="l">
              <a:buFont typeface="Arial" panose="020B0604020202020204" pitchFamily="34" charset="0"/>
              <a:buChar char="•"/>
            </a:pPr>
            <a:endParaRPr lang="zh-CN" altLang="en-US">
              <a:solidFill>
                <a:schemeClr val="tx1"/>
              </a:solidFill>
              <a:sym typeface="+mn-ea"/>
            </a:endParaRPr>
          </a:p>
        </p:txBody>
      </p:sp>
      <p:sp>
        <p:nvSpPr>
          <p:cNvPr id="6" name="圆角矩形 5"/>
          <p:cNvSpPr/>
          <p:nvPr>
            <p:custDataLst>
              <p:tags r:id="rId3"/>
            </p:custDataLst>
          </p:nvPr>
        </p:nvSpPr>
        <p:spPr>
          <a:xfrm>
            <a:off x="83185" y="4356735"/>
            <a:ext cx="12004675" cy="2338070"/>
          </a:xfrm>
          <a:prstGeom prst="roundRect">
            <a:avLst/>
          </a:prstGeom>
          <a:noFill/>
          <a:ln>
            <a:solidFill>
              <a:schemeClr val="accent2">
                <a:lumMod val="75000"/>
              </a:schemeClr>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algn="l"/>
            <a:r>
              <a:rPr lang="ja-JP" altLang="en-US">
                <a:solidFill>
                  <a:schemeClr val="tx1"/>
                </a:solidFill>
                <a:sym typeface="+mn-ea"/>
              </a:rPr>
              <a:t>テスト結果要約</a:t>
            </a:r>
            <a:endParaRPr lang="zh-CN" altLang="en-US">
              <a:solidFill>
                <a:schemeClr val="tx1"/>
              </a:solidFill>
            </a:endParaRPr>
          </a:p>
          <a:p>
            <a:pPr algn="ctr"/>
            <a:endParaRPr lang="zh-CN" altLang="en-US">
              <a:solidFill>
                <a:schemeClr val="tx1"/>
              </a:solidFill>
            </a:endParaRPr>
          </a:p>
        </p:txBody>
      </p:sp>
      <p:sp>
        <p:nvSpPr>
          <p:cNvPr id="4" name="圆角矩形 3"/>
          <p:cNvSpPr/>
          <p:nvPr>
            <p:custDataLst>
              <p:tags r:id="rId4"/>
            </p:custDataLst>
          </p:nvPr>
        </p:nvSpPr>
        <p:spPr>
          <a:xfrm>
            <a:off x="6194425" y="950595"/>
            <a:ext cx="5822950" cy="1444625"/>
          </a:xfrm>
          <a:prstGeom prst="roundRect">
            <a:avLst/>
          </a:prstGeom>
          <a:solidFill>
            <a:schemeClr val="tx1">
              <a:lumMod val="65000"/>
              <a:lumOff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l"/>
            <a:r>
              <a:rPr lang="en-US" altLang="zh-CN" sz="900">
                <a:solidFill>
                  <a:schemeClr val="bg1"/>
                </a:solidFill>
              </a:rPr>
              <a:t>prompt = (</a:t>
            </a:r>
          </a:p>
          <a:p>
            <a:pPr algn="l"/>
            <a:r>
              <a:rPr lang="en-US" altLang="zh-CN" sz="900">
                <a:solidFill>
                  <a:schemeClr val="bg1"/>
                </a:solidFill>
              </a:rPr>
              <a:t>        "You are a GitHub project search agent. "</a:t>
            </a:r>
          </a:p>
          <a:p>
            <a:pPr algn="l"/>
            <a:r>
              <a:rPr lang="en-US" altLang="zh-CN" sz="900">
                <a:solidFill>
                  <a:schemeClr val="bg1"/>
                </a:solidFill>
              </a:rPr>
              <a:t>        "Given the following purpose/requirement (in Japanese), output a single line GitHub search query using English keywords and official GitHub search syntax (e.g. automation language:Python). "</a:t>
            </a:r>
          </a:p>
          <a:p>
            <a:pPr algn="l"/>
            <a:r>
              <a:rPr lang="en-US" altLang="zh-CN" sz="900">
                <a:solidFill>
                  <a:schemeClr val="bg1"/>
                </a:solidFill>
              </a:rPr>
              <a:t>        "Do NOT include any Japanese or explanations, only the query.\n"</a:t>
            </a:r>
          </a:p>
          <a:p>
            <a:pPr algn="l"/>
            <a:r>
              <a:rPr lang="en-US" altLang="zh-CN" sz="900">
                <a:solidFill>
                  <a:schemeClr val="bg1"/>
                </a:solidFill>
              </a:rPr>
              <a:t>        f"Purpose/Requirement: {user_input}"</a:t>
            </a:r>
          </a:p>
          <a:p>
            <a:pPr algn="l"/>
            <a:r>
              <a:rPr lang="en-US" altLang="zh-CN" sz="900">
                <a:solidFill>
                  <a:schemeClr val="bg1"/>
                </a:solidFill>
              </a:rPr>
              <a:t>    )</a:t>
            </a:r>
          </a:p>
        </p:txBody>
      </p:sp>
      <p:sp>
        <p:nvSpPr>
          <p:cNvPr id="7" name="圆角矩形 6"/>
          <p:cNvSpPr/>
          <p:nvPr>
            <p:custDataLst>
              <p:tags r:id="rId5"/>
            </p:custDataLst>
          </p:nvPr>
        </p:nvSpPr>
        <p:spPr>
          <a:xfrm>
            <a:off x="6194425" y="2653665"/>
            <a:ext cx="5822950" cy="1444625"/>
          </a:xfrm>
          <a:prstGeom prst="roundRect">
            <a:avLst/>
          </a:prstGeom>
          <a:solidFill>
            <a:schemeClr val="tx1">
              <a:lumMod val="65000"/>
              <a:lumOff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l"/>
            <a:r>
              <a:rPr lang="en-US" altLang="zh-CN" sz="900">
                <a:solidFill>
                  <a:schemeClr val="bg1"/>
                </a:solidFill>
              </a:rPr>
              <a:t>prompt = (</a:t>
            </a:r>
          </a:p>
          <a:p>
            <a:pPr algn="l"/>
            <a:r>
              <a:rPr lang="en-US" altLang="zh-CN" sz="900">
                <a:solidFill>
                  <a:schemeClr val="bg1"/>
                </a:solidFill>
              </a:rPr>
              <a:t>        f"</a:t>
            </a:r>
            <a:r>
              <a:rPr lang="zh-CN" altLang="en-US" sz="900">
                <a:solidFill>
                  <a:schemeClr val="bg1"/>
                </a:solidFill>
              </a:rPr>
              <a:t>以下</a:t>
            </a:r>
            <a:r>
              <a:rPr lang="ja-JP" altLang="en-US" sz="900">
                <a:solidFill>
                  <a:schemeClr val="bg1"/>
                </a:solidFill>
              </a:rPr>
              <a:t>は</a:t>
            </a:r>
            <a:r>
              <a:rPr lang="en-US" altLang="zh-CN" sz="900">
                <a:solidFill>
                  <a:schemeClr val="bg1"/>
                </a:solidFill>
              </a:rPr>
              <a:t>GitHub</a:t>
            </a:r>
            <a:r>
              <a:rPr lang="zh-CN" altLang="en-US" sz="900">
                <a:solidFill>
                  <a:schemeClr val="bg1"/>
                </a:solidFill>
              </a:rPr>
              <a:t>検索結果</a:t>
            </a:r>
            <a:r>
              <a:rPr lang="ja-JP" altLang="en-US" sz="900">
                <a:solidFill>
                  <a:schemeClr val="bg1"/>
                </a:solidFill>
              </a:rPr>
              <a:t>です</a:t>
            </a:r>
            <a:r>
              <a:rPr lang="zh-CN" altLang="en-US" sz="900">
                <a:solidFill>
                  <a:schemeClr val="bg1"/>
                </a:solidFill>
              </a:rPr>
              <a:t>。目的</a:t>
            </a:r>
            <a:r>
              <a:rPr lang="en-US" altLang="zh-CN" sz="900">
                <a:solidFill>
                  <a:schemeClr val="bg1"/>
                </a:solidFill>
              </a:rPr>
              <a:t>: {user_input}\n"</a:t>
            </a:r>
          </a:p>
          <a:p>
            <a:pPr algn="l"/>
            <a:r>
              <a:rPr lang="en-US" altLang="zh-CN" sz="900">
                <a:solidFill>
                  <a:schemeClr val="bg1"/>
                </a:solidFill>
              </a:rPr>
              <a:t>        "</a:t>
            </a:r>
            <a:r>
              <a:rPr lang="zh-CN" altLang="en-US" sz="900">
                <a:solidFill>
                  <a:schemeClr val="bg1"/>
                </a:solidFill>
              </a:rPr>
              <a:t>各</a:t>
            </a:r>
            <a:r>
              <a:rPr lang="ja-JP" altLang="en-US" sz="900">
                <a:solidFill>
                  <a:schemeClr val="bg1"/>
                </a:solidFill>
              </a:rPr>
              <a:t>プロジェクトの</a:t>
            </a:r>
            <a:r>
              <a:rPr lang="zh-CN" altLang="en-US" sz="900">
                <a:solidFill>
                  <a:schemeClr val="bg1"/>
                </a:solidFill>
              </a:rPr>
              <a:t>特徴</a:t>
            </a:r>
            <a:r>
              <a:rPr lang="ja-JP" altLang="en-US" sz="900">
                <a:solidFill>
                  <a:schemeClr val="bg1"/>
                </a:solidFill>
              </a:rPr>
              <a:t>・</a:t>
            </a:r>
            <a:r>
              <a:rPr lang="zh-CN" altLang="en-US" sz="900">
                <a:solidFill>
                  <a:schemeClr val="bg1"/>
                </a:solidFill>
              </a:rPr>
              <a:t>推奨理由</a:t>
            </a:r>
            <a:r>
              <a:rPr lang="ja-JP" altLang="en-US" sz="900">
                <a:solidFill>
                  <a:schemeClr val="bg1"/>
                </a:solidFill>
              </a:rPr>
              <a:t>を</a:t>
            </a:r>
            <a:r>
              <a:rPr lang="zh-CN" altLang="en-US" sz="900">
                <a:solidFill>
                  <a:schemeClr val="bg1"/>
                </a:solidFill>
              </a:rPr>
              <a:t>日本語</a:t>
            </a:r>
            <a:r>
              <a:rPr lang="ja-JP" altLang="en-US" sz="900">
                <a:solidFill>
                  <a:schemeClr val="bg1"/>
                </a:solidFill>
              </a:rPr>
              <a:t>で</a:t>
            </a:r>
            <a:r>
              <a:rPr lang="zh-CN" altLang="en-US" sz="900">
                <a:solidFill>
                  <a:schemeClr val="bg1"/>
                </a:solidFill>
              </a:rPr>
              <a:t>簡潔</a:t>
            </a:r>
            <a:r>
              <a:rPr lang="ja-JP" altLang="en-US" sz="900">
                <a:solidFill>
                  <a:schemeClr val="bg1"/>
                </a:solidFill>
              </a:rPr>
              <a:t>にまとめ</a:t>
            </a:r>
            <a:r>
              <a:rPr lang="zh-CN" altLang="en-US" sz="900">
                <a:solidFill>
                  <a:schemeClr val="bg1"/>
                </a:solidFill>
              </a:rPr>
              <a:t>、目的</a:t>
            </a:r>
            <a:r>
              <a:rPr lang="ja-JP" altLang="en-US" sz="900">
                <a:solidFill>
                  <a:schemeClr val="bg1"/>
                </a:solidFill>
              </a:rPr>
              <a:t>に</a:t>
            </a:r>
            <a:r>
              <a:rPr lang="zh-CN" altLang="en-US" sz="900">
                <a:solidFill>
                  <a:schemeClr val="bg1"/>
                </a:solidFill>
              </a:rPr>
              <a:t>合致</a:t>
            </a:r>
            <a:r>
              <a:rPr lang="ja-JP" altLang="en-US" sz="900">
                <a:solidFill>
                  <a:schemeClr val="bg1"/>
                </a:solidFill>
              </a:rPr>
              <a:t>する</a:t>
            </a:r>
            <a:r>
              <a:rPr lang="zh-CN" altLang="en-US" sz="900">
                <a:solidFill>
                  <a:schemeClr val="bg1"/>
                </a:solidFill>
              </a:rPr>
              <a:t>順</a:t>
            </a:r>
            <a:r>
              <a:rPr lang="ja-JP" altLang="en-US" sz="900">
                <a:solidFill>
                  <a:schemeClr val="bg1"/>
                </a:solidFill>
              </a:rPr>
              <a:t>に</a:t>
            </a:r>
            <a:r>
              <a:rPr lang="zh-CN" altLang="en-US" sz="900">
                <a:solidFill>
                  <a:schemeClr val="bg1"/>
                </a:solidFill>
              </a:rPr>
              <a:t>並</a:t>
            </a:r>
            <a:r>
              <a:rPr lang="ja-JP" altLang="en-US" sz="900">
                <a:solidFill>
                  <a:schemeClr val="bg1"/>
                </a:solidFill>
              </a:rPr>
              <a:t>べて</a:t>
            </a:r>
            <a:r>
              <a:rPr lang="en-US" altLang="zh-CN" sz="900">
                <a:solidFill>
                  <a:schemeClr val="bg1"/>
                </a:solidFill>
              </a:rPr>
              <a:t>JSON</a:t>
            </a:r>
            <a:r>
              <a:rPr lang="zh-CN" altLang="en-US" sz="900">
                <a:solidFill>
                  <a:schemeClr val="bg1"/>
                </a:solidFill>
              </a:rPr>
              <a:t>形式</a:t>
            </a:r>
            <a:r>
              <a:rPr lang="ja-JP" altLang="en-US" sz="900">
                <a:solidFill>
                  <a:schemeClr val="bg1"/>
                </a:solidFill>
              </a:rPr>
              <a:t>で</a:t>
            </a:r>
            <a:r>
              <a:rPr lang="zh-CN" altLang="en-US" sz="900">
                <a:solidFill>
                  <a:schemeClr val="bg1"/>
                </a:solidFill>
              </a:rPr>
              <a:t>出力</a:t>
            </a:r>
            <a:r>
              <a:rPr lang="ja-JP" altLang="en-US" sz="900">
                <a:solidFill>
                  <a:schemeClr val="bg1"/>
                </a:solidFill>
              </a:rPr>
              <a:t>してください</a:t>
            </a:r>
            <a:r>
              <a:rPr lang="zh-CN" altLang="en-US" sz="900">
                <a:solidFill>
                  <a:schemeClr val="bg1"/>
                </a:solidFill>
              </a:rPr>
              <a:t>。</a:t>
            </a:r>
            <a:r>
              <a:rPr lang="en-US" altLang="zh-CN" sz="900">
                <a:solidFill>
                  <a:schemeClr val="bg1"/>
                </a:solidFill>
              </a:rPr>
              <a:t>\n"</a:t>
            </a:r>
          </a:p>
          <a:p>
            <a:pPr algn="l"/>
            <a:r>
              <a:rPr lang="en-US" altLang="zh-CN" sz="900">
                <a:solidFill>
                  <a:schemeClr val="bg1"/>
                </a:solidFill>
              </a:rPr>
              <a:t>        "### </a:t>
            </a:r>
            <a:r>
              <a:rPr lang="zh-CN" altLang="en-US" sz="900">
                <a:solidFill>
                  <a:schemeClr val="bg1"/>
                </a:solidFill>
              </a:rPr>
              <a:t>検索結果</a:t>
            </a:r>
            <a:r>
              <a:rPr lang="en-US" altLang="zh-CN" sz="900">
                <a:solidFill>
                  <a:schemeClr val="bg1"/>
                </a:solidFill>
              </a:rPr>
              <a:t>:\n" + json.dumps(repo_summaries, ensure_ascii=False, indent=2)</a:t>
            </a:r>
          </a:p>
          <a:p>
            <a:pPr algn="l"/>
            <a:r>
              <a:rPr lang="en-US" altLang="zh-CN" sz="900">
                <a:solidFill>
                  <a:schemeClr val="bg1"/>
                </a:solidFill>
              </a:rPr>
              <a:t>    )</a:t>
            </a:r>
          </a:p>
        </p:txBody>
      </p:sp>
      <p:sp>
        <p:nvSpPr>
          <p:cNvPr id="8" name="圆角矩形 7"/>
          <p:cNvSpPr/>
          <p:nvPr>
            <p:custDataLst>
              <p:tags r:id="rId6"/>
            </p:custDataLst>
          </p:nvPr>
        </p:nvSpPr>
        <p:spPr>
          <a:xfrm>
            <a:off x="6194425" y="4803140"/>
            <a:ext cx="5817235" cy="1444625"/>
          </a:xfrm>
          <a:prstGeom prst="roundRect">
            <a:avLst/>
          </a:prstGeom>
          <a:solidFill>
            <a:schemeClr val="tx1">
              <a:lumMod val="65000"/>
              <a:lumOff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l"/>
            <a:r>
              <a:rPr lang="en-US" altLang="zh-CN" sz="900">
                <a:solidFill>
                  <a:schemeClr val="bg1"/>
                </a:solidFill>
                <a:sym typeface="+mn-ea"/>
              </a:rPr>
              <a:t>summary_prompt = (</a:t>
            </a:r>
            <a:endParaRPr lang="en-US" altLang="zh-CN" sz="900">
              <a:solidFill>
                <a:schemeClr val="bg1"/>
              </a:solidFill>
            </a:endParaRPr>
          </a:p>
          <a:p>
            <a:pPr algn="l"/>
            <a:r>
              <a:rPr lang="en-US" altLang="zh-CN" sz="900">
                <a:solidFill>
                  <a:schemeClr val="bg1"/>
                </a:solidFill>
                <a:sym typeface="+mn-ea"/>
              </a:rPr>
              <a:t>        "</a:t>
            </a:r>
            <a:r>
              <a:rPr lang="zh-CN" altLang="en-US" sz="900">
                <a:solidFill>
                  <a:schemeClr val="bg1"/>
                </a:solidFill>
                <a:sym typeface="+mn-ea"/>
              </a:rPr>
              <a:t>以下</a:t>
            </a:r>
            <a:r>
              <a:rPr lang="ja-JP" altLang="en-US" sz="900">
                <a:solidFill>
                  <a:schemeClr val="bg1"/>
                </a:solidFill>
                <a:sym typeface="+mn-ea"/>
              </a:rPr>
              <a:t>は</a:t>
            </a:r>
            <a:r>
              <a:rPr lang="en-US" altLang="zh-CN" sz="900">
                <a:solidFill>
                  <a:schemeClr val="bg1"/>
                </a:solidFill>
                <a:sym typeface="+mn-ea"/>
              </a:rPr>
              <a:t>AI</a:t>
            </a:r>
            <a:r>
              <a:rPr lang="ja-JP" altLang="en-US" sz="900">
                <a:solidFill>
                  <a:schemeClr val="bg1"/>
                </a:solidFill>
                <a:sym typeface="+mn-ea"/>
              </a:rPr>
              <a:t>プロジェクトの</a:t>
            </a:r>
            <a:r>
              <a:rPr lang="en-US" altLang="zh-CN" sz="900">
                <a:solidFill>
                  <a:schemeClr val="bg1"/>
                </a:solidFill>
                <a:sym typeface="+mn-ea"/>
              </a:rPr>
              <a:t>Docker</a:t>
            </a:r>
            <a:r>
              <a:rPr lang="ja-JP" altLang="en-US" sz="900">
                <a:solidFill>
                  <a:schemeClr val="bg1"/>
                </a:solidFill>
                <a:sym typeface="+mn-ea"/>
              </a:rPr>
              <a:t>テスト</a:t>
            </a:r>
            <a:r>
              <a:rPr lang="zh-CN" altLang="en-US" sz="900">
                <a:solidFill>
                  <a:schemeClr val="bg1"/>
                </a:solidFill>
                <a:sym typeface="+mn-ea"/>
              </a:rPr>
              <a:t>結果（長大</a:t>
            </a:r>
            <a:r>
              <a:rPr lang="ja-JP" altLang="en-US" sz="900">
                <a:solidFill>
                  <a:schemeClr val="bg1"/>
                </a:solidFill>
                <a:sym typeface="+mn-ea"/>
              </a:rPr>
              <a:t>なログは</a:t>
            </a:r>
            <a:r>
              <a:rPr lang="zh-CN" altLang="en-US" sz="900">
                <a:solidFill>
                  <a:schemeClr val="bg1"/>
                </a:solidFill>
                <a:sym typeface="+mn-ea"/>
              </a:rPr>
              <a:t>抜粋）</a:t>
            </a:r>
            <a:r>
              <a:rPr lang="ja-JP" altLang="en-US" sz="900">
                <a:solidFill>
                  <a:schemeClr val="bg1"/>
                </a:solidFill>
                <a:sym typeface="+mn-ea"/>
              </a:rPr>
              <a:t>です</a:t>
            </a:r>
            <a:r>
              <a:rPr lang="zh-CN" altLang="en-US" sz="900">
                <a:solidFill>
                  <a:schemeClr val="bg1"/>
                </a:solidFill>
                <a:sym typeface="+mn-ea"/>
              </a:rPr>
              <a:t>。主</a:t>
            </a:r>
            <a:r>
              <a:rPr lang="ja-JP" altLang="en-US" sz="900">
                <a:solidFill>
                  <a:schemeClr val="bg1"/>
                </a:solidFill>
                <a:sym typeface="+mn-ea"/>
              </a:rPr>
              <a:t>な</a:t>
            </a:r>
            <a:r>
              <a:rPr lang="zh-CN" altLang="en-US" sz="900">
                <a:solidFill>
                  <a:schemeClr val="bg1"/>
                </a:solidFill>
                <a:sym typeface="+mn-ea"/>
              </a:rPr>
              <a:t>特徴</a:t>
            </a:r>
            <a:r>
              <a:rPr lang="ja-JP" altLang="en-US" sz="900">
                <a:solidFill>
                  <a:schemeClr val="bg1"/>
                </a:solidFill>
                <a:sym typeface="+mn-ea"/>
              </a:rPr>
              <a:t>・エラー</a:t>
            </a:r>
            <a:r>
              <a:rPr lang="zh-CN" altLang="en-US" sz="900">
                <a:solidFill>
                  <a:schemeClr val="bg1"/>
                </a:solidFill>
                <a:sym typeface="+mn-ea"/>
              </a:rPr>
              <a:t>傾向</a:t>
            </a:r>
            <a:r>
              <a:rPr lang="ja-JP" altLang="en-US" sz="900">
                <a:solidFill>
                  <a:schemeClr val="bg1"/>
                </a:solidFill>
                <a:sym typeface="+mn-ea"/>
              </a:rPr>
              <a:t>・</a:t>
            </a:r>
            <a:r>
              <a:rPr lang="zh-CN" altLang="en-US" sz="900">
                <a:solidFill>
                  <a:schemeClr val="bg1"/>
                </a:solidFill>
                <a:sym typeface="+mn-ea"/>
              </a:rPr>
              <a:t>改善案</a:t>
            </a:r>
            <a:r>
              <a:rPr lang="ja-JP" altLang="en-US" sz="900">
                <a:solidFill>
                  <a:schemeClr val="bg1"/>
                </a:solidFill>
                <a:sym typeface="+mn-ea"/>
              </a:rPr>
              <a:t>を</a:t>
            </a:r>
            <a:r>
              <a:rPr lang="zh-CN" altLang="en-US" sz="900">
                <a:solidFill>
                  <a:schemeClr val="bg1"/>
                </a:solidFill>
                <a:sym typeface="+mn-ea"/>
              </a:rPr>
              <a:t>日本語</a:t>
            </a:r>
            <a:r>
              <a:rPr lang="ja-JP" altLang="en-US" sz="900">
                <a:solidFill>
                  <a:schemeClr val="bg1"/>
                </a:solidFill>
                <a:sym typeface="+mn-ea"/>
              </a:rPr>
              <a:t>で</a:t>
            </a:r>
            <a:r>
              <a:rPr lang="en-US" altLang="zh-CN" sz="900">
                <a:solidFill>
                  <a:schemeClr val="bg1"/>
                </a:solidFill>
                <a:sym typeface="+mn-ea"/>
              </a:rPr>
              <a:t>3</a:t>
            </a:r>
            <a:r>
              <a:rPr lang="zh-CN" altLang="en-US" sz="900">
                <a:solidFill>
                  <a:schemeClr val="bg1"/>
                </a:solidFill>
                <a:sym typeface="+mn-ea"/>
              </a:rPr>
              <a:t>点要約</a:t>
            </a:r>
            <a:r>
              <a:rPr lang="ja-JP" altLang="en-US" sz="900">
                <a:solidFill>
                  <a:schemeClr val="bg1"/>
                </a:solidFill>
                <a:sym typeface="+mn-ea"/>
              </a:rPr>
              <a:t>してください</a:t>
            </a:r>
            <a:r>
              <a:rPr lang="zh-CN" altLang="en-US" sz="900">
                <a:solidFill>
                  <a:schemeClr val="bg1"/>
                </a:solidFill>
                <a:sym typeface="+mn-ea"/>
              </a:rPr>
              <a:t>。</a:t>
            </a:r>
            <a:r>
              <a:rPr lang="en-US" altLang="zh-CN" sz="900">
                <a:solidFill>
                  <a:schemeClr val="bg1"/>
                </a:solidFill>
                <a:sym typeface="+mn-ea"/>
              </a:rPr>
              <a:t>\n"</a:t>
            </a:r>
            <a:endParaRPr lang="en-US" altLang="zh-CN" sz="900">
              <a:solidFill>
                <a:schemeClr val="bg1"/>
              </a:solidFill>
            </a:endParaRPr>
          </a:p>
          <a:p>
            <a:pPr algn="l"/>
            <a:r>
              <a:rPr lang="en-US" altLang="zh-CN" sz="900">
                <a:solidFill>
                  <a:schemeClr val="bg1"/>
                </a:solidFill>
                <a:sym typeface="+mn-ea"/>
              </a:rPr>
              <a:t>        "### </a:t>
            </a:r>
            <a:r>
              <a:rPr lang="ja-JP" altLang="en-US" sz="900">
                <a:solidFill>
                  <a:schemeClr val="bg1"/>
                </a:solidFill>
                <a:sym typeface="+mn-ea"/>
              </a:rPr>
              <a:t>テスト</a:t>
            </a:r>
            <a:r>
              <a:rPr lang="zh-CN" altLang="en-US" sz="900">
                <a:solidFill>
                  <a:schemeClr val="bg1"/>
                </a:solidFill>
                <a:sym typeface="+mn-ea"/>
              </a:rPr>
              <a:t>結果</a:t>
            </a:r>
            <a:r>
              <a:rPr lang="en-US" altLang="zh-CN" sz="900">
                <a:solidFill>
                  <a:schemeClr val="bg1"/>
                </a:solidFill>
                <a:sym typeface="+mn-ea"/>
              </a:rPr>
              <a:t>:\n" + "\n".join(summary_lines)</a:t>
            </a:r>
            <a:endParaRPr lang="en-US" altLang="zh-CN" sz="900">
              <a:solidFill>
                <a:schemeClr val="bg1"/>
              </a:solidFill>
            </a:endParaRPr>
          </a:p>
          <a:p>
            <a:pPr algn="l"/>
            <a:r>
              <a:rPr lang="en-US" altLang="zh-CN" sz="900">
                <a:solidFill>
                  <a:schemeClr val="bg1"/>
                </a:solidFill>
                <a:sym typeface="+mn-ea"/>
              </a:rPr>
              <a:t>    )</a:t>
            </a:r>
          </a:p>
        </p:txBody>
      </p:sp>
      <p:sp>
        <p:nvSpPr>
          <p:cNvPr id="9" name="圆角矩形 8"/>
          <p:cNvSpPr/>
          <p:nvPr>
            <p:custDataLst>
              <p:tags r:id="rId7"/>
            </p:custDataLst>
          </p:nvPr>
        </p:nvSpPr>
        <p:spPr>
          <a:xfrm>
            <a:off x="742950" y="1428750"/>
            <a:ext cx="5157470" cy="84709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lvl="1" indent="0" algn="l">
              <a:buNone/>
            </a:pPr>
            <a:r>
              <a:rPr lang="zh-CN" altLang="en-US">
                <a:solidFill>
                  <a:schemeClr val="bg1"/>
                </a:solidFill>
                <a:sym typeface="+mn-ea"/>
              </a:rPr>
              <a:t>自然言語</a:t>
            </a:r>
            <a:r>
              <a:rPr lang="ja-JP" altLang="en-US">
                <a:solidFill>
                  <a:schemeClr val="bg1"/>
                </a:solidFill>
                <a:sym typeface="+mn-ea"/>
              </a:rPr>
              <a:t>から</a:t>
            </a:r>
            <a:r>
              <a:rPr lang="en-US" altLang="zh-CN">
                <a:solidFill>
                  <a:schemeClr val="bg1"/>
                </a:solidFill>
                <a:sym typeface="+mn-ea"/>
              </a:rPr>
              <a:t>GitHub</a:t>
            </a:r>
            <a:r>
              <a:rPr lang="zh-CN" altLang="en-US">
                <a:solidFill>
                  <a:schemeClr val="bg1"/>
                </a:solidFill>
                <a:sym typeface="+mn-ea"/>
              </a:rPr>
              <a:t>検索</a:t>
            </a:r>
            <a:r>
              <a:rPr lang="ja-JP" altLang="en-US">
                <a:solidFill>
                  <a:schemeClr val="bg1"/>
                </a:solidFill>
                <a:sym typeface="+mn-ea"/>
              </a:rPr>
              <a:t>クエリを</a:t>
            </a:r>
            <a:r>
              <a:rPr lang="zh-CN" altLang="en-US">
                <a:solidFill>
                  <a:schemeClr val="bg1"/>
                </a:solidFill>
                <a:sym typeface="+mn-ea"/>
              </a:rPr>
              <a:t>自動生成</a:t>
            </a:r>
          </a:p>
        </p:txBody>
      </p:sp>
      <p:sp>
        <p:nvSpPr>
          <p:cNvPr id="10" name="圆角矩形 9"/>
          <p:cNvSpPr/>
          <p:nvPr>
            <p:custDataLst>
              <p:tags r:id="rId8"/>
            </p:custDataLst>
          </p:nvPr>
        </p:nvSpPr>
        <p:spPr>
          <a:xfrm>
            <a:off x="742950" y="3016250"/>
            <a:ext cx="5156835" cy="84709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lvl="1" indent="0" algn="l">
              <a:buNone/>
            </a:pPr>
            <a:r>
              <a:rPr lang="zh-CN" altLang="en-US">
                <a:solidFill>
                  <a:schemeClr val="bg1"/>
                </a:solidFill>
                <a:sym typeface="+mn-ea"/>
              </a:rPr>
              <a:t>検索結果</a:t>
            </a:r>
            <a:r>
              <a:rPr lang="ja-JP" altLang="en-US">
                <a:solidFill>
                  <a:schemeClr val="bg1"/>
                </a:solidFill>
                <a:sym typeface="+mn-ea"/>
              </a:rPr>
              <a:t>を</a:t>
            </a:r>
            <a:r>
              <a:rPr lang="zh-CN" altLang="en-US">
                <a:solidFill>
                  <a:schemeClr val="bg1"/>
                </a:solidFill>
                <a:sym typeface="+mn-ea"/>
              </a:rPr>
              <a:t>要約</a:t>
            </a:r>
            <a:r>
              <a:rPr lang="ja-JP" altLang="en-US">
                <a:solidFill>
                  <a:schemeClr val="bg1"/>
                </a:solidFill>
                <a:sym typeface="+mn-ea"/>
              </a:rPr>
              <a:t>・レコメンド</a:t>
            </a:r>
            <a:r>
              <a:rPr lang="zh-CN" altLang="en-US">
                <a:solidFill>
                  <a:schemeClr val="bg1"/>
                </a:solidFill>
                <a:sym typeface="+mn-ea"/>
              </a:rPr>
              <a:t>（推奨理由付</a:t>
            </a:r>
            <a:r>
              <a:rPr lang="ja-JP" altLang="en-US">
                <a:solidFill>
                  <a:schemeClr val="bg1"/>
                </a:solidFill>
                <a:sym typeface="+mn-ea"/>
              </a:rPr>
              <a:t>きで</a:t>
            </a:r>
            <a:r>
              <a:rPr lang="zh-CN" altLang="en-US">
                <a:solidFill>
                  <a:schemeClr val="bg1"/>
                </a:solidFill>
                <a:sym typeface="+mn-ea"/>
              </a:rPr>
              <a:t>並</a:t>
            </a:r>
            <a:r>
              <a:rPr lang="ja-JP" altLang="en-US">
                <a:solidFill>
                  <a:schemeClr val="bg1"/>
                </a:solidFill>
                <a:sym typeface="+mn-ea"/>
              </a:rPr>
              <a:t>べ</a:t>
            </a:r>
            <a:r>
              <a:rPr lang="zh-CN" altLang="en-US">
                <a:solidFill>
                  <a:schemeClr val="bg1"/>
                </a:solidFill>
                <a:sym typeface="+mn-ea"/>
              </a:rPr>
              <a:t>替</a:t>
            </a:r>
            <a:r>
              <a:rPr lang="ja-JP" altLang="en-US">
                <a:solidFill>
                  <a:schemeClr val="bg1"/>
                </a:solidFill>
                <a:sym typeface="+mn-ea"/>
              </a:rPr>
              <a:t>え</a:t>
            </a:r>
            <a:r>
              <a:rPr lang="zh-CN" altLang="en-US">
                <a:solidFill>
                  <a:schemeClr val="bg1"/>
                </a:solidFill>
                <a:sym typeface="+mn-ea"/>
              </a:rPr>
              <a:t>）</a:t>
            </a:r>
          </a:p>
        </p:txBody>
      </p:sp>
      <p:sp>
        <p:nvSpPr>
          <p:cNvPr id="11" name="圆角矩形 10"/>
          <p:cNvSpPr/>
          <p:nvPr>
            <p:custDataLst>
              <p:tags r:id="rId9"/>
            </p:custDataLst>
          </p:nvPr>
        </p:nvSpPr>
        <p:spPr>
          <a:xfrm>
            <a:off x="743585" y="5101590"/>
            <a:ext cx="5156835" cy="84709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lvl="1" indent="0" algn="l">
              <a:buNone/>
            </a:pPr>
            <a:r>
              <a:rPr lang="en-US" altLang="zh-CN">
                <a:solidFill>
                  <a:schemeClr val="bg1"/>
                </a:solidFill>
                <a:sym typeface="+mn-ea"/>
              </a:rPr>
              <a:t>OpenAI API</a:t>
            </a:r>
            <a:r>
              <a:rPr lang="ja-JP" altLang="en-US">
                <a:solidFill>
                  <a:schemeClr val="bg1"/>
                </a:solidFill>
                <a:sym typeface="+mn-ea"/>
              </a:rPr>
              <a:t>で</a:t>
            </a:r>
            <a:r>
              <a:rPr lang="en-US" altLang="zh-CN">
                <a:solidFill>
                  <a:schemeClr val="bg1"/>
                </a:solidFill>
                <a:sym typeface="+mn-ea"/>
              </a:rPr>
              <a:t>Docker</a:t>
            </a:r>
            <a:r>
              <a:rPr lang="ja-JP" altLang="en-US">
                <a:solidFill>
                  <a:schemeClr val="bg1"/>
                </a:solidFill>
                <a:sym typeface="+mn-ea"/>
              </a:rPr>
              <a:t>テスト</a:t>
            </a:r>
            <a:r>
              <a:rPr lang="zh-CN" altLang="en-US">
                <a:solidFill>
                  <a:schemeClr val="bg1"/>
                </a:solidFill>
                <a:sym typeface="+mn-ea"/>
              </a:rPr>
              <a:t>結果</a:t>
            </a:r>
            <a:r>
              <a:rPr lang="ja-JP" altLang="en-US">
                <a:solidFill>
                  <a:schemeClr val="bg1"/>
                </a:solidFill>
                <a:sym typeface="+mn-ea"/>
              </a:rPr>
              <a:t>を</a:t>
            </a:r>
            <a:r>
              <a:rPr lang="zh-CN" altLang="en-US">
                <a:solidFill>
                  <a:schemeClr val="bg1"/>
                </a:solidFill>
                <a:sym typeface="+mn-ea"/>
              </a:rPr>
              <a:t>要約</a:t>
            </a:r>
            <a:r>
              <a:rPr lang="ja-JP" altLang="en-US">
                <a:solidFill>
                  <a:schemeClr val="bg1"/>
                </a:solidFill>
                <a:sym typeface="+mn-ea"/>
              </a:rPr>
              <a:t>し</a:t>
            </a:r>
            <a:r>
              <a:rPr lang="zh-CN" altLang="en-US">
                <a:solidFill>
                  <a:schemeClr val="bg1"/>
                </a:solidFill>
                <a:sym typeface="+mn-ea"/>
              </a:rPr>
              <a:t>、</a:t>
            </a:r>
            <a:r>
              <a:rPr lang="en-US" altLang="zh-CN">
                <a:solidFill>
                  <a:schemeClr val="bg1"/>
                </a:solidFill>
                <a:sym typeface="+mn-ea"/>
              </a:rPr>
              <a:t>ai_summary_report.md</a:t>
            </a:r>
            <a:r>
              <a:rPr lang="ja-JP" altLang="en-US">
                <a:solidFill>
                  <a:schemeClr val="bg1"/>
                </a:solidFill>
                <a:sym typeface="+mn-ea"/>
              </a:rPr>
              <a:t>に</a:t>
            </a:r>
            <a:r>
              <a:rPr lang="zh-CN" altLang="en-US">
                <a:solidFill>
                  <a:schemeClr val="bg1"/>
                </a:solidFill>
                <a:sym typeface="+mn-ea"/>
              </a:rPr>
              <a:t>保存</a:t>
            </a:r>
          </a:p>
        </p:txBody>
      </p:sp>
      <p:sp>
        <p:nvSpPr>
          <p:cNvPr id="18" name="标题 17"/>
          <p:cNvSpPr txBox="1">
            <a:spLocks noGrp="1"/>
          </p:cNvSpPr>
          <p:nvPr>
            <p:ph type="title" idx="2"/>
            <p:custDataLst>
              <p:tags r:id="rId10"/>
            </p:custDataLst>
          </p:nvPr>
        </p:nvSpPr>
        <p:spPr>
          <a:xfrm>
            <a:off x="608400" y="12453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プロジェクト内のAI役割</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 name="KSO_WM_UNIT_CONTENT_GROUP_TYPE" val="titlestyle"/>
  <p:tag name="KSO_WM_UNIT_PRESET_TEXT" val="单击此处添加标题"/>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10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10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 name="KSO_WM_UNIT_PRESET_TEXT" val="单击此处添加标题"/>
</p:tagLst>
</file>

<file path=ppt/tags/tag10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 name="KSO_WM_UNIT_PRESET_TEXT" val="单击此处添加标题"/>
</p:tagLst>
</file>

<file path=ppt/tags/tag10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 name="KSO_WM_UNIT_CONTENT_GROUP_TYPE" val="titlestyle"/>
  <p:tag name="KSO_WM_UNIT_PRESET_TEXT" val="单击此处添加标题"/>
</p:tagLst>
</file>

<file path=ppt/tags/tag1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 name="KSO_WM_UNIT_PRESET_TEXT" val="单击此处添加标题"/>
</p:tagLst>
</file>

<file path=ppt/tags/tag1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 name="KSO_WM_UNIT_CONTENT_GROUP_TYPE" val="titlestyle"/>
  <p:tag name="KSO_WM_UNIT_PRESET_TEXT" val="单击此处添加副标题"/>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 name="KSO_WM_UNIT_CONTENT_GROUP_TYPE" val="titlestyle"/>
  <p:tag name="KSO_WM_UNIT_PRESET_TEXT" val="单击此处添加标题"/>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TYPE" val="i"/>
  <p:tag name="KSO_WM_UNIT_INDEX" val="2"/>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UNIT_TYPE" val="i"/>
  <p:tag name="KSO_WM_UNIT_INDEX" val="3"/>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UNIT_TYPE" val="i"/>
  <p:tag name="KSO_WM_UNIT_INDEX" val="4"/>
  <p:tag name="KSO_WM_UNIT_CONTENT_GROUP_TYPE" val="contentchip"/>
</p:tagLst>
</file>

<file path=ppt/tags/tag1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1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SUBTYPE" val="b"/>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UNIT_CONTENT_GROUP_TYPE" val="contentchip"/>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Lst>
</file>

<file path=ppt/tags/tag138.xml><?xml version="1.0" encoding="utf-8"?>
<p:tagLst xmlns:a="http://schemas.openxmlformats.org/drawingml/2006/main" xmlns:r="http://schemas.openxmlformats.org/officeDocument/2006/relationships" xmlns:p="http://schemas.openxmlformats.org/presentationml/2006/main">
  <p:tag name="KSO_WM_SLIDE_ID" val="custom20230259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259"/>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115.4&quot;,&quot;top&quot;:&quot;72.4&quot;,&quot;width&quot;:&quot;732.2&quot;,&quot;height&quot;:&quot;358&quot;}"/>
  <p:tag name="KSO_WM_SLIDE_THEME_ID" val="3302748"/>
  <p:tag name="KSO_WM_SLIDE_THEME_NAME" val="绿色简约风主题"/>
</p:tagLst>
</file>

<file path=ppt/tags/tag1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9_1*a*1"/>
  <p:tag name="KSO_WM_TEMPLATE_CATEGORY" val="custom"/>
  <p:tag name="KSO_WM_TEMPLATE_INDEX" val="20230259"/>
  <p:tag name="KSO_WM_UNIT_LAYERLEVEL" val="1"/>
  <p:tag name="KSO_WM_TAG_VERSION" val="3.0"/>
  <p:tag name="KSO_WM_BEAUTIFY_FLAG" val="#wm#"/>
  <p:tag name="KSO_WM_UNIT_CONTENT_GROUP_TYPE" val="contentchip"/>
  <p:tag name="KSO_WM_UNIT_TEXT_TYPE" val="1"/>
  <p:tag name="KSO_WM_UNIT_PRESET_TEXT" val="单击添加文档标题"/>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41.xml><?xml version="1.0" encoding="utf-8"?>
<p:tagLst xmlns:a="http://schemas.openxmlformats.org/drawingml/2006/main" xmlns:r="http://schemas.openxmlformats.org/officeDocument/2006/relationships" xmlns:p="http://schemas.openxmlformats.org/presentationml/2006/main">
  <p:tag name="KSO_WM_UNIT_INDEX" val="4"/>
  <p:tag name="KSO_WM_UNIT_TYPE" val="i"/>
  <p:tag name="KSO_WM_BEAUTIFY_FLAG" val="#wm#"/>
</p:tagLst>
</file>

<file path=ppt/tags/tag142.xml><?xml version="1.0" encoding="utf-8"?>
<p:tagLst xmlns:a="http://schemas.openxmlformats.org/drawingml/2006/main" xmlns:r="http://schemas.openxmlformats.org/officeDocument/2006/relationships" xmlns:p="http://schemas.openxmlformats.org/presentationml/2006/main">
  <p:tag name="KSO_WM_UNIT_INDEX" val="3"/>
  <p:tag name="KSO_WM_UNIT_TYPE" val="j"/>
  <p:tag name="KSO_WM_BEAUTIFY_FLAG" val="#wm#"/>
</p:tagLst>
</file>

<file path=ppt/tags/tag143.xml><?xml version="1.0" encoding="utf-8"?>
<p:tagLst xmlns:a="http://schemas.openxmlformats.org/drawingml/2006/main" xmlns:r="http://schemas.openxmlformats.org/officeDocument/2006/relationships" xmlns:p="http://schemas.openxmlformats.org/presentationml/2006/main">
  <p:tag name="KSO_WM_UNIT_INDEX" val="12"/>
  <p:tag name="KSO_WM_UNIT_TYPE" val="f"/>
  <p:tag name="KSO_WM_UNIT_SUBTYPE" val="a"/>
  <p:tag name="KSO_WM_BEAUTIFY_FLAG" val="#wm#"/>
</p:tagLst>
</file>

<file path=ppt/tags/tag144.xml><?xml version="1.0" encoding="utf-8"?>
<p:tagLst xmlns:a="http://schemas.openxmlformats.org/drawingml/2006/main" xmlns:r="http://schemas.openxmlformats.org/officeDocument/2006/relationships" xmlns:p="http://schemas.openxmlformats.org/presentationml/2006/main">
  <p:tag name="KSO_WM_UNIT_INDEX" val="18"/>
  <p:tag name="KSO_WM_UNIT_TYPE" val="f"/>
  <p:tag name="KSO_WM_UNIT_SUBTYPE" val="a"/>
  <p:tag name="KSO_WM_BEAUTIFY_FLAG" val="#wm#"/>
</p:tagLst>
</file>

<file path=ppt/tags/tag145.xml><?xml version="1.0" encoding="utf-8"?>
<p:tagLst xmlns:a="http://schemas.openxmlformats.org/drawingml/2006/main" xmlns:r="http://schemas.openxmlformats.org/officeDocument/2006/relationships" xmlns:p="http://schemas.openxmlformats.org/presentationml/2006/main">
  <p:tag name="KSO_WM_UNIT_INDEX" val="6"/>
  <p:tag name="KSO_WM_UNIT_TYPE" val="i"/>
  <p:tag name="KSO_WM_BEAUTIFY_FLAG" val="#wm#"/>
</p:tagLst>
</file>

<file path=ppt/tags/tag146.xml><?xml version="1.0" encoding="utf-8"?>
<p:tagLst xmlns:a="http://schemas.openxmlformats.org/drawingml/2006/main" xmlns:r="http://schemas.openxmlformats.org/officeDocument/2006/relationships" xmlns:p="http://schemas.openxmlformats.org/presentationml/2006/main">
  <p:tag name="KSO_WM_UNIT_INDEX" val="8"/>
  <p:tag name="KSO_WM_UNIT_TYPE" val="i"/>
  <p:tag name="KSO_WM_BEAUTIFY_FLAG" val="#wm#"/>
</p:tagLst>
</file>

<file path=ppt/tags/tag147.xml><?xml version="1.0" encoding="utf-8"?>
<p:tagLst xmlns:a="http://schemas.openxmlformats.org/drawingml/2006/main" xmlns:r="http://schemas.openxmlformats.org/officeDocument/2006/relationships" xmlns:p="http://schemas.openxmlformats.org/presentationml/2006/main">
  <p:tag name="KSO_WM_UNIT_INDEX" val="10"/>
  <p:tag name="KSO_WM_UNIT_TYPE" val="i"/>
  <p:tag name="KSO_WM_BEAUTIFY_FLAG" val="#wm#"/>
</p:tagLst>
</file>

<file path=ppt/tags/tag148.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149.xml><?xml version="1.0" encoding="utf-8"?>
<p:tagLst xmlns:a="http://schemas.openxmlformats.org/drawingml/2006/main" xmlns:r="http://schemas.openxmlformats.org/officeDocument/2006/relationships" xmlns:p="http://schemas.openxmlformats.org/presentationml/2006/main">
  <p:tag name="KSO_WM_UNIT_INDEX" val="5"/>
  <p:tag name="KSO_WM_UNIT_TYPE" val="f"/>
  <p:tag name="KSO_WM_UNIT_SUBTYPE" val="a"/>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NDEX" val="21"/>
  <p:tag name="KSO_WM_UNIT_TYPE" val="f"/>
  <p:tag name="KSO_WM_UNIT_SUBTYPE" val="a"/>
  <p:tag name="KSO_WM_BEAUTIFY_FLAG" val="#wm#"/>
</p:tagLst>
</file>

<file path=ppt/tags/tag151.xml><?xml version="1.0" encoding="utf-8"?>
<p:tagLst xmlns:a="http://schemas.openxmlformats.org/drawingml/2006/main" xmlns:r="http://schemas.openxmlformats.org/officeDocument/2006/relationships" xmlns:p="http://schemas.openxmlformats.org/presentationml/2006/main">
  <p:tag name="KSO_WM_UNIT_INDEX" val="7"/>
  <p:tag name="KSO_WM_UNIT_TYPE" val="f"/>
  <p:tag name="KSO_WM_UNIT_SUBTYPE" val="a"/>
  <p:tag name="KSO_WM_BEAUTIFY_FLAG" val="#wm#"/>
</p:tagLst>
</file>

<file path=ppt/tags/tag152.xml><?xml version="1.0" encoding="utf-8"?>
<p:tagLst xmlns:a="http://schemas.openxmlformats.org/drawingml/2006/main" xmlns:r="http://schemas.openxmlformats.org/officeDocument/2006/relationships" xmlns:p="http://schemas.openxmlformats.org/presentationml/2006/main">
  <p:tag name="KSO_WM_UNIT_INDEX" val="23"/>
  <p:tag name="KSO_WM_UNIT_TYPE" val="f"/>
  <p:tag name="KSO_WM_UNIT_SUBTYPE" val="a"/>
  <p:tag name="KSO_WM_BEAUTIFY_FLAG" val="#wm#"/>
</p:tagLst>
</file>

<file path=ppt/tags/tag153.xml><?xml version="1.0" encoding="utf-8"?>
<p:tagLst xmlns:a="http://schemas.openxmlformats.org/drawingml/2006/main" xmlns:r="http://schemas.openxmlformats.org/officeDocument/2006/relationships" xmlns:p="http://schemas.openxmlformats.org/presentationml/2006/main">
  <p:tag name="KSO_WM_UNIT_INDEX" val="9"/>
  <p:tag name="KSO_WM_UNIT_TYPE" val="f"/>
  <p:tag name="KSO_WM_UNIT_SUBTYPE" val="a"/>
  <p:tag name="KSO_WM_BEAUTIFY_FLAG" val="#wm#"/>
</p:tagLst>
</file>

<file path=ppt/tags/tag154.xml><?xml version="1.0" encoding="utf-8"?>
<p:tagLst xmlns:a="http://schemas.openxmlformats.org/drawingml/2006/main" xmlns:r="http://schemas.openxmlformats.org/officeDocument/2006/relationships" xmlns:p="http://schemas.openxmlformats.org/presentationml/2006/main">
  <p:tag name="KSO_WM_UNIT_INDEX" val="26"/>
  <p:tag name="KSO_WM_UNIT_TYPE" val="f"/>
  <p:tag name="KSO_WM_UNIT_SUBTYPE" val="a"/>
  <p:tag name="KSO_WM_BEAUTIFY_FLAG" val="#wm#"/>
</p:tagLst>
</file>

<file path=ppt/tags/tag155.xml><?xml version="1.0" encoding="utf-8"?>
<p:tagLst xmlns:a="http://schemas.openxmlformats.org/drawingml/2006/main" xmlns:r="http://schemas.openxmlformats.org/officeDocument/2006/relationships" xmlns:p="http://schemas.openxmlformats.org/presentationml/2006/main">
  <p:tag name="KSO_WM_UNIT_INDEX" val="13"/>
  <p:tag name="KSO_WM_UNIT_TYPE" val="f"/>
  <p:tag name="KSO_WM_UNIT_SUBTYPE" val="a"/>
  <p:tag name="KSO_WM_BEAUTIFY_FLAG" val="#wm#"/>
</p:tagLst>
</file>

<file path=ppt/tags/tag156.xml><?xml version="1.0" encoding="utf-8"?>
<p:tagLst xmlns:a="http://schemas.openxmlformats.org/drawingml/2006/main" xmlns:r="http://schemas.openxmlformats.org/officeDocument/2006/relationships" xmlns:p="http://schemas.openxmlformats.org/presentationml/2006/main">
  <p:tag name="KSO_WM_UNIT_INDEX" val="29"/>
  <p:tag name="KSO_WM_UNIT_TYPE" val="f"/>
  <p:tag name="KSO_WM_UNIT_SUBTYPE" val="a"/>
  <p:tag name="KSO_WM_BEAUTIFY_FLAG" val="#wm#"/>
</p:tagLst>
</file>

<file path=ppt/tags/tag157.xml><?xml version="1.0" encoding="utf-8"?>
<p:tagLst xmlns:a="http://schemas.openxmlformats.org/drawingml/2006/main" xmlns:r="http://schemas.openxmlformats.org/officeDocument/2006/relationships" xmlns:p="http://schemas.openxmlformats.org/presentationml/2006/main">
  <p:tag name="KSO_WM_UNIT_INDEX" val="14"/>
  <p:tag name="KSO_WM_UNIT_TYPE" val="i"/>
  <p:tag name="KSO_WM_BEAUTIFY_FLAG" val="#wm#"/>
</p:tagLst>
</file>

<file path=ppt/tags/tag158.xml><?xml version="1.0" encoding="utf-8"?>
<p:tagLst xmlns:a="http://schemas.openxmlformats.org/drawingml/2006/main" xmlns:r="http://schemas.openxmlformats.org/officeDocument/2006/relationships" xmlns:p="http://schemas.openxmlformats.org/presentationml/2006/main">
  <p:tag name="KSO_WM_UNIT_INDEX" val="31"/>
  <p:tag name="KSO_WM_UNIT_TYPE" val="f"/>
  <p:tag name="KSO_WM_UNIT_SUBTYPE" val="a"/>
  <p:tag name="KSO_WM_BEAUTIFY_FLAG" val="#wm#"/>
</p:tagLst>
</file>

<file path=ppt/tags/tag159.xml><?xml version="1.0" encoding="utf-8"?>
<p:tagLst xmlns:a="http://schemas.openxmlformats.org/drawingml/2006/main" xmlns:r="http://schemas.openxmlformats.org/officeDocument/2006/relationships" xmlns:p="http://schemas.openxmlformats.org/presentationml/2006/main">
  <p:tag name="KSO_WM_UNIT_INDEX" val="19"/>
  <p:tag name="KSO_WM_UNIT_TYPE" val="f"/>
  <p:tag name="KSO_WM_UNIT_SUBTYPE" val="a"/>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UNIT_INDEX" val="20"/>
  <p:tag name="KSO_WM_UNIT_TYPE" val="i"/>
  <p:tag name="KSO_WM_BEAUTIFY_FLAG" val="#wm#"/>
</p:tagLst>
</file>

<file path=ppt/tags/tag1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63.xml><?xml version="1.0" encoding="utf-8"?>
<p:tagLst xmlns:a="http://schemas.openxmlformats.org/drawingml/2006/main" xmlns:r="http://schemas.openxmlformats.org/officeDocument/2006/relationships" xmlns:p="http://schemas.openxmlformats.org/presentationml/2006/main">
  <p:tag name="KSO_WM_UNIT_INDEX" val="9"/>
  <p:tag name="KSO_WM_UNIT_TYPE" val="i"/>
  <p:tag name="KSO_WM_BEAUTIFY_FLAG" val="#wm#"/>
</p:tagLst>
</file>

<file path=ppt/tags/tag164.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165.xml><?xml version="1.0" encoding="utf-8"?>
<p:tagLst xmlns:a="http://schemas.openxmlformats.org/drawingml/2006/main" xmlns:r="http://schemas.openxmlformats.org/officeDocument/2006/relationships" xmlns:p="http://schemas.openxmlformats.org/presentationml/2006/main">
  <p:tag name="KSO_WM_UNIT_INDEX" val="6"/>
  <p:tag name="KSO_WM_UNIT_TYPE" val="f"/>
  <p:tag name="KSO_WM_UNIT_SUBTYPE" val="a"/>
  <p:tag name="KSO_WM_BEAUTIFY_FLAG" val="#wm#"/>
</p:tagLst>
</file>

<file path=ppt/tags/tag166.xml><?xml version="1.0" encoding="utf-8"?>
<p:tagLst xmlns:a="http://schemas.openxmlformats.org/drawingml/2006/main" xmlns:r="http://schemas.openxmlformats.org/officeDocument/2006/relationships" xmlns:p="http://schemas.openxmlformats.org/presentationml/2006/main">
  <p:tag name="KSO_WM_UNIT_INDEX" val="3"/>
  <p:tag name="KSO_WM_UNIT_TYPE" val="f"/>
  <p:tag name="KSO_WM_UNIT_SUBTYPE" val="a"/>
  <p:tag name="KSO_WM_BEAUTIFY_FLAG" val="#wm#"/>
</p:tagLst>
</file>

<file path=ppt/tags/tag167.xml><?xml version="1.0" encoding="utf-8"?>
<p:tagLst xmlns:a="http://schemas.openxmlformats.org/drawingml/2006/main" xmlns:r="http://schemas.openxmlformats.org/officeDocument/2006/relationships" xmlns:p="http://schemas.openxmlformats.org/presentationml/2006/main">
  <p:tag name="KSO_WM_UNIT_INDEX" val="8"/>
  <p:tag name="KSO_WM_UNIT_TYPE" val="f"/>
  <p:tag name="KSO_WM_UNIT_SUBTYPE" val="a"/>
  <p:tag name="KSO_WM_BEAUTIFY_FLAG" val="#wm#"/>
</p:tagLst>
</file>

<file path=ppt/tags/tag168.xml><?xml version="1.0" encoding="utf-8"?>
<p:tagLst xmlns:a="http://schemas.openxmlformats.org/drawingml/2006/main" xmlns:r="http://schemas.openxmlformats.org/officeDocument/2006/relationships" xmlns:p="http://schemas.openxmlformats.org/presentationml/2006/main">
  <p:tag name="KSO_WM_UNIT_INDEX" val="10"/>
  <p:tag name="KSO_WM_UNIT_TYPE" val="f"/>
  <p:tag name="KSO_WM_UNIT_SUBTYPE" val="a"/>
  <p:tag name="KSO_WM_BEAUTIFY_FLAG" val="#wm#"/>
</p:tagLst>
</file>

<file path=ppt/tags/tag169.xml><?xml version="1.0" encoding="utf-8"?>
<p:tagLst xmlns:a="http://schemas.openxmlformats.org/drawingml/2006/main" xmlns:r="http://schemas.openxmlformats.org/officeDocument/2006/relationships" xmlns:p="http://schemas.openxmlformats.org/presentationml/2006/main">
  <p:tag name="KSO_WM_UNIT_INDEX" val="7"/>
  <p:tag name="KSO_WM_UNIT_TYPE" val="f"/>
  <p:tag name="KSO_WM_UNIT_SUBTYPE" val="a"/>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70.xml><?xml version="1.0" encoding="utf-8"?>
<p:tagLst xmlns:a="http://schemas.openxmlformats.org/drawingml/2006/main" xmlns:r="http://schemas.openxmlformats.org/officeDocument/2006/relationships" xmlns:p="http://schemas.openxmlformats.org/presentationml/2006/main">
  <p:tag name="KSO_WM_UNIT_INDEX" val="4"/>
  <p:tag name="KSO_WM_UNIT_TYPE" val="i"/>
  <p:tag name="KSO_WM_BEAUTIFY_FLAG" val="#wm#"/>
</p:tagLst>
</file>

<file path=ppt/tags/tag171.xml><?xml version="1.0" encoding="utf-8"?>
<p:tagLst xmlns:a="http://schemas.openxmlformats.org/drawingml/2006/main" xmlns:r="http://schemas.openxmlformats.org/officeDocument/2006/relationships" xmlns:p="http://schemas.openxmlformats.org/presentationml/2006/main">
  <p:tag name="KSO_WM_UNIT_INDEX" val="11"/>
  <p:tag name="KSO_WM_UNIT_TYPE" val="i"/>
  <p:tag name="KSO_WM_BEAUTIFY_FLAG" val="#wm#"/>
</p:tagLst>
</file>

<file path=ppt/tags/tag172.xml><?xml version="1.0" encoding="utf-8"?>
<p:tagLst xmlns:a="http://schemas.openxmlformats.org/drawingml/2006/main" xmlns:r="http://schemas.openxmlformats.org/officeDocument/2006/relationships" xmlns:p="http://schemas.openxmlformats.org/presentationml/2006/main">
  <p:tag name="KSO_WM_UNIT_INDEX" val="12"/>
  <p:tag name="KSO_WM_UNIT_TYPE" val="i"/>
  <p:tag name="KSO_WM_BEAUTIFY_FLAG" val="#wm#"/>
</p:tagLst>
</file>

<file path=ppt/tags/tag173.xml><?xml version="1.0" encoding="utf-8"?>
<p:tagLst xmlns:a="http://schemas.openxmlformats.org/drawingml/2006/main" xmlns:r="http://schemas.openxmlformats.org/officeDocument/2006/relationships" xmlns:p="http://schemas.openxmlformats.org/presentationml/2006/main">
  <p:tag name="KSO_WM_UNIT_INDEX" val="5"/>
  <p:tag name="KSO_WM_UNIT_TYPE" val="i"/>
  <p:tag name="KSO_WM_BEAUTIFY_FLAG" val="#wm#"/>
</p:tagLst>
</file>

<file path=ppt/tags/tag1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自己紹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76.xml><?xml version="1.0" encoding="utf-8"?>
<p:tagLst xmlns:a="http://schemas.openxmlformats.org/drawingml/2006/main" xmlns:r="http://schemas.openxmlformats.org/officeDocument/2006/relationships" xmlns:p="http://schemas.openxmlformats.org/presentationml/2006/main">
  <p:tag name="KSO_WM_UNIT_INDEX" val="3"/>
  <p:tag name="KSO_WM_UNIT_TYPE" val="f"/>
  <p:tag name="KSO_WM_UNIT_SUBTYPE" val="a"/>
  <p:tag name="KSO_WM_BEAUTIFY_FLAG" val="#wm#"/>
</p:tagLst>
</file>

<file path=ppt/tags/tag177.xml><?xml version="1.0" encoding="utf-8"?>
<p:tagLst xmlns:a="http://schemas.openxmlformats.org/drawingml/2006/main" xmlns:r="http://schemas.openxmlformats.org/officeDocument/2006/relationships" xmlns:p="http://schemas.openxmlformats.org/presentationml/2006/main">
  <p:tag name="KSO_WM_UNIT_INDEX" val="4"/>
  <p:tag name="KSO_WM_UNIT_TYPE" val="f"/>
  <p:tag name="KSO_WM_UNIT_SUBTYPE" val="a"/>
  <p:tag name="KSO_WM_BEAUTIFY_FLAG" val="#wm#"/>
</p:tagLst>
</file>

<file path=ppt/tags/tag178.xml><?xml version="1.0" encoding="utf-8"?>
<p:tagLst xmlns:a="http://schemas.openxmlformats.org/drawingml/2006/main" xmlns:r="http://schemas.openxmlformats.org/officeDocument/2006/relationships" xmlns:p="http://schemas.openxmlformats.org/presentationml/2006/main">
  <p:tag name="KSO_WM_UNIT_INDEX" val="8"/>
  <p:tag name="KSO_WM_UNIT_TYPE" val="f"/>
  <p:tag name="KSO_WM_UNIT_SUBTYPE" val="a"/>
  <p:tag name="KSO_WM_BEAUTIFY_FLAG" val="#wm#"/>
</p:tagLst>
</file>

<file path=ppt/tags/tag179.xml><?xml version="1.0" encoding="utf-8"?>
<p:tagLst xmlns:a="http://schemas.openxmlformats.org/drawingml/2006/main" xmlns:r="http://schemas.openxmlformats.org/officeDocument/2006/relationships" xmlns:p="http://schemas.openxmlformats.org/presentationml/2006/main">
  <p:tag name="KSO_WM_UNIT_INDEX" val="6"/>
  <p:tag name="KSO_WM_UNIT_TYPE" val="f"/>
  <p:tag name="KSO_WM_UNIT_SUBTYPE" val="a"/>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0.xml><?xml version="1.0" encoding="utf-8"?>
<p:tagLst xmlns:a="http://schemas.openxmlformats.org/drawingml/2006/main" xmlns:r="http://schemas.openxmlformats.org/officeDocument/2006/relationships" xmlns:p="http://schemas.openxmlformats.org/presentationml/2006/main">
  <p:tag name="KSO_WM_UNIT_INDEX" val="10"/>
  <p:tag name="KSO_WM_UNIT_TYPE" val="f"/>
  <p:tag name="KSO_WM_UNIT_SUBTYPE" val="a"/>
  <p:tag name="KSO_WM_BEAUTIFY_FLAG" val="#wm#"/>
</p:tagLst>
</file>

<file path=ppt/tags/tag181.xml><?xml version="1.0" encoding="utf-8"?>
<p:tagLst xmlns:a="http://schemas.openxmlformats.org/drawingml/2006/main" xmlns:r="http://schemas.openxmlformats.org/officeDocument/2006/relationships" xmlns:p="http://schemas.openxmlformats.org/presentationml/2006/main">
  <p:tag name="KSO_WM_UNIT_INDEX" val="9"/>
  <p:tag name="KSO_WM_UNIT_TYPE" val="f"/>
  <p:tag name="KSO_WM_UNIT_SUBTYPE" val="a"/>
  <p:tag name="KSO_WM_BEAUTIFY_FLAG" val="#wm#"/>
</p:tagLst>
</file>

<file path=ppt/tags/tag182.xml><?xml version="1.0" encoding="utf-8"?>
<p:tagLst xmlns:a="http://schemas.openxmlformats.org/drawingml/2006/main" xmlns:r="http://schemas.openxmlformats.org/officeDocument/2006/relationships" xmlns:p="http://schemas.openxmlformats.org/presentationml/2006/main">
  <p:tag name="KSO_WM_UNIT_INDEX" val="7"/>
  <p:tag name="KSO_WM_UNIT_TYPE" val="f"/>
  <p:tag name="KSO_WM_UNIT_SUBTYPE" val="a"/>
  <p:tag name="KSO_WM_BEAUTIFY_FLAG" val="#wm#"/>
</p:tagLst>
</file>

<file path=ppt/tags/tag183.xml><?xml version="1.0" encoding="utf-8"?>
<p:tagLst xmlns:a="http://schemas.openxmlformats.org/drawingml/2006/main" xmlns:r="http://schemas.openxmlformats.org/officeDocument/2006/relationships" xmlns:p="http://schemas.openxmlformats.org/presentationml/2006/main">
  <p:tag name="KSO_WM_UNIT_INDEX" val="11"/>
  <p:tag name="KSO_WM_UNIT_TYPE" val="f"/>
  <p:tag name="KSO_WM_UNIT_SUBTYPE" val="a"/>
  <p:tag name="KSO_WM_BEAUTIFY_FLAG" val="#wm#"/>
</p:tagLst>
</file>

<file path=ppt/tags/tag184.xml><?xml version="1.0" encoding="utf-8"?>
<p:tagLst xmlns:a="http://schemas.openxmlformats.org/drawingml/2006/main" xmlns:r="http://schemas.openxmlformats.org/officeDocument/2006/relationships" xmlns:p="http://schemas.openxmlformats.org/presentationml/2006/main">
  <p:tag name="KSO_WM_UNIT_INDEX" val="5"/>
  <p:tag name="KSO_WM_UNIT_TYPE" val="i"/>
  <p:tag name="KSO_WM_BEAUTIFY_FLAG" val="#wm#"/>
</p:tagLst>
</file>

<file path=ppt/tags/tag185.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18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88.xml><?xml version="1.0" encoding="utf-8"?>
<p:tagLst xmlns:a="http://schemas.openxmlformats.org/drawingml/2006/main" xmlns:r="http://schemas.openxmlformats.org/officeDocument/2006/relationships" xmlns:p="http://schemas.openxmlformats.org/presentationml/2006/main">
  <p:tag name="KSO_WM_UNIT_INDEX" val="4"/>
  <p:tag name="KSO_WM_UNIT_TYPE" val="f"/>
  <p:tag name="KSO_WM_UNIT_SUBTYPE" val="a"/>
  <p:tag name="KSO_WM_BEAUTIFY_FLAG" val="#wm#"/>
</p:tagLst>
</file>

<file path=ppt/tags/tag189.xml><?xml version="1.0" encoding="utf-8"?>
<p:tagLst xmlns:a="http://schemas.openxmlformats.org/drawingml/2006/main" xmlns:r="http://schemas.openxmlformats.org/officeDocument/2006/relationships" xmlns:p="http://schemas.openxmlformats.org/presentationml/2006/main">
  <p:tag name="KSO_WM_UNIT_INDEX" val="6"/>
  <p:tag name="KSO_WM_UNIT_TYPE" val="i"/>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0.xml><?xml version="1.0" encoding="utf-8"?>
<p:tagLst xmlns:a="http://schemas.openxmlformats.org/drawingml/2006/main" xmlns:r="http://schemas.openxmlformats.org/officeDocument/2006/relationships" xmlns:p="http://schemas.openxmlformats.org/presentationml/2006/main">
  <p:tag name="KSO_WM_UNIT_INDEX" val="5"/>
  <p:tag name="KSO_WM_UNIT_TYPE" val="f"/>
  <p:tag name="KSO_WM_UNIT_SUBTYPE" val="a"/>
  <p:tag name="KSO_WM_BEAUTIFY_FLAG" val="#wm#"/>
</p:tagLst>
</file>

<file path=ppt/tags/tag191.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192.xml><?xml version="1.0" encoding="utf-8"?>
<p:tagLst xmlns:a="http://schemas.openxmlformats.org/drawingml/2006/main" xmlns:r="http://schemas.openxmlformats.org/officeDocument/2006/relationships" xmlns:p="http://schemas.openxmlformats.org/presentationml/2006/main">
  <p:tag name="KSO_WM_UNIT_INDEX" val="7"/>
  <p:tag name="KSO_WM_UNIT_TYPE" val="j"/>
  <p:tag name="KSO_WM_BEAUTIFY_FLAG" val="#wm#"/>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登壇する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95.xml><?xml version="1.0" encoding="utf-8"?>
<p:tagLst xmlns:a="http://schemas.openxmlformats.org/drawingml/2006/main" xmlns:r="http://schemas.openxmlformats.org/officeDocument/2006/relationships" xmlns:p="http://schemas.openxmlformats.org/presentationml/2006/main">
  <p:tag name="KSO_WM_UNIT_INDEX" val="9"/>
  <p:tag name="KSO_WM_UNIT_TYPE" val="f"/>
  <p:tag name="KSO_WM_UNIT_SUBTYPE" val="a"/>
  <p:tag name="KSO_WM_BEAUTIFY_FLAG" val="#wm#"/>
</p:tagLst>
</file>

<file path=ppt/tags/tag196.xml><?xml version="1.0" encoding="utf-8"?>
<p:tagLst xmlns:a="http://schemas.openxmlformats.org/drawingml/2006/main" xmlns:r="http://schemas.openxmlformats.org/officeDocument/2006/relationships" xmlns:p="http://schemas.openxmlformats.org/presentationml/2006/main">
  <p:tag name="KSO_WM_UNIT_INDEX" val="4"/>
  <p:tag name="KSO_WM_UNIT_TYPE" val="f"/>
  <p:tag name="KSO_WM_UNIT_SUBTYPE" val="a"/>
  <p:tag name="KSO_WM_BEAUTIFY_FLAG" val="#wm#"/>
</p:tagLst>
</file>

<file path=ppt/tags/tag197.xml><?xml version="1.0" encoding="utf-8"?>
<p:tagLst xmlns:a="http://schemas.openxmlformats.org/drawingml/2006/main" xmlns:r="http://schemas.openxmlformats.org/officeDocument/2006/relationships" xmlns:p="http://schemas.openxmlformats.org/presentationml/2006/main">
  <p:tag name="KSO_WM_UNIT_INDEX" val="6"/>
  <p:tag name="KSO_WM_UNIT_TYPE" val="i"/>
  <p:tag name="KSO_WM_BEAUTIFY_FLAG" val="#wm#"/>
</p:tagLst>
</file>

<file path=ppt/tags/tag198.xml><?xml version="1.0" encoding="utf-8"?>
<p:tagLst xmlns:a="http://schemas.openxmlformats.org/drawingml/2006/main" xmlns:r="http://schemas.openxmlformats.org/officeDocument/2006/relationships" xmlns:p="http://schemas.openxmlformats.org/presentationml/2006/main">
  <p:tag name="KSO_WM_UNIT_INDEX" val="5"/>
  <p:tag name="KSO_WM_UNIT_TYPE" val="f"/>
  <p:tag name="KSO_WM_UNIT_SUBTYPE" val="a"/>
  <p:tag name="KSO_WM_BEAUTIFY_FLAG" val="#wm#"/>
</p:tagLst>
</file>

<file path=ppt/tags/tag199.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00.xml><?xml version="1.0" encoding="utf-8"?>
<p:tagLst xmlns:a="http://schemas.openxmlformats.org/drawingml/2006/main" xmlns:r="http://schemas.openxmlformats.org/officeDocument/2006/relationships" xmlns:p="http://schemas.openxmlformats.org/presentationml/2006/main">
  <p:tag name="KSO_WM_UNIT_INDEX" val="10"/>
  <p:tag name="KSO_WM_UNIT_TYPE" val="i"/>
  <p:tag name="KSO_WM_BEAUTIFY_FLAG" val="#wm#"/>
</p:tagLst>
</file>

<file path=ppt/tags/tag201.xml><?xml version="1.0" encoding="utf-8"?>
<p:tagLst xmlns:a="http://schemas.openxmlformats.org/drawingml/2006/main" xmlns:r="http://schemas.openxmlformats.org/officeDocument/2006/relationships" xmlns:p="http://schemas.openxmlformats.org/presentationml/2006/main">
  <p:tag name="KSO_WM_UNIT_INDEX" val="11"/>
  <p:tag name="KSO_WM_UNIT_TYPE" val="i"/>
  <p:tag name="KSO_WM_BEAUTIFY_FLAG" val="#wm#"/>
</p:tagLst>
</file>

<file path=ppt/tags/tag202.xml><?xml version="1.0" encoding="utf-8"?>
<p:tagLst xmlns:a="http://schemas.openxmlformats.org/drawingml/2006/main" xmlns:r="http://schemas.openxmlformats.org/officeDocument/2006/relationships" xmlns:p="http://schemas.openxmlformats.org/presentationml/2006/main">
  <p:tag name="KSO_WM_UNIT_INDEX" val="8"/>
  <p:tag name="KSO_WM_UNIT_TYPE" val="f"/>
  <p:tag name="KSO_WM_UNIT_SUBTYPE" val="a"/>
  <p:tag name="KSO_WM_BEAUTIFY_FLAG" val="#wm#"/>
</p:tagLst>
</file>

<file path=ppt/tags/tag203.xml><?xml version="1.0" encoding="utf-8"?>
<p:tagLst xmlns:a="http://schemas.openxmlformats.org/drawingml/2006/main" xmlns:r="http://schemas.openxmlformats.org/officeDocument/2006/relationships" xmlns:p="http://schemas.openxmlformats.org/presentationml/2006/main">
  <p:tag name="KSO_WM_UNIT_INDEX" val="12"/>
  <p:tag name="KSO_WM_UNIT_TYPE" val="f"/>
  <p:tag name="KSO_WM_UNIT_SUBTYPE" val="a"/>
  <p:tag name="KSO_WM_BEAUTIFY_FLAG" val="#wm#"/>
</p:tagLst>
</file>

<file path=ppt/tags/tag204.xml><?xml version="1.0" encoding="utf-8"?>
<p:tagLst xmlns:a="http://schemas.openxmlformats.org/drawingml/2006/main" xmlns:r="http://schemas.openxmlformats.org/officeDocument/2006/relationships" xmlns:p="http://schemas.openxmlformats.org/presentationml/2006/main">
  <p:tag name="KSO_WM_UNIT_INDEX" val="7"/>
  <p:tag name="KSO_WM_UNIT_TYPE" val="i"/>
  <p:tag name="KSO_WM_BEAUTIFY_FLAG" val="#wm#"/>
</p:tagLst>
</file>

<file path=ppt/tags/tag2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07.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208.xml><?xml version="1.0" encoding="utf-8"?>
<p:tagLst xmlns:a="http://schemas.openxmlformats.org/drawingml/2006/main" xmlns:r="http://schemas.openxmlformats.org/officeDocument/2006/relationships" xmlns:p="http://schemas.openxmlformats.org/presentationml/2006/main">
  <p:tag name="KSO_WM_UNIT_INDEX" val="4"/>
  <p:tag name="KSO_WM_UNIT_TYPE" val="f"/>
  <p:tag name="KSO_WM_UNIT_SUBTYPE" val="a"/>
  <p:tag name="KSO_WM_BEAUTIFY_FLAG" val="#wm#"/>
</p:tagLst>
</file>

<file path=ppt/tags/tag209.xml><?xml version="1.0" encoding="utf-8"?>
<p:tagLst xmlns:a="http://schemas.openxmlformats.org/drawingml/2006/main" xmlns:r="http://schemas.openxmlformats.org/officeDocument/2006/relationships" xmlns:p="http://schemas.openxmlformats.org/presentationml/2006/main">
  <p:tag name="KSO_WM_UNIT_INDEX" val="5"/>
  <p:tag name="KSO_WM_UNIT_TYPE" val="i"/>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INDEX" val="6"/>
  <p:tag name="KSO_WM_UNIT_TYPE" val="f"/>
  <p:tag name="KSO_WM_UNIT_SUBTYPE" val="a"/>
  <p:tag name="KSO_WM_BEAUTIFY_FLAG" val="#wm#"/>
</p:tagLst>
</file>

<file path=ppt/tags/tag211.xml><?xml version="1.0" encoding="utf-8"?>
<p:tagLst xmlns:a="http://schemas.openxmlformats.org/drawingml/2006/main" xmlns:r="http://schemas.openxmlformats.org/officeDocument/2006/relationships" xmlns:p="http://schemas.openxmlformats.org/presentationml/2006/main">
  <p:tag name="KSO_WM_UNIT_INDEX" val="8"/>
  <p:tag name="KSO_WM_UNIT_TYPE" val="i"/>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INDEX" val="7"/>
  <p:tag name="KSO_WM_UNIT_TYPE" val="f"/>
  <p:tag name="KSO_WM_UNIT_SUBTYPE" val="a"/>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INDEX" val="10"/>
  <p:tag name="KSO_WM_UNIT_TYPE" val="f"/>
  <p:tag name="KSO_WM_UNIT_SUBTYPE" val="a"/>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INDEX" val="11"/>
  <p:tag name="KSO_WM_UNIT_TYPE" val="f"/>
  <p:tag name="KSO_WM_UNIT_SUBTYPE" val="a"/>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INDEX" val="13"/>
  <p:tag name="KSO_WM_UNIT_TYPE" val="f"/>
  <p:tag name="KSO_WM_UNIT_SUBTYPE" val="a"/>
  <p:tag name="KSO_WM_BEAUTIFY_FLAG" val="#wm#"/>
</p:tagLst>
</file>

<file path=ppt/tags/tag216.xml><?xml version="1.0" encoding="utf-8"?>
<p:tagLst xmlns:a="http://schemas.openxmlformats.org/drawingml/2006/main" xmlns:r="http://schemas.openxmlformats.org/officeDocument/2006/relationships" xmlns:p="http://schemas.openxmlformats.org/presentationml/2006/main">
  <p:tag name="KSO_WM_UNIT_INDEX" val="15"/>
  <p:tag name="KSO_WM_UNIT_TYPE" val="f"/>
  <p:tag name="KSO_WM_UNIT_SUBTYPE" val="a"/>
  <p:tag name="KSO_WM_BEAUTIFY_FLAG" val="#wm#"/>
</p:tagLst>
</file>

<file path=ppt/tags/tag217.xml><?xml version="1.0" encoding="utf-8"?>
<p:tagLst xmlns:a="http://schemas.openxmlformats.org/drawingml/2006/main" xmlns:r="http://schemas.openxmlformats.org/officeDocument/2006/relationships" xmlns:p="http://schemas.openxmlformats.org/presentationml/2006/main">
  <p:tag name="KSO_WM_UNIT_INDEX" val="17"/>
  <p:tag name="KSO_WM_UNIT_TYPE" val="f"/>
  <p:tag name="KSO_WM_UNIT_SUBTYPE" val="a"/>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UNIT_INDEX" val="16"/>
  <p:tag name="KSO_WM_UNIT_TYPE" val="f"/>
  <p:tag name="KSO_WM_UNIT_SUBTYPE" val="a"/>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UNIT_INDEX" val="9"/>
  <p:tag name="KSO_WM_UNIT_TYPE" val="f"/>
  <p:tag name="KSO_WM_UNIT_SUBTYPE" val="a"/>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UNIT_INDEX" val="12"/>
  <p:tag name="KSO_WM_UNIT_TYPE" val="f"/>
  <p:tag name="KSO_WM_UNIT_SUBTYPE" val="a"/>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UNIT_INDEX" val="14"/>
  <p:tag name="KSO_WM_UNIT_TYPE" val="f"/>
  <p:tag name="KSO_WM_UNIT_SUBTYPE" val="a"/>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UNIT_INDEX" val="18"/>
  <p:tag name="KSO_WM_UNIT_TYPE" val="f"/>
  <p:tag name="KSO_WM_UNIT_SUBTYPE" val="a"/>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25.xml><?xml version="1.0" encoding="utf-8"?>
<p:tagLst xmlns:a="http://schemas.openxmlformats.org/drawingml/2006/main" xmlns:r="http://schemas.openxmlformats.org/officeDocument/2006/relationships" xmlns:p="http://schemas.openxmlformats.org/presentationml/2006/main">
  <p:tag name="KSO_WM_UNIT_INDEX" val="2"/>
  <p:tag name="KSO_WM_UNIT_TYPE" val="j"/>
  <p:tag name="KSO_WM_BEAUTIFY_FLAG" val="#wm#"/>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28.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229.xml><?xml version="1.0" encoding="utf-8"?>
<p:tagLst xmlns:a="http://schemas.openxmlformats.org/drawingml/2006/main" xmlns:r="http://schemas.openxmlformats.org/officeDocument/2006/relationships" xmlns:p="http://schemas.openxmlformats.org/presentationml/2006/main">
  <p:tag name="KSO_WM_UNIT_INDEX" val="11"/>
  <p:tag name="KSO_WM_UNIT_TYPE" val="f"/>
  <p:tag name="KSO_WM_UNIT_SUBTYPE" val="a"/>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UNIT_INDEX" val="3"/>
  <p:tag name="KSO_WM_UNIT_TYPE" val="j"/>
  <p:tag name="KSO_WM_BEAUTIFY_FLAG" val="#wm#"/>
</p:tagLst>
</file>

<file path=ppt/tags/tag231.xml><?xml version="1.0" encoding="utf-8"?>
<p:tagLst xmlns:a="http://schemas.openxmlformats.org/drawingml/2006/main" xmlns:r="http://schemas.openxmlformats.org/officeDocument/2006/relationships" xmlns:p="http://schemas.openxmlformats.org/presentationml/2006/main">
  <p:tag name="KSO_WM_UNIT_INDEX" val="9"/>
  <p:tag name="KSO_WM_UNIT_TYPE" val="f"/>
  <p:tag name="KSO_WM_UNIT_SUBTYPE" val="a"/>
  <p:tag name="KSO_WM_BEAUTIFY_FLAG" val="#wm#"/>
</p:tagLst>
</file>

<file path=ppt/tags/tag232.xml><?xml version="1.0" encoding="utf-8"?>
<p:tagLst xmlns:a="http://schemas.openxmlformats.org/drawingml/2006/main" xmlns:r="http://schemas.openxmlformats.org/officeDocument/2006/relationships" xmlns:p="http://schemas.openxmlformats.org/presentationml/2006/main">
  <p:tag name="KSO_WM_UNIT_INDEX" val="15"/>
  <p:tag name="KSO_WM_UNIT_TYPE" val="f"/>
  <p:tag name="KSO_WM_UNIT_SUBTYPE" val="a"/>
  <p:tag name="KSO_WM_BEAUTIFY_FLAG" val="#wm#"/>
</p:tagLst>
</file>

<file path=ppt/tags/tag233.xml><?xml version="1.0" encoding="utf-8"?>
<p:tagLst xmlns:a="http://schemas.openxmlformats.org/drawingml/2006/main" xmlns:r="http://schemas.openxmlformats.org/officeDocument/2006/relationships" xmlns:p="http://schemas.openxmlformats.org/presentationml/2006/main">
  <p:tag name="KSO_WM_UNIT_INDEX" val="4"/>
  <p:tag name="KSO_WM_UNIT_TYPE" val="f"/>
  <p:tag name="KSO_WM_UNIT_SUBTYPE" val="a"/>
  <p:tag name="KSO_WM_BEAUTIFY_FLAG" val="#wm#"/>
</p:tagLst>
</file>

<file path=ppt/tags/tag234.xml><?xml version="1.0" encoding="utf-8"?>
<p:tagLst xmlns:a="http://schemas.openxmlformats.org/drawingml/2006/main" xmlns:r="http://schemas.openxmlformats.org/officeDocument/2006/relationships" xmlns:p="http://schemas.openxmlformats.org/presentationml/2006/main">
  <p:tag name="KSO_WM_UNIT_INDEX" val="10"/>
  <p:tag name="KSO_WM_UNIT_TYPE" val="f"/>
  <p:tag name="KSO_WM_UNIT_SUBTYPE" val="a"/>
  <p:tag name="KSO_WM_BEAUTIFY_FLAG" val="#wm#"/>
</p:tagLst>
</file>

<file path=ppt/tags/tag235.xml><?xml version="1.0" encoding="utf-8"?>
<p:tagLst xmlns:a="http://schemas.openxmlformats.org/drawingml/2006/main" xmlns:r="http://schemas.openxmlformats.org/officeDocument/2006/relationships" xmlns:p="http://schemas.openxmlformats.org/presentationml/2006/main">
  <p:tag name="KSO_WM_UNIT_INDEX" val="16"/>
  <p:tag name="KSO_WM_UNIT_TYPE" val="f"/>
  <p:tag name="KSO_WM_UNIT_SUBTYPE" val="a"/>
  <p:tag name="KSO_WM_BEAUTIFY_FLAG" val="#wm#"/>
</p:tagLst>
</file>

<file path=ppt/tags/tag2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今回試した課題"/>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人気AIプロジェクト自動収集＆分析システムについて"/>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239.xml><?xml version="1.0" encoding="utf-8"?>
<p:tagLst xmlns:a="http://schemas.openxmlformats.org/drawingml/2006/main" xmlns:r="http://schemas.openxmlformats.org/officeDocument/2006/relationships" xmlns:p="http://schemas.openxmlformats.org/presentationml/2006/main">
  <p:tag name="KSO_WM_UNIT_INDEX" val="3"/>
  <p:tag name="KSO_WM_UNIT_TYPE" val="j"/>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INDEX" val="3"/>
  <p:tag name="KSO_WM_UNIT_TYPE" val="j"/>
  <p:tag name="KSO_WM_BEAUTIFY_FLAG" val="#wm#"/>
</p:tagLst>
</file>

<file path=ppt/tags/tag241.xml><?xml version="1.0" encoding="utf-8"?>
<p:tagLst xmlns:a="http://schemas.openxmlformats.org/drawingml/2006/main" xmlns:r="http://schemas.openxmlformats.org/officeDocument/2006/relationships" xmlns:p="http://schemas.openxmlformats.org/presentationml/2006/main">
  <p:tag name="KSO_WM_UNIT_INDEX" val="3"/>
  <p:tag name="KSO_WM_UNIT_TYPE" val="j"/>
  <p:tag name="KSO_WM_BEAUTIFY_FLAG" val="#wm#"/>
</p:tagLst>
</file>

<file path=ppt/tags/tag242.xml><?xml version="1.0" encoding="utf-8"?>
<p:tagLst xmlns:a="http://schemas.openxmlformats.org/drawingml/2006/main" xmlns:r="http://schemas.openxmlformats.org/officeDocument/2006/relationships" xmlns:p="http://schemas.openxmlformats.org/presentationml/2006/main">
  <p:tag name="KSO_WM_UNIT_INDEX" val="2"/>
  <p:tag name="KSO_WM_UNIT_TYPE" val="j"/>
  <p:tag name="KSO_WM_BEAUTIFY_FLAG" val="#wm#"/>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44.xml><?xml version="1.0" encoding="utf-8"?>
<p:tagLst xmlns:a="http://schemas.openxmlformats.org/drawingml/2006/main" xmlns:r="http://schemas.openxmlformats.org/officeDocument/2006/relationships" xmlns:p="http://schemas.openxmlformats.org/presentationml/2006/main">
  <p:tag name="KSO_WM_UNIT_INDEX" val="9"/>
  <p:tag name="KSO_WM_UNIT_TYPE" val="f"/>
  <p:tag name="KSO_WM_UNIT_SUBTYPE" val="a"/>
  <p:tag name="KSO_WM_BEAUTIFY_FLAG" val="#wm#"/>
</p:tagLst>
</file>

<file path=ppt/tags/tag245.xml><?xml version="1.0" encoding="utf-8"?>
<p:tagLst xmlns:a="http://schemas.openxmlformats.org/drawingml/2006/main" xmlns:r="http://schemas.openxmlformats.org/officeDocument/2006/relationships" xmlns:p="http://schemas.openxmlformats.org/presentationml/2006/main">
  <p:tag name="KSO_WM_UNIT_INDEX" val="4"/>
  <p:tag name="KSO_WM_UNIT_TYPE" val="f"/>
  <p:tag name="KSO_WM_UNIT_SUBTYPE" val="a"/>
  <p:tag name="KSO_WM_BEAUTIFY_FLAG" val="#wm#"/>
</p:tagLst>
</file>

<file path=ppt/tags/tag246.xml><?xml version="1.0" encoding="utf-8"?>
<p:tagLst xmlns:a="http://schemas.openxmlformats.org/drawingml/2006/main" xmlns:r="http://schemas.openxmlformats.org/officeDocument/2006/relationships" xmlns:p="http://schemas.openxmlformats.org/presentationml/2006/main">
  <p:tag name="KSO_WM_UNIT_INDEX" val="5"/>
  <p:tag name="KSO_WM_UNIT_TYPE" val="f"/>
  <p:tag name="KSO_WM_UNIT_SUBTYPE" val="a"/>
  <p:tag name="KSO_WM_BEAUTIFY_FLAG" val="#wm#"/>
</p:tagLst>
</file>

<file path=ppt/tags/tag247.xml><?xml version="1.0" encoding="utf-8"?>
<p:tagLst xmlns:a="http://schemas.openxmlformats.org/drawingml/2006/main" xmlns:r="http://schemas.openxmlformats.org/officeDocument/2006/relationships" xmlns:p="http://schemas.openxmlformats.org/presentationml/2006/main">
  <p:tag name="KSO_WM_UNIT_INDEX" val="2"/>
  <p:tag name="KSO_WM_UNIT_TYPE" val="f"/>
  <p:tag name="KSO_WM_UNIT_SUBTYPE" val="a"/>
  <p:tag name="KSO_WM_BEAUTIFY_FLAG" val="#wm#"/>
</p:tagLst>
</file>

<file path=ppt/tags/tag248.xml><?xml version="1.0" encoding="utf-8"?>
<p:tagLst xmlns:a="http://schemas.openxmlformats.org/drawingml/2006/main" xmlns:r="http://schemas.openxmlformats.org/officeDocument/2006/relationships" xmlns:p="http://schemas.openxmlformats.org/presentationml/2006/main">
  <p:tag name="KSO_WM_UNIT_INDEX" val="10"/>
  <p:tag name="KSO_WM_UNIT_TYPE" val="i"/>
  <p:tag name="KSO_WM_BEAUTIFY_FLAG" val="#wm#"/>
</p:tagLst>
</file>

<file path=ppt/tags/tag249.xml><?xml version="1.0" encoding="utf-8"?>
<p:tagLst xmlns:a="http://schemas.openxmlformats.org/drawingml/2006/main" xmlns:r="http://schemas.openxmlformats.org/officeDocument/2006/relationships" xmlns:p="http://schemas.openxmlformats.org/presentationml/2006/main">
  <p:tag name="KSO_WM_UNIT_INDEX" val="11"/>
  <p:tag name="KSO_WM_UNIT_TYPE" val="i"/>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259"/>
  <p:tag name="KSO_WM_SLIDE_TYPE" val="text"/>
  <p:tag name="KSO_WM_SLIDE_SUBTYPE" val="pureTxt"/>
  <p:tag name="KSO_WM_SLIDE_SIZE" val="863*444"/>
  <p:tag name="KSO_WM_SLIDE_POSITION" val="47*47"/>
  <p:tag name="KSO_WM_SLIDE_LAYOUT" val="a_f"/>
  <p:tag name="KSO_WM_SLIDE_LAYOUT_CNT" val="1_1"/>
  <p:tag name="KSO_WM_SPECIAL_SOURCE" val="bdnull"/>
  <p:tag name="KSO_WM_DIAGRAM_GROUP_CODE" val="l1-1"/>
  <p:tag name="KSO_WM_SLIDE_DIAGTYPE" val="l"/>
  <p:tag name="KSO_WM_SLIDE_LAYOUT_NAME" val="标题和内容"/>
</p:tagLst>
</file>

<file path=ppt/tags/tag2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1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1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5"/>
  <p:tag name="KSO_WM_UNIT_USESOURCEFORMAT_APPLY" val="1"/>
</p:tagLst>
</file>

<file path=ppt/tags/tag2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1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1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5"/>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1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1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5"/>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1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1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5"/>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a*1_1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1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f*1_1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1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添加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2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2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6"/>
  <p:tag name="KSO_WM_UNIT_USESOURCEFORMAT_APPLY" val="1"/>
</p:tagLst>
</file>

<file path=ppt/tags/tag2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2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2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6"/>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2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2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6"/>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2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2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6"/>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a*1_2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2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f*1_2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2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输入你的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3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3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7"/>
  <p:tag name="KSO_WM_UNIT_USESOURCEFORMAT_APPLY" val="1"/>
</p:tagLst>
</file>

<file path=ppt/tags/tag2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3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3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7"/>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3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3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7"/>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3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3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7"/>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a*1_3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3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f*1_3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3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添加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4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4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4000000059604645,&quot;colorType&quot;:1,&quot;foreColorIndex&quot;:8,&quot;pos&quot;:1,&quot;transparency&quot;:0},{&quot;brightness&quot;:0,&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8"/>
  <p:tag name="KSO_WM_UNIT_USESOURCEFORMAT_APPLY" val="1"/>
</p:tagLst>
</file>

<file path=ppt/tags/tag2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4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4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8"/>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a*1_4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4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f*1_4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4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输入你的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4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4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8"/>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069_2*l_h_i*1_4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4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8"/>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8,&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構築フェーズごとのAIAgentの役割"/>
  <p:tag name="KSO_WM_UNIT_ISCONTENTSTITLE" val="0"/>
  <p:tag name="KSO_WM_UNIT_ISNUMDGMTITLE" val="0"/>
  <p:tag name="KSO_WM_UNIT_NOCLEAR" val="0"/>
  <p:tag name="KSO_WM_UNIT_VALUE" val="10"/>
  <p:tag name="KSO_WM_UNIT_ID" val="_7*a*1"/>
  <p:tag name="KSO_WM_TEMPLATE_CATEGORY" val="diagram"/>
  <p:tag name="KSO_WM_TEMPLATE_INDEX" val="20231069"/>
  <p:tag name="KSO_WM_UNIT_TEXT_TYPE" val="1"/>
  <p:tag name="KSO_WM_DIAGRAM_GROUP_CODE" val="l1-1"/>
  <p:tag name="KSO_WM_UNIT_PRESET_TEXT" val="单击此处添加标题"/>
  <p:tag name="KSO_WM_UNIT_TEXT_FILL_FORE_SCHEMECOLOR_INDEX" val="13"/>
  <p:tag name="KSO_WM_UNIT_TEXT_FILL_TYPE" val="1"/>
  <p:tag name="KSO_WM_UNIT_USESOURCEFORMAT_APPLY" val="1"/>
  <p:tag name="KSO_WM_UNIT_CONTENT_GROUP_TYPE" val="titlestyle"/>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まとめ"/>
  <p:tag name="KSO_WM_UNIT_ISCONTENTSTITLE" val="0"/>
  <p:tag name="KSO_WM_UNIT_ISNUMDGMTITLE" val="0"/>
  <p:tag name="KSO_WM_UNIT_NOCLEAR" val="0"/>
  <p:tag name="KSO_WM_UNIT_VALUE" val="10"/>
  <p:tag name="KSO_WM_UNIT_ID" val="_7*a*1"/>
  <p:tag name="KSO_WM_TEMPLATE_CATEGORY" val="diagram"/>
  <p:tag name="KSO_WM_TEMPLATE_INDEX" val="20231069"/>
  <p:tag name="KSO_WM_UNIT_TEXT_TYPE" val="1"/>
  <p:tag name="KSO_WM_DIAGRAM_GROUP_CODE" val="l1-1"/>
  <p:tag name="KSO_WM_UNIT_PRESET_TEXT" val="单击此处添加标题"/>
  <p:tag name="KSO_WM_UNIT_TEXT_FILL_FORE_SCHEMECOLOR_INDEX" val="13"/>
  <p:tag name="KSO_WM_UNIT_TEXT_FILL_TYPE" val="1"/>
  <p:tag name="KSO_WM_UNIT_USESOURCEFORMAT_APPLY" val="1"/>
  <p:tag name="KSO_WM_UNIT_CONTENT_GROUP_TYPE" val="titlestyle"/>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 name="KSO_WM_UNIT_PRESET_TEXT" val="单击此处添加标题"/>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NDEX" val="2"/>
  <p:tag name="KSO_WM_UNIT_TYPE" val="j"/>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83.xml><?xml version="1.0" encoding="utf-8"?>
<p:tagLst xmlns:a="http://schemas.openxmlformats.org/drawingml/2006/main" xmlns:r="http://schemas.openxmlformats.org/officeDocument/2006/relationships" xmlns:p="http://schemas.openxmlformats.org/presentationml/2006/main">
  <p:tag name="TABLE_ENDDRAG_ORIGIN_RECT" val="880*367"/>
  <p:tag name="TABLE_ENDDRAG_RECT" val="60*88*880*367"/>
  <p:tag name="KSO_WM_UNIT_INDEX" val="2"/>
  <p:tag name="KSO_WM_UNIT_TYPE" val="β"/>
  <p:tag name="KSO_WM_BEAUTIFY_FLAG" val="#wm#"/>
</p:tagLst>
</file>

<file path=ppt/tags/tag284.xml><?xml version="1.0" encoding="utf-8"?>
<p:tagLst xmlns:a="http://schemas.openxmlformats.org/drawingml/2006/main" xmlns:r="http://schemas.openxmlformats.org/officeDocument/2006/relationships" xmlns:p="http://schemas.openxmlformats.org/presentationml/2006/main">
  <p:tag name="KSO_WM_UNIT_INDEX" val="3"/>
  <p:tag name="KSO_WM_UNIT_TYPE" val="j"/>
  <p:tag name="KSO_WM_BEAUTIFY_FLAG" val="#wm#"/>
</p:tagLst>
</file>

<file path=ppt/tags/tag2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デモ"/>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PRESET_TEXT" val="单击此处编辑母版文本样式&#10;第二级&#10;第三级&#10;第四级&#10;第五级"/>
</p:tagLst>
</file>

<file path=ppt/tags/tag288.xml><?xml version="1.0" encoding="utf-8"?>
<p:tagLst xmlns:a="http://schemas.openxmlformats.org/drawingml/2006/main" xmlns:r="http://schemas.openxmlformats.org/officeDocument/2006/relationships" xmlns:p="http://schemas.openxmlformats.org/presentationml/2006/main">
  <p:tag name="KSO_WM_UNIT_INDEX" val="4"/>
  <p:tag name="KSO_WM_UNIT_TYPE" val="f"/>
  <p:tag name="KSO_WM_UNIT_SUBTYPE" val="a"/>
  <p:tag name="KSO_WM_BEAUTIFY_FLAG" val="#wm#"/>
</p:tagLst>
</file>

<file path=ppt/tags/tag289.xml><?xml version="1.0" encoding="utf-8"?>
<p:tagLst xmlns:a="http://schemas.openxmlformats.org/drawingml/2006/main" xmlns:r="http://schemas.openxmlformats.org/officeDocument/2006/relationships" xmlns:p="http://schemas.openxmlformats.org/presentationml/2006/main">
  <p:tag name="KSO_WM_UNIT_INDEX" val="15"/>
  <p:tag name="KSO_WM_UNIT_TYPE" val="f"/>
  <p:tag name="KSO_WM_UNIT_SUBTYPE" val="a"/>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a="http://schemas.openxmlformats.org/drawingml/2006/main" xmlns:r="http://schemas.openxmlformats.org/officeDocument/2006/relationships" xmlns:p="http://schemas.openxmlformats.org/presentationml/2006/main">
  <p:tag name="KSO_WM_UNIT_INDEX" val="2"/>
  <p:tag name="KSO_WM_UNIT_TYPE" val="i"/>
  <p:tag name="KSO_WM_BEAUTIFY_FLAG" val="#wm#"/>
</p:tagLst>
</file>

<file path=ppt/tags/tag291.xml><?xml version="1.0" encoding="utf-8"?>
<p:tagLst xmlns:a="http://schemas.openxmlformats.org/drawingml/2006/main" xmlns:r="http://schemas.openxmlformats.org/officeDocument/2006/relationships" xmlns:p="http://schemas.openxmlformats.org/presentationml/2006/main">
  <p:tag name="KSO_WM_UNIT_INDEX" val="7"/>
  <p:tag name="KSO_WM_UNIT_TYPE" val="f"/>
  <p:tag name="KSO_WM_UNIT_SUBTYPE" val="a"/>
  <p:tag name="KSO_WM_BEAUTIFY_FLAG" val="#wm#"/>
</p:tagLst>
</file>

<file path=ppt/tags/tag292.xml><?xml version="1.0" encoding="utf-8"?>
<p:tagLst xmlns:a="http://schemas.openxmlformats.org/drawingml/2006/main" xmlns:r="http://schemas.openxmlformats.org/officeDocument/2006/relationships" xmlns:p="http://schemas.openxmlformats.org/presentationml/2006/main">
  <p:tag name="KSO_WM_UNIT_INDEX" val="8"/>
  <p:tag name="KSO_WM_UNIT_TYPE" val="f"/>
  <p:tag name="KSO_WM_UNIT_SUBTYPE" val="a"/>
  <p:tag name="KSO_WM_BEAUTIFY_FLAG" val="#wm#"/>
</p:tagLst>
</file>

<file path=ppt/tags/tag293.xml><?xml version="1.0" encoding="utf-8"?>
<p:tagLst xmlns:a="http://schemas.openxmlformats.org/drawingml/2006/main" xmlns:r="http://schemas.openxmlformats.org/officeDocument/2006/relationships" xmlns:p="http://schemas.openxmlformats.org/presentationml/2006/main">
  <p:tag name="KSO_WM_UNIT_INDEX" val="9"/>
  <p:tag name="KSO_WM_UNIT_TYPE" val="f"/>
  <p:tag name="KSO_WM_UNIT_SUBTYPE" val="a"/>
  <p:tag name="KSO_WM_BEAUTIFY_FLAG" val="#wm#"/>
</p:tagLst>
</file>

<file path=ppt/tags/tag294.xml><?xml version="1.0" encoding="utf-8"?>
<p:tagLst xmlns:a="http://schemas.openxmlformats.org/drawingml/2006/main" xmlns:r="http://schemas.openxmlformats.org/officeDocument/2006/relationships" xmlns:p="http://schemas.openxmlformats.org/presentationml/2006/main">
  <p:tag name="KSO_WM_UNIT_INDEX" val="5"/>
  <p:tag name="KSO_WM_UNIT_TYPE" val="f"/>
  <p:tag name="KSO_WM_UNIT_SUBTYPE" val="a"/>
  <p:tag name="KSO_WM_BEAUTIFY_FLAG" val="#wm#"/>
</p:tagLst>
</file>

<file path=ppt/tags/tag295.xml><?xml version="1.0" encoding="utf-8"?>
<p:tagLst xmlns:a="http://schemas.openxmlformats.org/drawingml/2006/main" xmlns:r="http://schemas.openxmlformats.org/officeDocument/2006/relationships" xmlns:p="http://schemas.openxmlformats.org/presentationml/2006/main">
  <p:tag name="KSO_WM_UNIT_INDEX" val="6"/>
  <p:tag name="KSO_WM_UNIT_TYPE" val="f"/>
  <p:tag name="KSO_WM_UNIT_SUBTYPE" val="a"/>
  <p:tag name="KSO_WM_BEAUTIFY_FLAG" val="#wm#"/>
</p:tagLst>
</file>

<file path=ppt/tags/tag296.xml><?xml version="1.0" encoding="utf-8"?>
<p:tagLst xmlns:a="http://schemas.openxmlformats.org/drawingml/2006/main" xmlns:r="http://schemas.openxmlformats.org/officeDocument/2006/relationships" xmlns:p="http://schemas.openxmlformats.org/presentationml/2006/main">
  <p:tag name="KSO_WM_UNIT_INDEX" val="3"/>
  <p:tag name="KSO_WM_UNIT_TYPE" val="f"/>
  <p:tag name="KSO_WM_UNIT_SUBTYPE" val="a"/>
  <p:tag name="KSO_WM_BEAUTIFY_FLAG" val="#wm#"/>
</p:tagLst>
</file>

<file path=ppt/tags/tag2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今回回答"/>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UNIT_TYPE" val="i"/>
  <p:tag name="KSO_WM_UNIT_INDEX" val="1"/>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259"/>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9"/>
</p:tagLst>
</file>

<file path=ppt/tags/tag69.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9"/>
  <p:tag name="KSO_WM_SPECIAL_SOURCE" val="bdnull"/>
  <p:tag name="KSO_WM_TEMPLATE_THUMBS_INDEX" val="1、9"/>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UNIT_CONTENT_GROUP_TYPE" val="contentchip"/>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UNIT_CONTENT_GROUP_TYPE" val="contentchip"/>
</p:tagLst>
</file>

<file path=ppt/tags/tag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SUBTYPE" val="b"/>
</p:tagLst>
</file>

<file path=ppt/tags/tag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TEXT_FILL_FORE_SCHEMECOLOR_INDEX_BRIGHTNESS" val="0"/>
  <p:tag name="KSO_WM_UNIT_TEXT_FILL_FORE_SCHEMECOLOR_INDEX" val="6"/>
  <p:tag name="KSO_WM_UNIT_TEXT_FILL_TYPE" val="1"/>
  <p:tag name="KSO_WM_UNIT_CONTENT_GROUP_TYPE" val="contentchip"/>
</p:tagLst>
</file>

<file path=ppt/tags/tag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PRESET_TEXT" val="单击此处编辑母版文本样式&#10;第二级&#10;第三级&#10;第四级&#10;第五级"/>
</p:tagLst>
</file>

<file path=ppt/tags/tag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 name="KSO_WM_UNIT_CONTENT_GROUP_TYPE" val="titlestyle"/>
  <p:tag name="KSO_WM_UNIT_PRESET_TEXT" val="单击此处添加标题"/>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CONTENT"/>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UNIT_TYPE" val="i"/>
  <p:tag name="KSO_WM_UNIT_INDEX" val="3"/>
</p:tagLst>
</file>

<file path=ppt/tags/tag92.xml><?xml version="1.0" encoding="utf-8"?>
<p:tagLst xmlns:a="http://schemas.openxmlformats.org/drawingml/2006/main" xmlns:r="http://schemas.openxmlformats.org/officeDocument/2006/relationships" xmlns:p="http://schemas.openxmlformats.org/presentationml/2006/main">
  <p:tag name="KSO_WM_UNIT_PRESET_TEXT" val="PART-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Lst>
</file>

<file path=ppt/tags/tag9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 name="KSO_WM_UNIT_PRESET_TEXT" val="添加章节标题"/>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UNIT_TYPE" val="i"/>
  <p:tag name="KSO_WM_UNIT_INDEX" val="4"/>
  <p:tag name="KSO_WM_UNIT_CONTENT_GROUP_TYPE" val="contentchip"/>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9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9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77">
      <a:dk1>
        <a:sysClr val="windowText" lastClr="000000"/>
      </a:dk1>
      <a:lt1>
        <a:sysClr val="window" lastClr="FFFFFF"/>
      </a:lt1>
      <a:dk2>
        <a:srgbClr val="283B19"/>
      </a:dk2>
      <a:lt2>
        <a:srgbClr val="E3EDE4"/>
      </a:lt2>
      <a:accent1>
        <a:srgbClr val="548235"/>
      </a:accent1>
      <a:accent2>
        <a:srgbClr val="507952"/>
      </a:accent2>
      <a:accent3>
        <a:srgbClr val="4C706E"/>
      </a:accent3>
      <a:accent4>
        <a:srgbClr val="48688B"/>
      </a:accent4>
      <a:accent5>
        <a:srgbClr val="445FA7"/>
      </a:accent5>
      <a:accent6>
        <a:srgbClr val="4056C4"/>
      </a:accent6>
      <a:hlink>
        <a:srgbClr val="0563C1"/>
      </a:hlink>
      <a:folHlink>
        <a:srgbClr val="954F72"/>
      </a:folHlink>
    </a:clrScheme>
    <a:fontScheme name="自定义 21">
      <a:majorFont>
        <a:latin typeface="MiSans Heavy"/>
        <a:ea typeface="MiSans Heavy"/>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348</TotalTime>
  <Words>1138</Words>
  <Application>Microsoft Macintosh PowerPoint</Application>
  <PresentationFormat>ワイド画面</PresentationFormat>
  <Paragraphs>189</Paragraphs>
  <Slides>21</Slides>
  <Notes>4</Notes>
  <HiddenSlides>0</HiddenSlides>
  <MMClips>0</MMClips>
  <ScaleCrop>false</ScaleCrop>
  <HeadingPairs>
    <vt:vector size="6" baseType="variant">
      <vt:variant>
        <vt:lpstr>使用されているフォント</vt:lpstr>
      </vt:variant>
      <vt:variant>
        <vt:i4>5</vt:i4>
      </vt:variant>
      <vt:variant>
        <vt:lpstr>テーマ</vt:lpstr>
      </vt:variant>
      <vt:variant>
        <vt:i4>2</vt:i4>
      </vt:variant>
      <vt:variant>
        <vt:lpstr>スライド タイトル</vt:lpstr>
      </vt:variant>
      <vt:variant>
        <vt:i4>21</vt:i4>
      </vt:variant>
    </vt:vector>
  </HeadingPairs>
  <TitlesOfParts>
    <vt:vector size="28" baseType="lpstr">
      <vt:lpstr>MiSans Heavy</vt:lpstr>
      <vt:lpstr>MiSans Normal</vt:lpstr>
      <vt:lpstr>Arial</vt:lpstr>
      <vt:lpstr>Calibri</vt:lpstr>
      <vt:lpstr>Wingdings</vt:lpstr>
      <vt:lpstr>WPS</vt:lpstr>
      <vt:lpstr>1_Office 主题</vt:lpstr>
      <vt:lpstr>独自でハンズオン環境を
立ち上げた</vt:lpstr>
      <vt:lpstr>自己紹介</vt:lpstr>
      <vt:lpstr>なぜ登壇するのか</vt:lpstr>
      <vt:lpstr>なぜこのテーマで話すのか</vt:lpstr>
      <vt:lpstr>なぜこのテーマで話すのか</vt:lpstr>
      <vt:lpstr>なぜこのテーマで話すのか</vt:lpstr>
      <vt:lpstr>今回試した課題</vt:lpstr>
      <vt:lpstr>人気AIプロジェクト自動収集＆分析システムについて</vt:lpstr>
      <vt:lpstr>プロジェクト内のAI役割</vt:lpstr>
      <vt:lpstr>デモ</vt:lpstr>
      <vt:lpstr>AIAgentチーム紹介</vt:lpstr>
      <vt:lpstr>AIAgentチームの役割</vt:lpstr>
      <vt:lpstr>AIAgentチームの役割</vt:lpstr>
      <vt:lpstr>AIAgentチームの役割</vt:lpstr>
      <vt:lpstr>なぜこのテーマで話すのか</vt:lpstr>
      <vt:lpstr>まとめ</vt:lpstr>
      <vt:lpstr>ご清聴ありがとうございました</vt:lpstr>
      <vt:lpstr>参考</vt:lpstr>
      <vt:lpstr>構築フェーズごとのAIAgentの役割</vt:lpstr>
      <vt:lpstr>PowerPoint プレゼンテーション</vt:lpstr>
      <vt:lpstr>なぜこのテーマで話すのか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Seiyou Kan (管 清陽)</cp:lastModifiedBy>
  <cp:revision>164</cp:revision>
  <dcterms:created xsi:type="dcterms:W3CDTF">2019-06-19T02:08:00Z</dcterms:created>
  <dcterms:modified xsi:type="dcterms:W3CDTF">2025-09-09T12:14:54Z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D2C19A2A6614493BB4497CCF07C1ADCF_11</vt:lpwstr>
  </property>
</Properties>
</file>