
<file path=[Content_Types].xml><?xml version="1.0" encoding="utf-8"?>
<Types xmlns="http://schemas.openxmlformats.org/package/2006/content-types">
  <Default Extension="png" ContentType="image/png"/>
  <Default Extension="jpeg" ContentType="image/jpeg"/>
  <Default Extension="JPG" ContentType="image/.jpg"/>
  <Default Extension="mp4" ContentType="video/mp4"/>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4.svg" ContentType="image/svg+xml"/>
  <Override PartName="/ppt/media/image16.svg" ContentType="image/svg+xml"/>
  <Override PartName="/ppt/media/image18.svg" ContentType="image/svg+xml"/>
  <Override PartName="/ppt/media/image2.svg" ContentType="image/svg+xml"/>
  <Override PartName="/ppt/media/image4.svg" ContentType="image/svg+xml"/>
  <Override PartName="/ppt/media/image6.svg" ContentType="image/svg+xml"/>
  <Override PartName="/ppt/media/image7.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56" r:id="rId4"/>
    <p:sldId id="257" r:id="rId6"/>
    <p:sldId id="259" r:id="rId7"/>
    <p:sldId id="271" r:id="rId8"/>
    <p:sldId id="275" r:id="rId9"/>
    <p:sldId id="262" r:id="rId10"/>
    <p:sldId id="263" r:id="rId11"/>
    <p:sldId id="265" r:id="rId12"/>
    <p:sldId id="270" r:id="rId13"/>
    <p:sldId id="266" r:id="rId14"/>
    <p:sldId id="282" r:id="rId15"/>
    <p:sldId id="281" r:id="rId16"/>
    <p:sldId id="283" r:id="rId17"/>
    <p:sldId id="284" r:id="rId18"/>
    <p:sldId id="279" r:id="rId19"/>
    <p:sldId id="274" r:id="rId20"/>
    <p:sldId id="269" r:id="rId21"/>
    <p:sldId id="285" r:id="rId22"/>
    <p:sldId id="273" r:id="rId23"/>
    <p:sldId id="26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userDrawn="1">
          <p15:clr>
            <a:srgbClr val="A4A3A4"/>
          </p15:clr>
        </p15:guide>
        <p15:guide id="2" pos="38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F0"/>
    <a:srgbClr val="FFFFFF"/>
    <a:srgbClr val="4874CB"/>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9" autoAdjust="0"/>
    <p:restoredTop sz="94660"/>
  </p:normalViewPr>
  <p:slideViewPr>
    <p:cSldViewPr snapToGrid="0" showGuides="1">
      <p:cViewPr>
        <p:scale>
          <a:sx n="116" d="100"/>
          <a:sy n="116" d="100"/>
        </p:scale>
        <p:origin x="1072" y="1072"/>
      </p:cViewPr>
      <p:guideLst>
        <p:guide orient="horz" pos="2194"/>
        <p:guide pos="3805"/>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ja-JP" altLang="zh-CN">
                <a:sym typeface="+mn-ea"/>
              </a:rPr>
              <a:t>やること</a:t>
            </a:r>
            <a:endParaRPr lang="ja-JP" altLang="zh-CN"/>
          </a:p>
          <a:p>
            <a:pPr lvl="1"/>
            <a:r>
              <a:rPr lang="en-US" altLang="zh-CN">
                <a:sym typeface="+mn-ea"/>
              </a:rPr>
              <a:t>GitHub</a:t>
            </a:r>
            <a:r>
              <a:rPr lang="ja-JP" altLang="en-US">
                <a:sym typeface="+mn-ea"/>
              </a:rPr>
              <a:t>から</a:t>
            </a:r>
            <a:r>
              <a:rPr lang="zh-CN" altLang="en-US">
                <a:sym typeface="+mn-ea"/>
              </a:rPr>
              <a:t>人気</a:t>
            </a:r>
            <a:r>
              <a:rPr lang="en-US" altLang="zh-CN">
                <a:sym typeface="+mn-ea"/>
              </a:rPr>
              <a:t>AI</a:t>
            </a:r>
            <a:r>
              <a:rPr lang="ja-JP" altLang="en-US">
                <a:sym typeface="+mn-ea"/>
              </a:rPr>
              <a:t>プロジェクト</a:t>
            </a:r>
            <a:r>
              <a:rPr lang="zh-CN" altLang="en-US">
                <a:sym typeface="+mn-ea"/>
              </a:rPr>
              <a:t>情報</a:t>
            </a:r>
            <a:r>
              <a:rPr lang="ja-JP" altLang="en-US">
                <a:sym typeface="+mn-ea"/>
              </a:rPr>
              <a:t>を</a:t>
            </a:r>
            <a:r>
              <a:rPr lang="zh-CN" altLang="en-US">
                <a:sym typeface="+mn-ea"/>
              </a:rPr>
              <a:t>取得</a:t>
            </a:r>
            <a:endParaRPr lang="zh-CN" altLang="en-US"/>
          </a:p>
          <a:p>
            <a:pPr lvl="1"/>
            <a:r>
              <a:rPr lang="zh-CN" altLang="en-US">
                <a:sym typeface="+mn-ea"/>
              </a:rPr>
              <a:t>対象</a:t>
            </a:r>
            <a:r>
              <a:rPr lang="ja-JP" altLang="en-US">
                <a:sym typeface="+mn-ea"/>
              </a:rPr>
              <a:t>リポジトリを</a:t>
            </a:r>
            <a:r>
              <a:rPr lang="zh-CN" altLang="en-US">
                <a:sym typeface="+mn-ea"/>
              </a:rPr>
              <a:t>自動</a:t>
            </a:r>
            <a:r>
              <a:rPr lang="ja-JP" altLang="en-US">
                <a:sym typeface="+mn-ea"/>
              </a:rPr>
              <a:t>クローン</a:t>
            </a:r>
            <a:endParaRPr lang="ja-JP" altLang="en-US"/>
          </a:p>
          <a:p>
            <a:pPr lvl="1"/>
            <a:r>
              <a:rPr lang="en-US" altLang="zh-CN">
                <a:sym typeface="+mn-ea"/>
              </a:rPr>
              <a:t>Docker</a:t>
            </a:r>
            <a:r>
              <a:rPr lang="ja-JP" altLang="en-US">
                <a:sym typeface="+mn-ea"/>
              </a:rPr>
              <a:t>サンドボックスで</a:t>
            </a:r>
            <a:r>
              <a:rPr lang="zh-CN" altLang="en-US">
                <a:sym typeface="+mn-ea"/>
              </a:rPr>
              <a:t>安全実行</a:t>
            </a:r>
            <a:endParaRPr lang="zh-CN" altLang="en-US"/>
          </a:p>
          <a:p>
            <a:pPr lvl="1"/>
            <a:r>
              <a:rPr lang="en-US" altLang="zh-CN">
                <a:sym typeface="+mn-ea"/>
              </a:rPr>
              <a:t>README/Usage</a:t>
            </a:r>
            <a:r>
              <a:rPr lang="ja-JP" altLang="en-US">
                <a:sym typeface="+mn-ea"/>
              </a:rPr>
              <a:t>を</a:t>
            </a:r>
            <a:r>
              <a:rPr lang="en-US" altLang="zh-CN">
                <a:sym typeface="+mn-ea"/>
              </a:rPr>
              <a:t>LLM</a:t>
            </a:r>
            <a:r>
              <a:rPr lang="ja-JP" altLang="en-US">
                <a:sym typeface="+mn-ea"/>
              </a:rPr>
              <a:t>で</a:t>
            </a:r>
            <a:r>
              <a:rPr lang="zh-CN" altLang="en-US">
                <a:sym typeface="+mn-ea"/>
              </a:rPr>
              <a:t>解析</a:t>
            </a:r>
            <a:endParaRPr lang="zh-CN" altLang="en-US"/>
          </a:p>
          <a:p>
            <a:pPr lvl="1"/>
            <a:r>
              <a:rPr lang="en-US" altLang="zh-CN">
                <a:sym typeface="+mn-ea"/>
              </a:rPr>
              <a:t>Markdown</a:t>
            </a:r>
            <a:r>
              <a:rPr lang="ja-JP" altLang="en-US">
                <a:sym typeface="+mn-ea"/>
              </a:rPr>
              <a:t>レポート</a:t>
            </a:r>
            <a:r>
              <a:rPr lang="zh-CN" altLang="en-US">
                <a:sym typeface="+mn-ea"/>
              </a:rPr>
              <a:t>生成</a:t>
            </a:r>
            <a:endParaRPr lang="zh-CN" altLang="en-US"/>
          </a:p>
          <a:p>
            <a:pPr lvl="1"/>
            <a:r>
              <a:rPr lang="en-US" altLang="zh-CN">
                <a:sym typeface="+mn-ea"/>
              </a:rPr>
              <a:t>Web UI</a:t>
            </a:r>
            <a:r>
              <a:rPr lang="ja-JP" altLang="en-US">
                <a:sym typeface="+mn-ea"/>
              </a:rPr>
              <a:t>で</a:t>
            </a:r>
            <a:r>
              <a:rPr lang="zh-CN" altLang="en-US">
                <a:sym typeface="+mn-ea"/>
              </a:rPr>
              <a:t>可視化</a:t>
            </a:r>
            <a:r>
              <a:rPr lang="ja-JP" altLang="en-US">
                <a:sym typeface="+mn-ea"/>
              </a:rPr>
              <a:t>・ダウンロード</a:t>
            </a:r>
            <a:r>
              <a:rPr lang="zh-CN" altLang="en-US">
                <a:sym typeface="+mn-ea"/>
              </a:rPr>
              <a:t>可能</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68.xml"/><Relationship Id="rId8" Type="http://schemas.openxmlformats.org/officeDocument/2006/relationships/tags" Target="../tags/tag67.xml"/><Relationship Id="rId7" Type="http://schemas.openxmlformats.org/officeDocument/2006/relationships/image" Target="../media/image2.svg"/><Relationship Id="rId6" Type="http://schemas.openxmlformats.org/officeDocument/2006/relationships/image" Target="../media/image1.png"/><Relationship Id="rId5" Type="http://schemas.openxmlformats.org/officeDocument/2006/relationships/tags" Target="../tags/tag66.xml"/><Relationship Id="rId4" Type="http://schemas.openxmlformats.org/officeDocument/2006/relationships/tags" Target="../tags/tag65.xml"/><Relationship Id="rId3" Type="http://schemas.openxmlformats.org/officeDocument/2006/relationships/tags" Target="../tags/tag64.xml"/><Relationship Id="rId2" Type="http://schemas.openxmlformats.org/officeDocument/2006/relationships/tags" Target="../tags/tag63.xml"/><Relationship Id="rId16" Type="http://schemas.openxmlformats.org/officeDocument/2006/relationships/tags" Target="../tags/tag73.xml"/><Relationship Id="rId15" Type="http://schemas.openxmlformats.org/officeDocument/2006/relationships/tags" Target="../tags/tag72.xml"/><Relationship Id="rId14" Type="http://schemas.openxmlformats.org/officeDocument/2006/relationships/tags" Target="../tags/tag71.xml"/><Relationship Id="rId13" Type="http://schemas.openxmlformats.org/officeDocument/2006/relationships/tags" Target="../tags/tag70.xml"/><Relationship Id="rId12" Type="http://schemas.openxmlformats.org/officeDocument/2006/relationships/tags" Target="../tags/tag69.xml"/><Relationship Id="rId11" Type="http://schemas.openxmlformats.org/officeDocument/2006/relationships/image" Target="../media/image4.svg"/><Relationship Id="rId10"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78.xml"/><Relationship Id="rId5" Type="http://schemas.openxmlformats.org/officeDocument/2006/relationships/tags" Target="../tags/tag77.xml"/><Relationship Id="rId4" Type="http://schemas.openxmlformats.org/officeDocument/2006/relationships/tags" Target="../tags/tag76.xml"/><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5" Type="http://schemas.openxmlformats.org/officeDocument/2006/relationships/tags" Target="../tags/tag82.xml"/><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88.xml"/><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tags" Target="../tags/tag87.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tags" Target="../tags/tag83.xml"/><Relationship Id="rId11" Type="http://schemas.openxmlformats.org/officeDocument/2006/relationships/tags" Target="../tags/tag90.xml"/><Relationship Id="rId10" Type="http://schemas.openxmlformats.org/officeDocument/2006/relationships/tags" Target="../tags/tag8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96.xml"/><Relationship Id="rId6" Type="http://schemas.openxmlformats.org/officeDocument/2006/relationships/tags" Target="../tags/tag95.xml"/><Relationship Id="rId5" Type="http://schemas.openxmlformats.org/officeDocument/2006/relationships/tags" Target="../tags/tag94.xml"/><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04.xml"/><Relationship Id="rId8" Type="http://schemas.openxmlformats.org/officeDocument/2006/relationships/tags" Target="../tags/tag103.xml"/><Relationship Id="rId7" Type="http://schemas.openxmlformats.org/officeDocument/2006/relationships/tags" Target="../tags/tag102.xml"/><Relationship Id="rId6" Type="http://schemas.openxmlformats.org/officeDocument/2006/relationships/tags" Target="../tags/tag101.xml"/><Relationship Id="rId5" Type="http://schemas.openxmlformats.org/officeDocument/2006/relationships/tags" Target="../tags/tag100.xml"/><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108.xml"/><Relationship Id="rId4" Type="http://schemas.openxmlformats.org/officeDocument/2006/relationships/tags" Target="../tags/tag107.xml"/><Relationship Id="rId3" Type="http://schemas.openxmlformats.org/officeDocument/2006/relationships/tags" Target="../tags/tag106.xml"/><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115.xml"/><Relationship Id="rId4" Type="http://schemas.openxmlformats.org/officeDocument/2006/relationships/tags" Target="../tags/tag114.xml"/><Relationship Id="rId3" Type="http://schemas.openxmlformats.org/officeDocument/2006/relationships/tags" Target="../tags/tag113.xml"/><Relationship Id="rId2" Type="http://schemas.openxmlformats.org/officeDocument/2006/relationships/tags" Target="../tags/tag112.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120.xml"/><Relationship Id="rId5" Type="http://schemas.openxmlformats.org/officeDocument/2006/relationships/tags" Target="../tags/tag119.xml"/><Relationship Id="rId4" Type="http://schemas.openxmlformats.org/officeDocument/2006/relationships/tags" Target="../tags/tag118.xml"/><Relationship Id="rId3" Type="http://schemas.openxmlformats.org/officeDocument/2006/relationships/tags" Target="../tags/tag117.xml"/><Relationship Id="rId2" Type="http://schemas.openxmlformats.org/officeDocument/2006/relationships/tags" Target="../tags/tag116.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5" Type="http://schemas.openxmlformats.org/officeDocument/2006/relationships/image" Target="../media/image8.svg"/><Relationship Id="rId14" Type="http://schemas.openxmlformats.org/officeDocument/2006/relationships/image" Target="../media/image3.png"/><Relationship Id="rId13" Type="http://schemas.openxmlformats.org/officeDocument/2006/relationships/tags" Target="../tags/tag130.xml"/><Relationship Id="rId12" Type="http://schemas.openxmlformats.org/officeDocument/2006/relationships/image" Target="../media/image7.svg"/><Relationship Id="rId11" Type="http://schemas.openxmlformats.org/officeDocument/2006/relationships/image" Target="../media/image1.png"/><Relationship Id="rId10" Type="http://schemas.openxmlformats.org/officeDocument/2006/relationships/tags" Target="../tags/tag129.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2" name="任意多边形: 形状 37"/>
          <p:cNvSpPr/>
          <p:nvPr>
            <p:custDataLst>
              <p:tags r:id="rId2"/>
            </p:custDataLst>
          </p:nvPr>
        </p:nvSpPr>
        <p:spPr>
          <a:xfrm flipH="1" flipV="1">
            <a:off x="0" y="-4767"/>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cs typeface="MiSans Normal" panose="00000500000000000000" charset="-122"/>
            </a:endParaRPr>
          </a:p>
        </p:txBody>
      </p:sp>
      <p:sp>
        <p:nvSpPr>
          <p:cNvPr id="16" name="椭圆 15"/>
          <p:cNvSpPr/>
          <p:nvPr>
            <p:custDataLst>
              <p:tags r:id="rId3"/>
            </p:custDataLst>
          </p:nvPr>
        </p:nvSpPr>
        <p:spPr>
          <a:xfrm>
            <a:off x="9721215" y="1270"/>
            <a:ext cx="2416810"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11" name="椭圆 10"/>
          <p:cNvSpPr/>
          <p:nvPr>
            <p:custDataLst>
              <p:tags r:id="rId4"/>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pic>
        <p:nvPicPr>
          <p:cNvPr id="10" name="图形 12"/>
          <p:cNvPicPr>
            <a:picLocks noChangeAspect="1"/>
          </p:cNvPicPr>
          <p:nvPr>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2700000">
            <a:off x="7799705" y="1013460"/>
            <a:ext cx="1157605" cy="1157605"/>
          </a:xfrm>
          <a:prstGeom prst="rect">
            <a:avLst/>
          </a:prstGeom>
        </p:spPr>
      </p:pic>
      <p:sp>
        <p:nvSpPr>
          <p:cNvPr id="9" name="标题" descr="7b0a20202020227461726765744d6f64756c65223a202270726f636573734f6e6c696e65466f6e7473220a7d0a"/>
          <p:cNvSpPr txBox="1">
            <a:spLocks noGrp="1"/>
          </p:cNvSpPr>
          <p:nvPr>
            <p:ph type="title" idx="5" hasCustomPrompt="1"/>
            <p:custDataLst>
              <p:tags r:id="rId8"/>
            </p:custDataLst>
          </p:nvPr>
        </p:nvSpPr>
        <p:spPr>
          <a:xfrm>
            <a:off x="1551940" y="1732280"/>
            <a:ext cx="9091295" cy="2182495"/>
          </a:xfrm>
          <a:prstGeom prst="rect">
            <a:avLst/>
          </a:prstGeom>
          <a:noFill/>
        </p:spPr>
        <p:txBody>
          <a:bodyPr wrap="square" lIns="91440" tIns="45720" rIns="91440" bIns="45720" rtlCol="0" anchor="b" anchorCtr="0">
            <a:normAutofit/>
          </a:bodyPr>
          <a:lstStyle>
            <a:lvl1pPr marL="0" marR="0" lvl="0" algn="ctr" defTabSz="914400" rtl="0" eaLnBrk="1" fontAlgn="auto" latinLnBrk="0" hangingPunct="1">
              <a:lnSpc>
                <a:spcPct val="100000"/>
              </a:lnSpc>
              <a:buClrTx/>
              <a:buSzTx/>
              <a:buFontTx/>
              <a:buNone/>
              <a:defRPr kumimoji="0" lang="zh-CN" altLang="en-US" sz="6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pic>
        <p:nvPicPr>
          <p:cNvPr id="19" name="图形 16"/>
          <p:cNvPicPr>
            <a:picLocks noChangeAspect="1"/>
          </p:cNvPicPr>
          <p:nvPr>
            <p:custDataLst>
              <p:tags r:id="rId9"/>
            </p:custDataLst>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flipH="1">
            <a:off x="10212943" y="5334181"/>
            <a:ext cx="1427948" cy="1427948"/>
          </a:xfrm>
          <a:prstGeom prst="rect">
            <a:avLst/>
          </a:prstGeom>
        </p:spPr>
      </p:pic>
      <p:sp>
        <p:nvSpPr>
          <p:cNvPr id="8" name="副标题" descr="7b0a20202020227461726765744d6f64756c65223a202270726f636573734f6e6c696e65466f6e7473220a7d0a"/>
          <p:cNvSpPr txBox="1">
            <a:spLocks noGrp="1"/>
          </p:cNvSpPr>
          <p:nvPr>
            <p:ph type="body" idx="2" hasCustomPrompt="1"/>
            <p:custDataLst>
              <p:tags r:id="rId12"/>
            </p:custDataLst>
          </p:nvPr>
        </p:nvSpPr>
        <p:spPr>
          <a:xfrm>
            <a:off x="518160" y="5792470"/>
            <a:ext cx="2536825" cy="69977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7" name="副标题" descr="7b0a20202020227461726765744d6f64756c65223a202270726f636573734f6e6c696e65466f6e7473220a7d0a"/>
          <p:cNvSpPr txBox="1">
            <a:spLocks noGrp="1"/>
          </p:cNvSpPr>
          <p:nvPr>
            <p:ph type="body" idx="1" hasCustomPrompt="1"/>
            <p:custDataLst>
              <p:tags r:id="rId13"/>
            </p:custDataLst>
          </p:nvPr>
        </p:nvSpPr>
        <p:spPr>
          <a:xfrm>
            <a:off x="1551940" y="3914775"/>
            <a:ext cx="8883015" cy="774700"/>
          </a:xfrm>
          <a:prstGeom prst="rect">
            <a:avLst/>
          </a:prstGeom>
          <a:noFill/>
        </p:spPr>
        <p:txBody>
          <a:bodyPr vert="horz" wrap="square" lIns="91440" tIns="45720" rIns="91440" bIns="45720" rtlCol="0" anchor="t" anchorCtr="0">
            <a:normAutofit/>
          </a:bodyPr>
          <a:lstStyle>
            <a:lvl1pPr marL="0" marR="0" lvl="0" algn="ctr" defTabSz="914400" rtl="0" eaLnBrk="1" fontAlgn="auto" latinLnBrk="0" hangingPunct="1">
              <a:lnSpc>
                <a:spcPct val="110000"/>
              </a:lnSpc>
              <a:buClrTx/>
              <a:buSzTx/>
              <a:buFontTx/>
              <a:buNone/>
              <a:defRPr kumimoji="0" lang="en-US" altLang="zh-CN" sz="1600" b="0" i="0" u="none" strike="noStrike" kern="1200" cap="none" spc="500" normalizeH="0" baseline="0" noProof="1" dirty="0">
                <a:ln>
                  <a:noFill/>
                </a:ln>
                <a:solidFill>
                  <a:schemeClr val="accent1"/>
                </a:solidFill>
                <a:latin typeface="+mj-ea"/>
                <a:ea typeface="+mj-ea"/>
                <a:cs typeface="MiSans Normal" panose="00000500000000000000" charset="-122"/>
                <a:sym typeface="+mn-ea"/>
              </a:defRPr>
            </a:lvl1pPr>
          </a:lstStyle>
          <a:p>
            <a:pPr lvl="0" algn="ctr">
              <a:lnSpc>
                <a:spcPct val="110000"/>
              </a:lnSpc>
              <a:buClrTx/>
              <a:buSzTx/>
              <a:buFontTx/>
            </a:pPr>
            <a:r>
              <a:rPr>
                <a:sym typeface="+mn-ea"/>
              </a:rPr>
              <a:t>单击此处编辑母版副标题样式</a:t>
            </a:r>
            <a:endParaRPr>
              <a:sym typeface="+mn-ea"/>
            </a:endParaRPr>
          </a:p>
        </p:txBody>
      </p:sp>
      <p:sp>
        <p:nvSpPr>
          <p:cNvPr id="4" name="日期占位符 3"/>
          <p:cNvSpPr>
            <a:spLocks noGrp="1"/>
          </p:cNvSpPr>
          <p:nvPr>
            <p:ph type="dt" sz="half" idx="10"/>
            <p:custDataLst>
              <p:tags r:id="rId14"/>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8" name="正文" descr="7b0a20202020227461726765744d6f64756c65223a202270726f636573734f6e6c696e65466f6e7473220a7d0a"/>
          <p:cNvSpPr txBox="1">
            <a:spLocks noGrp="1"/>
          </p:cNvSpPr>
          <p:nvPr>
            <p:ph idx="3"/>
            <p:custDataLst>
              <p:tags r:id="rId2"/>
            </p:custDataLst>
          </p:nvPr>
        </p:nvSpPr>
        <p:spPr>
          <a:xfrm>
            <a:off x="608330" y="1376045"/>
            <a:ext cx="10968990" cy="487362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
                <a:srgbClr val="548235"/>
              </a:buClr>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dirty="0">
                <a:sym typeface="+mn-ea"/>
              </a:rPr>
              <a:t>单击此处编辑母版文本样式</a:t>
            </a:r>
            <a:endParaRPr dirty="0">
              <a:sym typeface="+mn-ea"/>
            </a:endParaRPr>
          </a:p>
          <a:p>
            <a:pPr lvl="1">
              <a:spcBef>
                <a:spcPts val="1200"/>
              </a:spcBef>
              <a:spcAft>
                <a:spcPts val="0"/>
              </a:spcAft>
              <a:buClr>
                <a:srgbClr val="548235"/>
              </a:buClr>
            </a:pPr>
            <a:r>
              <a:rPr dirty="0" err="1">
                <a:sym typeface="+mn-ea"/>
              </a:rPr>
              <a:t>第二级</a:t>
            </a:r>
            <a:endParaRPr dirty="0">
              <a:sym typeface="+mn-ea"/>
            </a:endParaRPr>
          </a:p>
          <a:p>
            <a:pPr lvl="2">
              <a:spcBef>
                <a:spcPts val="1200"/>
              </a:spcBef>
              <a:spcAft>
                <a:spcPts val="0"/>
              </a:spcAft>
              <a:buClr>
                <a:srgbClr val="548235"/>
              </a:buClr>
            </a:pPr>
            <a:r>
              <a:rPr dirty="0" err="1">
                <a:sym typeface="+mn-ea"/>
              </a:rPr>
              <a:t>第三级</a:t>
            </a:r>
            <a:endParaRPr dirty="0">
              <a:sym typeface="+mn-ea"/>
            </a:endParaRPr>
          </a:p>
          <a:p>
            <a:pPr lvl="3">
              <a:spcBef>
                <a:spcPts val="1200"/>
              </a:spcBef>
              <a:spcAft>
                <a:spcPts val="0"/>
              </a:spcAft>
              <a:buClr>
                <a:srgbClr val="548235"/>
              </a:buClr>
            </a:pPr>
            <a:r>
              <a:rPr dirty="0" err="1">
                <a:sym typeface="+mn-ea"/>
              </a:rPr>
              <a:t>第四级</a:t>
            </a:r>
            <a:endParaRPr dirty="0">
              <a:sym typeface="+mn-ea"/>
            </a:endParaRPr>
          </a:p>
          <a:p>
            <a:pPr lvl="4">
              <a:spcBef>
                <a:spcPts val="1200"/>
              </a:spcBef>
              <a:spcAft>
                <a:spcPts val="0"/>
              </a:spcAft>
              <a:buClr>
                <a:srgbClr val="548235"/>
              </a:buClr>
            </a:pPr>
            <a:r>
              <a:rPr dirty="0" err="1">
                <a:sym typeface="+mn-ea"/>
              </a:rPr>
              <a:t>第五级</a:t>
            </a:r>
            <a:endParaRPr dirty="0">
              <a:sym typeface="+mn-ea"/>
            </a:endParaRPr>
          </a:p>
        </p:txBody>
      </p:sp>
      <p:sp>
        <p:nvSpPr>
          <p:cNvPr id="7" name="标题" descr="7b0a20202020227461726765744d6f64756c65223a202270726f636573734f6e6c696e65466f6e7473220a7d0a"/>
          <p:cNvSpPr txBox="1">
            <a:spLocks noGrp="1"/>
          </p:cNvSpPr>
          <p:nvPr>
            <p:ph type="title" idx="2"/>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4" name="日期占位符 3"/>
          <p:cNvSpPr>
            <a:spLocks noGrp="1"/>
          </p:cNvSpPr>
          <p:nvPr>
            <p:ph type="dt" sz="half" idx="10"/>
            <p:custDataLst>
              <p:tags r:id="rId4"/>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6" name="标题"/>
          <p:cNvSpPr txBox="1">
            <a:spLocks noGrp="1"/>
          </p:cNvSpPr>
          <p:nvPr>
            <p:ph type="title" idx="1"/>
            <p:custDataLst>
              <p:tags r:id="rId2"/>
            </p:custDataLst>
          </p:nvPr>
        </p:nvSpPr>
        <p:spPr>
          <a:xfrm>
            <a:off x="820489" y="734130"/>
            <a:ext cx="10248193" cy="646331"/>
          </a:xfrm>
          <a:prstGeom prst="rect">
            <a:avLst/>
          </a:prstGeom>
          <a:noFill/>
        </p:spPr>
        <p:txBody>
          <a:bodyPr wrap="square" lIns="0" tIns="0" rIns="0" bIns="0" rtlCol="0" anchor="ctr">
            <a:normAutofit/>
          </a:bodyPr>
          <a:lstStyle>
            <a:lvl1pPr marL="0" marR="0" algn="l" defTabSz="914400" rtl="0" eaLnBrk="1" fontAlgn="auto" latinLnBrk="0" hangingPunct="1">
              <a:lnSpc>
                <a:spcPct val="100000"/>
              </a:lnSpc>
              <a:buClrTx/>
              <a:buSzTx/>
              <a:buFontTx/>
              <a:buNone/>
              <a:defRPr kumimoji="0" lang="en-US" altLang="zh-CN"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dirty="0" err="1">
                <a:sym typeface="+mn-ea"/>
              </a:rPr>
              <a:t>单击此处编辑母版标题样式</a:t>
            </a:r>
            <a:endParaRPr dirty="0">
              <a:sym typeface="+mn-ea"/>
            </a:endParaRPr>
          </a:p>
        </p:txBody>
      </p:sp>
      <p:sp>
        <p:nvSpPr>
          <p:cNvPr id="3" name="日期占位符 2"/>
          <p:cNvSpPr>
            <a:spLocks noGrp="1"/>
          </p:cNvSpPr>
          <p:nvPr>
            <p:ph type="dt" sz="half" idx="10"/>
            <p:custDataLst>
              <p:tags r:id="rId3"/>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sp>
        <p:nvSpPr>
          <p:cNvPr id="10" name="椭圆 9"/>
          <p:cNvSpPr/>
          <p:nvPr>
            <p:custDataLst>
              <p:tags r:id="rId2"/>
            </p:custDataLst>
          </p:nvPr>
        </p:nvSpPr>
        <p:spPr>
          <a:xfrm>
            <a:off x="635" y="2720975"/>
            <a:ext cx="4062095" cy="4137025"/>
          </a:xfrm>
          <a:prstGeom prst="ellipse">
            <a:avLst/>
          </a:prstGeom>
          <a:solidFill>
            <a:schemeClr val="accent1">
              <a:lumMod val="60000"/>
              <a:lumOff val="40000"/>
              <a:alpha val="50000"/>
            </a:schemeClr>
          </a:solidFill>
          <a:ln>
            <a:noFill/>
          </a:ln>
          <a:effectLst>
            <a:softEdge rad="1155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alpha val="0"/>
                </a:schemeClr>
              </a:solidFill>
              <a:cs typeface="MiSans Normal" panose="00000500000000000000" charset="-122"/>
            </a:endParaRPr>
          </a:p>
        </p:txBody>
      </p:sp>
      <p:sp>
        <p:nvSpPr>
          <p:cNvPr id="9" name="椭圆 8"/>
          <p:cNvSpPr/>
          <p:nvPr>
            <p:custDataLst>
              <p:tags r:id="rId3"/>
            </p:custDataLst>
          </p:nvPr>
        </p:nvSpPr>
        <p:spPr>
          <a:xfrm>
            <a:off x="9669780" y="635"/>
            <a:ext cx="2522855" cy="2348865"/>
          </a:xfrm>
          <a:prstGeom prst="ellipse">
            <a:avLst/>
          </a:prstGeom>
          <a:gradFill>
            <a:gsLst>
              <a:gs pos="0">
                <a:schemeClr val="accent1">
                  <a:lumMod val="40000"/>
                  <a:lumOff val="60000"/>
                </a:schemeClr>
              </a:gs>
              <a:gs pos="100000">
                <a:schemeClr val="accent1"/>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节编号"/>
          <p:cNvSpPr txBox="1">
            <a:spLocks noGrp="1"/>
          </p:cNvSpPr>
          <p:nvPr>
            <p:ph type="body" idx="3" hasCustomPrompt="1"/>
            <p:custDataLst>
              <p:tags r:id="rId4"/>
            </p:custDataLst>
          </p:nvPr>
        </p:nvSpPr>
        <p:spPr>
          <a:xfrm>
            <a:off x="2014220" y="2289811"/>
            <a:ext cx="2496820" cy="2117724"/>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en-US" altLang="zh-CN" sz="3600" b="0" i="0" u="none" strike="noStrike" kern="1200" cap="none" spc="0" normalizeH="0" baseline="0" noProof="1" dirty="0">
                <a:ln>
                  <a:solidFill>
                    <a:schemeClr val="accent1"/>
                  </a:solidFill>
                </a:ln>
                <a:noFill/>
                <a:latin typeface="+mj-ea"/>
                <a:ea typeface="+mj-ea"/>
                <a:cs typeface="MiSans Normal" panose="000005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2" hasCustomPrompt="1"/>
            <p:custDataLst>
              <p:tags r:id="rId5"/>
            </p:custDataLst>
          </p:nvPr>
        </p:nvSpPr>
        <p:spPr>
          <a:xfrm>
            <a:off x="4511040" y="2289810"/>
            <a:ext cx="3531235" cy="2117090"/>
          </a:xfrm>
          <a:prstGeom prst="rect">
            <a:avLst/>
          </a:prstGeom>
          <a:noFill/>
        </p:spPr>
        <p:txBody>
          <a:bodyPr wrap="square" lIns="0" tIns="0" rIns="0" bIns="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r>
              <a:rPr>
                <a:sym typeface="+mn-ea"/>
              </a:rPr>
              <a:t>单击编辑标题</a:t>
            </a:r>
            <a:endParaRPr>
              <a:sym typeface="+mn-ea"/>
            </a:endParaRPr>
          </a:p>
        </p:txBody>
      </p:sp>
      <p:pic>
        <p:nvPicPr>
          <p:cNvPr id="13" name="图形 10"/>
          <p:cNvPicPr>
            <a:picLocks noChangeAspect="1"/>
          </p:cNvPicPr>
          <p:nvPr>
            <p:custDataLst>
              <p:tags r:id="rId6"/>
            </p:custDataLst>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05136" y="3207049"/>
            <a:ext cx="2155313" cy="352463"/>
          </a:xfrm>
          <a:prstGeom prst="rect">
            <a:avLst/>
          </a:prstGeom>
        </p:spPr>
      </p:pic>
      <p:sp>
        <p:nvSpPr>
          <p:cNvPr id="4" name="日期占位符 3"/>
          <p:cNvSpPr>
            <a:spLocks noGrp="1"/>
          </p:cNvSpPr>
          <p:nvPr>
            <p:ph type="dt" sz="half" idx="10"/>
            <p:custDataLst>
              <p:tags r:id="rId9"/>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标题和两栏">
    <p:spTree>
      <p:nvGrpSpPr>
        <p:cNvPr id="1" name=""/>
        <p:cNvGrpSpPr/>
        <p:nvPr/>
      </p:nvGrpSpPr>
      <p:grpSpPr>
        <a:xfrm>
          <a:off x="0" y="0"/>
          <a:ext cx="0" cy="0"/>
          <a:chOff x="0" y="0"/>
          <a:chExt cx="0" cy="0"/>
        </a:xfrm>
      </p:grpSpPr>
      <p:sp>
        <p:nvSpPr>
          <p:cNvPr id="10" name="正文"/>
          <p:cNvSpPr txBox="1">
            <a:spLocks noGrp="1"/>
          </p:cNvSpPr>
          <p:nvPr>
            <p:ph idx="3"/>
            <p:custDataLst>
              <p:tags r:id="rId2"/>
            </p:custDataLst>
          </p:nvPr>
        </p:nvSpPr>
        <p:spPr>
          <a:xfrm>
            <a:off x="6400805"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9" name="正文"/>
          <p:cNvSpPr txBox="1">
            <a:spLocks noGrp="1"/>
          </p:cNvSpPr>
          <p:nvPr>
            <p:ph idx="2"/>
            <p:custDataLst>
              <p:tags r:id="rId3"/>
            </p:custDataLst>
          </p:nvPr>
        </p:nvSpPr>
        <p:spPr>
          <a:xfrm>
            <a:off x="608400" y="1490357"/>
            <a:ext cx="5176800" cy="4759236"/>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8" name="标题"/>
          <p:cNvSpPr txBox="1">
            <a:spLocks noGrp="1"/>
          </p:cNvSpPr>
          <p:nvPr>
            <p:ph type="title" idx="1"/>
            <p:custDataLst>
              <p:tags r:id="rId4"/>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dirty="0">
                <a:sym typeface="+mn-ea"/>
              </a:rPr>
              <a:t>单击此处编辑母版标题样式</a:t>
            </a:r>
            <a:endParaRPr dirty="0">
              <a:sym typeface="+mn-ea"/>
            </a:endParaRPr>
          </a:p>
        </p:txBody>
      </p:sp>
      <p:sp>
        <p:nvSpPr>
          <p:cNvPr id="5" name="日期占位符 4"/>
          <p:cNvSpPr>
            <a:spLocks noGrp="1"/>
          </p:cNvSpPr>
          <p:nvPr>
            <p:ph type="dt" sz="half" idx="10"/>
            <p:custDataLst>
              <p:tags r:id="rId5"/>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7"/>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标题和比较">
    <p:spTree>
      <p:nvGrpSpPr>
        <p:cNvPr id="1" name=""/>
        <p:cNvGrpSpPr/>
        <p:nvPr/>
      </p:nvGrpSpPr>
      <p:grpSpPr>
        <a:xfrm>
          <a:off x="0" y="0"/>
          <a:ext cx="0" cy="0"/>
          <a:chOff x="0" y="0"/>
          <a:chExt cx="0" cy="0"/>
        </a:xfrm>
      </p:grpSpPr>
      <p:sp>
        <p:nvSpPr>
          <p:cNvPr id="14" name="正文"/>
          <p:cNvSpPr txBox="1">
            <a:spLocks noGrp="1"/>
          </p:cNvSpPr>
          <p:nvPr>
            <p:ph idx="5"/>
            <p:custDataLst>
              <p:tags r:id="rId2"/>
            </p:custDataLst>
          </p:nvPr>
        </p:nvSpPr>
        <p:spPr>
          <a:xfrm>
            <a:off x="62352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3" name="标题"/>
          <p:cNvSpPr txBox="1">
            <a:spLocks noGrp="1"/>
          </p:cNvSpPr>
          <p:nvPr>
            <p:ph type="title" idx="4"/>
            <p:custDataLst>
              <p:tags r:id="rId3"/>
            </p:custDataLst>
          </p:nvPr>
        </p:nvSpPr>
        <p:spPr>
          <a:xfrm>
            <a:off x="62352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a:sym typeface="+mn-ea"/>
              </a:rPr>
              <a:t>单击此处编辑母版标题样式</a:t>
            </a:r>
            <a:endParaRPr>
              <a:sym typeface="+mn-ea"/>
            </a:endParaRPr>
          </a:p>
        </p:txBody>
      </p:sp>
      <p:sp>
        <p:nvSpPr>
          <p:cNvPr id="12" name="正文"/>
          <p:cNvSpPr txBox="1">
            <a:spLocks noGrp="1"/>
          </p:cNvSpPr>
          <p:nvPr>
            <p:ph idx="3"/>
            <p:custDataLst>
              <p:tags r:id="rId4"/>
            </p:custDataLst>
          </p:nvPr>
        </p:nvSpPr>
        <p:spPr>
          <a:xfrm>
            <a:off x="608400" y="1854000"/>
            <a:ext cx="5342400" cy="439560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11" name="标题"/>
          <p:cNvSpPr txBox="1">
            <a:spLocks noGrp="1"/>
          </p:cNvSpPr>
          <p:nvPr>
            <p:ph type="title" idx="2"/>
            <p:custDataLst>
              <p:tags r:id="rId5"/>
            </p:custDataLst>
          </p:nvPr>
        </p:nvSpPr>
        <p:spPr>
          <a:xfrm>
            <a:off x="608400" y="1429200"/>
            <a:ext cx="5342400" cy="40011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lumMod val="85000"/>
                    <a:lumOff val="15000"/>
                  </a:schemeClr>
                </a:solidFill>
                <a:latin typeface="+mj-ea"/>
                <a:ea typeface="+mj-ea"/>
                <a:cs typeface="MiSans Normal" panose="00000500000000000000" charset="-122"/>
              </a:defRPr>
            </a:lvl1pPr>
          </a:lstStyle>
          <a:p>
            <a:pPr lvl="0"/>
            <a:r>
              <a:rPr dirty="0">
                <a:sym typeface="+mn-ea"/>
              </a:rPr>
              <a:t>单击此处编辑母版标题样式</a:t>
            </a:r>
            <a:endParaRPr dirty="0">
              <a:sym typeface="+mn-ea"/>
            </a:endParaRPr>
          </a:p>
        </p:txBody>
      </p:sp>
      <p:sp>
        <p:nvSpPr>
          <p:cNvPr id="10" name="标题"/>
          <p:cNvSpPr txBox="1">
            <a:spLocks noGrp="1"/>
          </p:cNvSpPr>
          <p:nvPr>
            <p:ph type="title" idx="1"/>
            <p:custDataLst>
              <p:tags r:id="rId6"/>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7" name="日期占位符 6"/>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标题"/>
          <p:cNvSpPr txBox="1">
            <a:spLocks noGrp="1"/>
          </p:cNvSpPr>
          <p:nvPr>
            <p:ph type="title" idx="1"/>
            <p:custDataLst>
              <p:tags r:id="rId2"/>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3"/>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5"/>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AFF1154F-E427-4513-B34B-94E36374A1AB}"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仅内容">
    <p:spTree>
      <p:nvGrpSpPr>
        <p:cNvPr id="1" name=""/>
        <p:cNvGrpSpPr/>
        <p:nvPr/>
      </p:nvGrpSpPr>
      <p:grpSpPr>
        <a:xfrm>
          <a:off x="0" y="0"/>
          <a:ext cx="0" cy="0"/>
          <a:chOff x="0" y="0"/>
          <a:chExt cx="0" cy="0"/>
        </a:xfrm>
      </p:grpSpPr>
      <p:sp>
        <p:nvSpPr>
          <p:cNvPr id="7" name="正文" descr="7b0a20202020227461726765744d6f64756c65223a202270726f636573734f6e6c696e65466f6e7473220a7d0a"/>
          <p:cNvSpPr txBox="1">
            <a:spLocks noGrp="1"/>
          </p:cNvSpPr>
          <p:nvPr>
            <p:ph idx="1"/>
            <p:custDataLst>
              <p:tags r:id="rId2"/>
            </p:custDataLst>
          </p:nvPr>
        </p:nvSpPr>
        <p:spPr>
          <a:xfrm>
            <a:off x="695960" y="360045"/>
            <a:ext cx="10801985" cy="581787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2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iSans Normal" panose="00000500000000000000" charset="-122"/>
                <a:ea typeface="MiSans Normal" panose="00000500000000000000" charset="-122"/>
                <a:cs typeface="MiSans Normal" panose="00000500000000000000" charset="-122"/>
                <a:sym typeface="+mn-ea"/>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50000"/>
                    <a:lumOff val="50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50000"/>
                    <a:lumOff val="50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50000"/>
                    <a:lumOff val="50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50000"/>
                    <a:lumOff val="50000"/>
                  </a:schemeClr>
                </a:solidFill>
                <a:uFillTx/>
                <a:latin typeface="+mn-ea"/>
                <a:ea typeface="+mn-ea"/>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spcBef>
                <a:spcPts val="1200"/>
              </a:spcBef>
              <a:spcAft>
                <a:spcPts val="0"/>
              </a:spcAft>
              <a:buClr>
                <a:srgbClr val="548235"/>
              </a:buClr>
            </a:pPr>
            <a:r>
              <a:rPr lang="zh-CN" altLang="en-US" dirty="0">
                <a:sym typeface="+mn-ea"/>
              </a:rPr>
              <a:t>单击此处编辑母版文本样式</a:t>
            </a:r>
            <a:endParaRPr lang="zh-CN" altLang="en-US" dirty="0">
              <a:sym typeface="+mn-ea"/>
            </a:endParaRPr>
          </a:p>
          <a:p>
            <a:pPr lvl="1">
              <a:spcBef>
                <a:spcPts val="1200"/>
              </a:spcBef>
              <a:spcAft>
                <a:spcPts val="0"/>
              </a:spcAft>
              <a:buClr>
                <a:srgbClr val="548235"/>
              </a:buClr>
            </a:pPr>
            <a:r>
              <a:rPr lang="zh-CN" altLang="en-US" dirty="0">
                <a:sym typeface="+mn-ea"/>
              </a:rPr>
              <a:t>第二级</a:t>
            </a:r>
            <a:endParaRPr lang="zh-CN" altLang="en-US" dirty="0">
              <a:sym typeface="+mn-ea"/>
            </a:endParaRPr>
          </a:p>
          <a:p>
            <a:pPr lvl="2">
              <a:spcBef>
                <a:spcPts val="1200"/>
              </a:spcBef>
              <a:spcAft>
                <a:spcPts val="0"/>
              </a:spcAft>
              <a:buClr>
                <a:srgbClr val="548235"/>
              </a:buClr>
            </a:pPr>
            <a:r>
              <a:rPr lang="zh-CN" altLang="en-US" dirty="0">
                <a:sym typeface="+mn-ea"/>
              </a:rPr>
              <a:t>第三级</a:t>
            </a:r>
            <a:endParaRPr lang="zh-CN" altLang="en-US" dirty="0">
              <a:sym typeface="+mn-ea"/>
            </a:endParaRPr>
          </a:p>
          <a:p>
            <a:pPr lvl="3">
              <a:spcBef>
                <a:spcPts val="1200"/>
              </a:spcBef>
              <a:spcAft>
                <a:spcPts val="0"/>
              </a:spcAft>
              <a:buClr>
                <a:srgbClr val="548235"/>
              </a:buClr>
            </a:pPr>
            <a:r>
              <a:rPr lang="zh-CN" altLang="en-US" dirty="0">
                <a:sym typeface="+mn-ea"/>
              </a:rPr>
              <a:t>第四级</a:t>
            </a:r>
            <a:endParaRPr lang="zh-CN" altLang="en-US" dirty="0">
              <a:sym typeface="+mn-ea"/>
            </a:endParaRPr>
          </a:p>
          <a:p>
            <a:pPr lvl="4">
              <a:spcBef>
                <a:spcPts val="1200"/>
              </a:spcBef>
              <a:spcAft>
                <a:spcPts val="0"/>
              </a:spcAft>
              <a:buClr>
                <a:srgbClr val="548235"/>
              </a:buClr>
            </a:pPr>
            <a:r>
              <a:rPr lang="zh-CN" altLang="en-US" dirty="0">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标题和副标题">
    <p:spTree>
      <p:nvGrpSpPr>
        <p:cNvPr id="1" name=""/>
        <p:cNvGrpSpPr/>
        <p:nvPr/>
      </p:nvGrpSpPr>
      <p:grpSpPr>
        <a:xfrm>
          <a:off x="0" y="0"/>
          <a:ext cx="0" cy="0"/>
          <a:chOff x="0" y="0"/>
          <a:chExt cx="0" cy="0"/>
        </a:xfrm>
      </p:grpSpPr>
      <p:sp>
        <p:nvSpPr>
          <p:cNvPr id="7" name="副标题"/>
          <p:cNvSpPr txBox="1">
            <a:spLocks noGrp="1"/>
          </p:cNvSpPr>
          <p:nvPr>
            <p:ph type="body" idx="2" hasCustomPrompt="1"/>
            <p:custDataLst>
              <p:tags r:id="rId2"/>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0" i="0" u="none" strike="noStrike" kern="1200" cap="none" spc="300" normalizeH="0" baseline="0" noProof="1" dirty="0">
                <a:solidFill>
                  <a:schemeClr val="tx1">
                    <a:lumMod val="75000"/>
                    <a:lumOff val="25000"/>
                  </a:schemeClr>
                </a:solidFill>
                <a:latin typeface="+mj-ea"/>
                <a:ea typeface="+mj-ea"/>
                <a:cs typeface="MiSans Normal" panose="00000500000000000000" charset="-122"/>
              </a:defRPr>
            </a:lvl1pPr>
          </a:lstStyle>
          <a:p>
            <a:pPr lvl="0" algn="l"/>
            <a:r>
              <a:rPr dirty="0">
                <a:sym typeface="+mn-ea"/>
              </a:rPr>
              <a:t>单击此处编辑母版副标题样式</a:t>
            </a:r>
            <a:endParaRPr dirty="0">
              <a:sym typeface="+mn-ea"/>
            </a:endParaRPr>
          </a:p>
        </p:txBody>
      </p:sp>
      <p:sp>
        <p:nvSpPr>
          <p:cNvPr id="6" name="标题"/>
          <p:cNvSpPr txBox="1">
            <a:spLocks noGrp="1"/>
          </p:cNvSpPr>
          <p:nvPr>
            <p:ph type="title" idx="1"/>
            <p:custDataLst>
              <p:tags r:id="rId3"/>
            </p:custDataLst>
          </p:nvPr>
        </p:nvSpPr>
        <p:spPr>
          <a:xfrm>
            <a:off x="608400" y="608400"/>
            <a:ext cx="10969200" cy="70560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custDataLst>
              <p:tags r:id="rId4"/>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p>
            <a:fld id="{CFDA0808-8B01-405B-8ED6-12013DCE0AF6}"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showMasterSp="0">
  <p:cSld name="末尾幻灯片">
    <p:spTree>
      <p:nvGrpSpPr>
        <p:cNvPr id="1" name=""/>
        <p:cNvGrpSpPr/>
        <p:nvPr/>
      </p:nvGrpSpPr>
      <p:grpSpPr>
        <a:xfrm>
          <a:off x="0" y="0"/>
          <a:ext cx="0" cy="0"/>
          <a:chOff x="0" y="0"/>
          <a:chExt cx="0" cy="0"/>
        </a:xfrm>
      </p:grpSpPr>
      <p:sp>
        <p:nvSpPr>
          <p:cNvPr id="12" name="椭圆 11"/>
          <p:cNvSpPr/>
          <p:nvPr userDrawn="1">
            <p:custDataLst>
              <p:tags r:id="rId2"/>
            </p:custDataLst>
          </p:nvPr>
        </p:nvSpPr>
        <p:spPr>
          <a:xfrm>
            <a:off x="9721215" y="1270"/>
            <a:ext cx="2470785" cy="2159635"/>
          </a:xfrm>
          <a:prstGeom prst="ellipse">
            <a:avLst/>
          </a:prstGeom>
          <a:gradFill>
            <a:gsLst>
              <a:gs pos="0">
                <a:schemeClr val="accent1">
                  <a:lumMod val="40000"/>
                  <a:lumOff val="60000"/>
                </a:schemeClr>
              </a:gs>
              <a:gs pos="100000">
                <a:schemeClr val="accent2">
                  <a:lumMod val="75000"/>
                </a:schemeClr>
              </a:gs>
            </a:gsLst>
            <a:lin ang="7200000" scaled="0"/>
          </a:gradFill>
          <a:ln>
            <a:noFill/>
          </a:ln>
          <a:effectLst>
            <a:softEdge rad="8509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形状 37"/>
          <p:cNvSpPr/>
          <p:nvPr userDrawn="1">
            <p:custDataLst>
              <p:tags r:id="rId3"/>
            </p:custDataLst>
          </p:nvPr>
        </p:nvSpPr>
        <p:spPr>
          <a:xfrm flipH="1" flipV="1">
            <a:off x="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alpha val="50000"/>
                </a:schemeClr>
              </a:gs>
              <a:gs pos="47000">
                <a:schemeClr val="accent1">
                  <a:lumMod val="20000"/>
                  <a:lumOff val="80000"/>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10" name="椭圆 9"/>
          <p:cNvSpPr/>
          <p:nvPr userDrawn="1">
            <p:custDataLst>
              <p:tags r:id="rId4"/>
            </p:custDataLst>
          </p:nvPr>
        </p:nvSpPr>
        <p:spPr>
          <a:xfrm rot="20622537">
            <a:off x="2338705" y="2000885"/>
            <a:ext cx="7515225" cy="203962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iSans Normal" panose="00000500000000000000" charset="-122"/>
            </a:endParaRPr>
          </a:p>
        </p:txBody>
      </p:sp>
      <p:sp>
        <p:nvSpPr>
          <p:cNvPr id="8" name="标题"/>
          <p:cNvSpPr txBox="1">
            <a:spLocks noGrp="1"/>
          </p:cNvSpPr>
          <p:nvPr>
            <p:ph type="title" idx="2" hasCustomPrompt="1"/>
            <p:custDataLst>
              <p:tags r:id="rId5"/>
            </p:custDataLst>
          </p:nvPr>
        </p:nvSpPr>
        <p:spPr>
          <a:xfrm>
            <a:off x="1525270" y="1951355"/>
            <a:ext cx="9239250" cy="2146300"/>
          </a:xfrm>
          <a:prstGeom prst="rect">
            <a:avLst/>
          </a:prstGeom>
          <a:noFill/>
        </p:spPr>
        <p:txBody>
          <a:bodyPr wrap="square" lIns="91440" tIns="45720" rIns="91440" bIns="45720" rtlCol="0" anchor="ctr" anchorCtr="0">
            <a:normAutofit/>
          </a:bodyPr>
          <a:lstStyle>
            <a:lvl1pPr marL="0" marR="0" lvl="0" algn="ctr" defTabSz="914400" rtl="0" eaLnBrk="1" fontAlgn="auto" latinLnBrk="0" hangingPunct="1">
              <a:lnSpc>
                <a:spcPct val="100000"/>
              </a:lnSpc>
              <a:buClrTx/>
              <a:buSzTx/>
              <a:buFontTx/>
              <a:buNone/>
              <a:defRPr kumimoji="0" lang="zh-CN" altLang="en-US" sz="80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ctr">
              <a:buClrTx/>
              <a:buSzTx/>
              <a:buFontTx/>
            </a:pPr>
            <a:r>
              <a:rPr dirty="0">
                <a:sym typeface="+mn-ea"/>
              </a:rPr>
              <a:t>单击此处编辑标题</a:t>
            </a:r>
            <a:endParaRPr dirty="0">
              <a:sym typeface="+mn-ea"/>
            </a:endParaRPr>
          </a:p>
        </p:txBody>
      </p:sp>
      <p:sp>
        <p:nvSpPr>
          <p:cNvPr id="7" name="副标题"/>
          <p:cNvSpPr txBox="1">
            <a:spLocks noGrp="1"/>
          </p:cNvSpPr>
          <p:nvPr>
            <p:ph type="body" idx="1" hasCustomPrompt="1"/>
            <p:custDataLst>
              <p:tags r:id="rId6"/>
            </p:custDataLst>
          </p:nvPr>
        </p:nvSpPr>
        <p:spPr>
          <a:xfrm>
            <a:off x="518160" y="5717540"/>
            <a:ext cx="2536825" cy="812800"/>
          </a:xfrm>
          <a:prstGeom prst="rect">
            <a:avLst/>
          </a:prstGeom>
          <a:noFill/>
        </p:spPr>
        <p:txBody>
          <a:bodyPr wrap="square" lIns="91440" tIns="45720" rIns="91440" bIns="45720" rtlCol="0" anchor="ctr" anchorCtr="0">
            <a:normAutofit/>
          </a:bodyPr>
          <a:lstStyle>
            <a:lvl1pPr marL="0" marR="0" lvl="0" algn="l" defTabSz="914400" rtl="0" eaLnBrk="1" fontAlgn="auto" latinLnBrk="0" hangingPunct="1">
              <a:lnSpc>
                <a:spcPct val="100000"/>
              </a:lnSpc>
              <a:buClrTx/>
              <a:buSzTx/>
              <a:buFontTx/>
              <a:buNone/>
              <a:defRPr kumimoji="0" lang="zh-CN" altLang="en-US" sz="1600" b="0" i="0" u="none" strike="noStrike" kern="1200" cap="none" spc="0" normalizeH="0" baseline="0" noProof="1" dirty="0">
                <a:solidFill>
                  <a:schemeClr val="tx1"/>
                </a:solidFill>
                <a:latin typeface="+mj-ea"/>
                <a:ea typeface="+mj-ea"/>
                <a:cs typeface="MiSans Normal" panose="00000500000000000000" charset="-122"/>
                <a:sym typeface="+mn-ea"/>
              </a:defRPr>
            </a:lvl1pPr>
          </a:lstStyle>
          <a:p>
            <a:pPr lvl="0" algn="l">
              <a:buClrTx/>
              <a:buSzTx/>
              <a:buFontTx/>
            </a:pPr>
            <a:r>
              <a:rPr dirty="0">
                <a:sym typeface="+mn-ea"/>
              </a:rPr>
              <a:t>单击此处编辑文本</a:t>
            </a:r>
            <a:endParaRPr dirty="0">
              <a:sym typeface="+mn-ea"/>
            </a:endParaRPr>
          </a:p>
        </p:txBody>
      </p:sp>
      <p:sp>
        <p:nvSpPr>
          <p:cNvPr id="4" name="日期占位符 3"/>
          <p:cNvSpPr>
            <a:spLocks noGrp="1"/>
          </p:cNvSpPr>
          <p:nvPr>
            <p:ph type="dt" sz="half" idx="10"/>
            <p:custDataLst>
              <p:tags r:id="rId7"/>
            </p:custDataLst>
          </p:nvPr>
        </p:nvSpPr>
        <p:spPr>
          <a:xfrm>
            <a:off x="838200" y="6356350"/>
            <a:ext cx="2743200" cy="365125"/>
          </a:xfrm>
        </p:spPr>
        <p:txBody>
          <a:bodyPr/>
          <a:lstStyle/>
          <a:p>
            <a:fld id="{AFF1154F-E427-4513-B34B-94E36374A1AB}" type="datetimeFigureOut">
              <a:rPr lang="zh-CN" altLang="en-US" smtClean="0"/>
            </a:fld>
            <a:endParaRPr lang="zh-CN" altLang="en-US"/>
          </a:p>
        </p:txBody>
      </p:sp>
      <p:sp>
        <p:nvSpPr>
          <p:cNvPr id="5" name="页脚占位符 4"/>
          <p:cNvSpPr>
            <a:spLocks noGrp="1"/>
          </p:cNvSpPr>
          <p:nvPr>
            <p:ph type="ftr" sz="quarter" idx="11"/>
            <p:custDataLst>
              <p:tags r:id="rId8"/>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9"/>
            </p:custDataLst>
          </p:nvPr>
        </p:nvSpPr>
        <p:spPr>
          <a:xfrm>
            <a:off x="8610600" y="6356350"/>
            <a:ext cx="2743200" cy="365125"/>
          </a:xfrm>
        </p:spPr>
        <p:txBody>
          <a:bodyPr/>
          <a:lstStyle/>
          <a:p>
            <a:fld id="{CFDA0808-8B01-405B-8ED6-12013DCE0AF6}" type="slidenum">
              <a:rPr lang="zh-CN" altLang="en-US" smtClean="0"/>
            </a:fld>
            <a:endParaRPr lang="zh-CN" altLang="en-US"/>
          </a:p>
        </p:txBody>
      </p:sp>
      <p:pic>
        <p:nvPicPr>
          <p:cNvPr id="2" name="图形 12"/>
          <p:cNvPicPr>
            <a:picLocks noChangeAspect="1"/>
          </p:cNvPicPr>
          <p:nvPr userDrawn="1">
            <p:custDataLst>
              <p:tags r:id="rId10"/>
            </p:custDataLst>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700000">
            <a:off x="7799705" y="1013460"/>
            <a:ext cx="1157605" cy="1157605"/>
          </a:xfrm>
          <a:prstGeom prst="rect">
            <a:avLst/>
          </a:prstGeom>
        </p:spPr>
      </p:pic>
      <p:pic>
        <p:nvPicPr>
          <p:cNvPr id="3" name="图形 16"/>
          <p:cNvPicPr>
            <a:picLocks noChangeAspect="1"/>
          </p:cNvPicPr>
          <p:nvPr userDrawn="1">
            <p:custDataLst>
              <p:tags r:id="rId13"/>
            </p:custDataLst>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flipH="1">
            <a:off x="10212943" y="5334181"/>
            <a:ext cx="1427948" cy="142794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9" Type="http://schemas.openxmlformats.org/officeDocument/2006/relationships/theme" Target="../theme/theme2.xml"/><Relationship Id="rId18" Type="http://schemas.openxmlformats.org/officeDocument/2006/relationships/tags" Target="../tags/tag137.xml"/><Relationship Id="rId17" Type="http://schemas.openxmlformats.org/officeDocument/2006/relationships/tags" Target="../tags/tag136.xml"/><Relationship Id="rId16" Type="http://schemas.openxmlformats.org/officeDocument/2006/relationships/tags" Target="../tags/tag135.xml"/><Relationship Id="rId15" Type="http://schemas.openxmlformats.org/officeDocument/2006/relationships/tags" Target="../tags/tag134.xml"/><Relationship Id="rId14" Type="http://schemas.openxmlformats.org/officeDocument/2006/relationships/tags" Target="../tags/tag133.xml"/><Relationship Id="rId13" Type="http://schemas.openxmlformats.org/officeDocument/2006/relationships/tags" Target="../tags/tag132.xml"/><Relationship Id="rId12" Type="http://schemas.openxmlformats.org/officeDocument/2006/relationships/tags" Target="../tags/tag1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任意多边形: 形状 37"/>
          <p:cNvSpPr/>
          <p:nvPr>
            <p:custDataLst>
              <p:tags r:id="rId12"/>
            </p:custDataLst>
          </p:nvPr>
        </p:nvSpPr>
        <p:spPr>
          <a:xfrm flipV="1">
            <a:off x="5674360" y="1905"/>
            <a:ext cx="6517640" cy="6856095"/>
          </a:xfrm>
          <a:custGeom>
            <a:avLst/>
            <a:gdLst>
              <a:gd name="connsiteX0" fmla="*/ 11073245 w 11073245"/>
              <a:gd name="connsiteY0" fmla="*/ 7199311 h 7199311"/>
              <a:gd name="connsiteX1" fmla="*/ 0 w 11073245"/>
              <a:gd name="connsiteY1" fmla="*/ 7199311 h 7199311"/>
              <a:gd name="connsiteX2" fmla="*/ 0 w 11073245"/>
              <a:gd name="connsiteY2" fmla="*/ 0 h 7199311"/>
              <a:gd name="connsiteX3" fmla="*/ 11073245 w 11073245"/>
              <a:gd name="connsiteY3" fmla="*/ 0 h 7199311"/>
            </a:gdLst>
            <a:ahLst/>
            <a:cxnLst>
              <a:cxn ang="0">
                <a:pos x="connsiteX0" y="connsiteY0"/>
              </a:cxn>
              <a:cxn ang="0">
                <a:pos x="connsiteX1" y="connsiteY1"/>
              </a:cxn>
              <a:cxn ang="0">
                <a:pos x="connsiteX2" y="connsiteY2"/>
              </a:cxn>
              <a:cxn ang="0">
                <a:pos x="connsiteX3" y="connsiteY3"/>
              </a:cxn>
            </a:cxnLst>
            <a:rect l="l" t="t" r="r" b="b"/>
            <a:pathLst>
              <a:path w="11073245" h="7199311">
                <a:moveTo>
                  <a:pt x="11073245" y="7199311"/>
                </a:moveTo>
                <a:lnTo>
                  <a:pt x="0" y="7199311"/>
                </a:lnTo>
                <a:lnTo>
                  <a:pt x="0" y="0"/>
                </a:lnTo>
                <a:lnTo>
                  <a:pt x="11073245" y="0"/>
                </a:lnTo>
                <a:close/>
              </a:path>
            </a:pathLst>
          </a:custGeom>
          <a:gradFill flip="none" rotWithShape="1">
            <a:gsLst>
              <a:gs pos="0">
                <a:schemeClr val="accent1">
                  <a:lumMod val="75000"/>
                  <a:alpha val="13000"/>
                </a:schemeClr>
              </a:gs>
              <a:gs pos="47000">
                <a:schemeClr val="accent1">
                  <a:alpha val="0"/>
                </a:schemeClr>
              </a:gs>
            </a:gsLst>
            <a:path path="circle">
              <a:fillToRect l="100000" b="100000"/>
            </a:path>
            <a:tileRect t="-100000" r="-100000"/>
          </a:gradFill>
          <a:ln w="12700" cap="flat" cmpd="sng" algn="ctr">
            <a:noFill/>
            <a:prstDash val="solid"/>
            <a:miter lim="800000"/>
          </a:ln>
          <a:effectLst/>
        </p:spPr>
        <p:style>
          <a:lnRef idx="2">
            <a:srgbClr val="0099FF">
              <a:shade val="50000"/>
            </a:srgbClr>
          </a:lnRef>
          <a:fillRef idx="1">
            <a:srgbClr val="0099FF"/>
          </a:fillRef>
          <a:effectRef idx="0">
            <a:srgbClr val="0099FF"/>
          </a:effectRef>
          <a:fontRef idx="minor">
            <a:sysClr val="window" lastClr="FFFFFF"/>
          </a:fontRef>
        </p:style>
        <p:txBody>
          <a:bodyPr wrap="square" rtlCol="0" anchor="ctr">
            <a:noAutofit/>
          </a:bodyPr>
          <a:lstStyle/>
          <a:p>
            <a:pPr algn="ctr"/>
            <a:endParaRPr lang="zh-CN" altLang="en-US"/>
          </a:p>
        </p:txBody>
      </p:sp>
      <p:sp>
        <p:nvSpPr>
          <p:cNvPr id="9" name="日期占位符 8"/>
          <p:cNvSpPr>
            <a:spLocks noGrp="1"/>
          </p:cNvSpPr>
          <p:nvPr>
            <p:ph type="dt" sz="half" idx="10"/>
            <p:custDataLst>
              <p:tags r:id="rId13"/>
            </p:custDataLst>
          </p:nvPr>
        </p:nvSpPr>
        <p:spPr>
          <a:xfrm>
            <a:off x="695960" y="6356350"/>
            <a:ext cx="2743200" cy="365125"/>
          </a:xfrm>
        </p:spPr>
        <p:txBody>
          <a:bodyPr/>
          <a:lstStyle/>
          <a:p>
            <a:fld id="{AFF1154F-E427-4513-B34B-94E36374A1AB}" type="datetimeFigureOut">
              <a:rPr lang="zh-CN" altLang="en-US" smtClean="0"/>
            </a:fld>
            <a:endParaRPr lang="zh-CN" altLang="en-US"/>
          </a:p>
        </p:txBody>
      </p:sp>
      <p:sp>
        <p:nvSpPr>
          <p:cNvPr id="12" name="页脚占位符 11"/>
          <p:cNvSpPr>
            <a:spLocks noGrp="1"/>
          </p:cNvSpPr>
          <p:nvPr>
            <p:ph type="ftr" sz="quarter" idx="11"/>
            <p:custDataLst>
              <p:tags r:id="rId14"/>
            </p:custDataLst>
          </p:nvPr>
        </p:nvSpPr>
        <p:spPr>
          <a:xfrm>
            <a:off x="4038600" y="6356350"/>
            <a:ext cx="4114800" cy="365125"/>
          </a:xfrm>
        </p:spPr>
        <p:txBody>
          <a:bodyPr/>
          <a:lstStyle/>
          <a:p>
            <a:endParaRPr lang="zh-CN" altLang="en-US"/>
          </a:p>
        </p:txBody>
      </p:sp>
      <p:sp>
        <p:nvSpPr>
          <p:cNvPr id="13" name="灯片编号占位符 12"/>
          <p:cNvSpPr>
            <a:spLocks noGrp="1"/>
          </p:cNvSpPr>
          <p:nvPr>
            <p:ph type="sldNum" sz="quarter" idx="12"/>
            <p:custDataLst>
              <p:tags r:id="rId15"/>
            </p:custDataLst>
          </p:nvPr>
        </p:nvSpPr>
        <p:spPr>
          <a:xfrm>
            <a:off x="8753983" y="6356350"/>
            <a:ext cx="2743200" cy="365125"/>
          </a:xfrm>
        </p:spPr>
        <p:txBody>
          <a:bodyPr/>
          <a:lstStyle/>
          <a:p>
            <a:fld id="{CFDA0808-8B01-405B-8ED6-12013DCE0AF6}" type="slidenum">
              <a:rPr lang="zh-CN" altLang="en-US" smtClean="0"/>
            </a:fld>
            <a:endParaRPr lang="zh-CN" altLang="en-US"/>
          </a:p>
        </p:txBody>
      </p:sp>
      <p:sp>
        <p:nvSpPr>
          <p:cNvPr id="4" name="文本占位符 3"/>
          <p:cNvSpPr>
            <a:spLocks noGrp="1"/>
          </p:cNvSpPr>
          <p:nvPr>
            <p:ph type="body" idx="1"/>
            <p:custDataLst>
              <p:tags r:id="rId16"/>
            </p:custDataLst>
          </p:nvPr>
        </p:nvSpPr>
        <p:spPr>
          <a:xfrm>
            <a:off x="695960" y="1301749"/>
            <a:ext cx="10800000" cy="4873625"/>
          </a:xfrm>
          <a:prstGeom prst="rect">
            <a:avLst/>
          </a:prstGeom>
          <a:ln>
            <a:noFill/>
            <a:prstDash val="sysDash"/>
          </a:ln>
        </p:spPr>
        <p:txBody>
          <a:bodyPr vert="horz" lIns="90000" tIns="46800" rIns="90000" bIns="46800" rtlCol="0">
            <a:normAutofit/>
          </a:bodyPr>
          <a:lstStyle/>
          <a:p>
            <a:pPr marR="0" lvl="0" fontAlgn="auto">
              <a:lnSpc>
                <a:spcPct val="130000"/>
              </a:lnSpc>
              <a:spcBef>
                <a:spcPts val="1200"/>
              </a:spcBef>
              <a:spcAft>
                <a:spcPts val="0"/>
              </a:spcAft>
              <a:buClr>
                <a:srgbClr val="548235"/>
              </a:buClr>
              <a:buSzTx/>
              <a:buChar char="●"/>
            </a:pPr>
            <a:r>
              <a:rPr lang="zh-CN" altLang="en-US"/>
              <a:t>单击此处编辑母版文本样式</a:t>
            </a:r>
            <a:endParaRPr lang="zh-CN" altLang="en-US"/>
          </a:p>
          <a:p>
            <a:pPr lvl="1">
              <a:buChar char="●"/>
              <a:tabLst>
                <a:tab pos="1609725" algn="l"/>
              </a:tabLst>
            </a:pPr>
            <a:r>
              <a:rPr lang="zh-CN" altLang="en-US"/>
              <a:t>二级</a:t>
            </a:r>
            <a:endParaRPr lang="zh-CN" altLang="en-US"/>
          </a:p>
          <a:p>
            <a:pPr lvl="2">
              <a:buChar char="●"/>
            </a:pPr>
            <a:r>
              <a:rPr lang="zh-CN" altLang="en-US"/>
              <a:t>三级</a:t>
            </a:r>
            <a:endParaRPr lang="zh-CN" altLang="en-US"/>
          </a:p>
          <a:p>
            <a:pPr lvl="3">
              <a:buFont typeface="Wingdings" panose="05000000000000000000" charset="0"/>
              <a:buChar char=""/>
            </a:pPr>
            <a:r>
              <a:rPr lang="zh-CN" altLang="en-US"/>
              <a:t>四级</a:t>
            </a:r>
            <a:endParaRPr lang="zh-CN" altLang="en-US"/>
          </a:p>
          <a:p>
            <a:pPr lvl="4"/>
            <a:r>
              <a:rPr lang="zh-CN" altLang="en-US"/>
              <a:t>五级</a:t>
            </a:r>
            <a:endParaRPr lang="zh-CN" altLang="en-US"/>
          </a:p>
        </p:txBody>
      </p:sp>
      <p:sp>
        <p:nvSpPr>
          <p:cNvPr id="2" name="标题占位符 1"/>
          <p:cNvSpPr>
            <a:spLocks noGrp="1"/>
          </p:cNvSpPr>
          <p:nvPr>
            <p:ph type="title"/>
            <p:custDataLst>
              <p:tags r:id="rId17"/>
            </p:custDataLst>
          </p:nvPr>
        </p:nvSpPr>
        <p:spPr>
          <a:xfrm>
            <a:off x="695960" y="360000"/>
            <a:ext cx="10800000" cy="720000"/>
          </a:xfrm>
          <a:prstGeom prst="rect">
            <a:avLst/>
          </a:prstGeom>
          <a:noFill/>
          <a:ln>
            <a:noFill/>
            <a:prstDash val="sysDash"/>
          </a:ln>
        </p:spPr>
        <p:txBody>
          <a:bodyPr vert="horz" wrap="square" lIns="91440" tIns="45720" rIns="91440" bIns="45720" rtlCol="0" anchor="b" anchorCtr="0">
            <a:normAutofit/>
          </a:bodyPr>
          <a:lstStyle/>
          <a:p>
            <a:pPr marL="0" marR="0" lvl="0" fontAlgn="auto">
              <a:lnSpc>
                <a:spcPct val="100000"/>
              </a:lnSpc>
              <a:buClrTx/>
              <a:buSzTx/>
              <a:buFontTx/>
            </a:pPr>
            <a:r>
              <a:rPr lang="zh-CN" altLang="en-US" dirty="0"/>
              <a:t>单击此处编辑母版标题样式</a:t>
            </a:r>
            <a:endParaRPr lang="zh-CN" altLang="en-US" dirty="0"/>
          </a:p>
        </p:txBody>
      </p:sp>
      <p:sp>
        <p:nvSpPr>
          <p:cNvPr id="3" name="KSO_TEMPLATE" hidden="1"/>
          <p:cNvSpPr/>
          <p:nvPr userDrawn="1">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0" lang="zh-CN" altLang="en-US" sz="3200" b="0" i="0" u="none" strike="noStrike" kern="1200" cap="none" spc="300" normalizeH="0" baseline="0" smtClean="0">
          <a:ln>
            <a:noFill/>
            <a:prstDash val="sysDot"/>
          </a:ln>
          <a:solidFill>
            <a:schemeClr val="tx1">
              <a:lumMod val="85000"/>
              <a:lumOff val="15000"/>
            </a:schemeClr>
          </a:solidFill>
          <a:latin typeface="+mj-ea"/>
          <a:ea typeface="+mj-ea"/>
          <a:cs typeface="MiSans Normal" panose="00000500000000000000" charset="-122"/>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0" lang="zh-CN" altLang="en-US" sz="1800" b="0" i="0" u="none" strike="noStrike" kern="1200" cap="none" spc="150" normalizeH="0" baseline="0">
          <a:ln>
            <a:noFill/>
            <a:prstDash val="sysDot"/>
          </a:ln>
          <a:solidFill>
            <a:schemeClr val="tx1">
              <a:lumMod val="75000"/>
              <a:lumOff val="25000"/>
            </a:schemeClr>
          </a:solidFill>
          <a:uFillTx/>
          <a:latin typeface="+mn-ea"/>
          <a:ea typeface="+mn-ea"/>
          <a:cs typeface="MiSans Normal" panose="00000500000000000000" charset="-122"/>
        </a:defRPr>
      </a:lvl1pPr>
      <a:lvl2pPr marL="6858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2pPr>
      <a:lvl3pPr marL="11430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6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3pPr>
      <a:lvl4pPr marL="16002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4pPr>
      <a:lvl5pPr marL="2057400" marR="0" indent="-228600" algn="l" defTabSz="914400" rtl="0" eaLnBrk="1" fontAlgn="auto" latinLnBrk="0" hangingPunct="1">
        <a:lnSpc>
          <a:spcPct val="120000"/>
        </a:lnSpc>
        <a:spcBef>
          <a:spcPts val="1200"/>
        </a:spcBef>
        <a:spcAft>
          <a:spcPts val="0"/>
        </a:spcAft>
        <a:buClr>
          <a:srgbClr val="548235"/>
        </a:buClr>
        <a:buFont typeface="Arial" panose="020B0604020202020204" pitchFamily="34" charset="0"/>
        <a:buChar char="•"/>
        <a:defRPr kumimoji="0" lang="zh-CN" altLang="en-US" sz="1400" b="0" i="0" u="none" strike="noStrike" kern="1200" cap="none" spc="150" normalizeH="0" baseline="0">
          <a:solidFill>
            <a:schemeClr val="tx1">
              <a:lumMod val="65000"/>
              <a:lumOff val="35000"/>
            </a:schemeClr>
          </a:solidFill>
          <a:uFillTx/>
          <a:latin typeface="+mn-ea"/>
          <a:ea typeface="+mn-ea"/>
          <a:cs typeface="MiSans Normal" panose="00000500000000000000" charset="-122"/>
          <a:sym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tags" Target="../tags/tag139.xml"/><Relationship Id="rId1" Type="http://schemas.openxmlformats.org/officeDocument/2006/relationships/tags" Target="../tags/tag138.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238.xml"/><Relationship Id="rId4" Type="http://schemas.openxmlformats.org/officeDocument/2006/relationships/image" Target="../media/image12.png"/><Relationship Id="rId3" Type="http://schemas.microsoft.com/office/2007/relationships/media" Target="../media/media1.mp4"/><Relationship Id="rId2" Type="http://schemas.openxmlformats.org/officeDocument/2006/relationships/video" Target="../media/media1.mp4"/><Relationship Id="rId1" Type="http://schemas.openxmlformats.org/officeDocument/2006/relationships/tags" Target="../tags/tag237.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9" Type="http://schemas.openxmlformats.org/officeDocument/2006/relationships/image" Target="../media/image16.svg"/><Relationship Id="rId8" Type="http://schemas.openxmlformats.org/officeDocument/2006/relationships/image" Target="../media/image15.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tags" Target="../tags/tag239.xml"/><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4.svg"/><Relationship Id="rId12" Type="http://schemas.openxmlformats.org/officeDocument/2006/relationships/slideLayout" Target="../slideLayouts/slideLayout18.xml"/><Relationship Id="rId11" Type="http://schemas.openxmlformats.org/officeDocument/2006/relationships/image" Target="../media/image22.png"/><Relationship Id="rId10" Type="http://schemas.openxmlformats.org/officeDocument/2006/relationships/image" Target="../media/image21.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tags" Target="../tags/tag240.xml"/><Relationship Id="rId7" Type="http://schemas.openxmlformats.org/officeDocument/2006/relationships/image" Target="../media/image16.svg"/><Relationship Id="rId6" Type="http://schemas.openxmlformats.org/officeDocument/2006/relationships/image" Target="../media/image15.png"/><Relationship Id="rId5" Type="http://schemas.openxmlformats.org/officeDocument/2006/relationships/image" Target="../media/image23.png"/><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4.svg"/><Relationship Id="rId11" Type="http://schemas.openxmlformats.org/officeDocument/2006/relationships/slideLayout" Target="../slideLayouts/slideLayout18.xml"/><Relationship Id="rId10" Type="http://schemas.openxmlformats.org/officeDocument/2006/relationships/image" Target="../media/image20.png"/><Relationship Id="rId1" Type="http://schemas.openxmlformats.org/officeDocument/2006/relationships/image" Target="../media/image13.png"/></Relationships>
</file>

<file path=ppt/slides/_rels/slide14.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11.png"/><Relationship Id="rId7" Type="http://schemas.openxmlformats.org/officeDocument/2006/relationships/tags" Target="../tags/tag242.xml"/><Relationship Id="rId6" Type="http://schemas.openxmlformats.org/officeDocument/2006/relationships/image" Target="../media/image19.png"/><Relationship Id="rId5" Type="http://schemas.openxmlformats.org/officeDocument/2006/relationships/tags" Target="../tags/tag241.xml"/><Relationship Id="rId4" Type="http://schemas.openxmlformats.org/officeDocument/2006/relationships/image" Target="../media/image18.svg"/><Relationship Id="rId3" Type="http://schemas.openxmlformats.org/officeDocument/2006/relationships/image" Target="../media/image17.png"/><Relationship Id="rId2" Type="http://schemas.openxmlformats.org/officeDocument/2006/relationships/image" Target="../media/image14.svg"/><Relationship Id="rId11" Type="http://schemas.openxmlformats.org/officeDocument/2006/relationships/slideLayout" Target="../slideLayouts/slideLayout18.xml"/><Relationship Id="rId10" Type="http://schemas.openxmlformats.org/officeDocument/2006/relationships/image" Target="../media/image16.sv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9" Type="http://schemas.openxmlformats.org/officeDocument/2006/relationships/tags" Target="../tags/tag251.xml"/><Relationship Id="rId8" Type="http://schemas.openxmlformats.org/officeDocument/2006/relationships/tags" Target="../tags/tag250.xml"/><Relationship Id="rId7" Type="http://schemas.openxmlformats.org/officeDocument/2006/relationships/tags" Target="../tags/tag249.xml"/><Relationship Id="rId6" Type="http://schemas.openxmlformats.org/officeDocument/2006/relationships/tags" Target="../tags/tag248.xml"/><Relationship Id="rId5" Type="http://schemas.openxmlformats.org/officeDocument/2006/relationships/tags" Target="../tags/tag247.xml"/><Relationship Id="rId4" Type="http://schemas.openxmlformats.org/officeDocument/2006/relationships/tags" Target="../tags/tag246.xml"/><Relationship Id="rId3" Type="http://schemas.openxmlformats.org/officeDocument/2006/relationships/tags" Target="../tags/tag245.xml"/><Relationship Id="rId2" Type="http://schemas.openxmlformats.org/officeDocument/2006/relationships/tags" Target="../tags/tag244.xml"/><Relationship Id="rId12" Type="http://schemas.openxmlformats.org/officeDocument/2006/relationships/slideLayout" Target="../slideLayouts/slideLayout13.xml"/><Relationship Id="rId11" Type="http://schemas.openxmlformats.org/officeDocument/2006/relationships/tags" Target="../tags/tag253.xml"/><Relationship Id="rId10" Type="http://schemas.openxmlformats.org/officeDocument/2006/relationships/tags" Target="../tags/tag252.xml"/><Relationship Id="rId1" Type="http://schemas.openxmlformats.org/officeDocument/2006/relationships/tags" Target="../tags/tag243.xml"/></Relationships>
</file>

<file path=ppt/slides/_rels/slide16.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7" Type="http://schemas.openxmlformats.org/officeDocument/2006/relationships/slideLayout" Target="../slideLayouts/slideLayout18.xml"/><Relationship Id="rId26" Type="http://schemas.openxmlformats.org/officeDocument/2006/relationships/tags" Target="../tags/tag279.xml"/><Relationship Id="rId25" Type="http://schemas.openxmlformats.org/officeDocument/2006/relationships/tags" Target="../tags/tag278.xml"/><Relationship Id="rId24" Type="http://schemas.openxmlformats.org/officeDocument/2006/relationships/tags" Target="../tags/tag277.xml"/><Relationship Id="rId23" Type="http://schemas.openxmlformats.org/officeDocument/2006/relationships/tags" Target="../tags/tag276.xml"/><Relationship Id="rId22" Type="http://schemas.openxmlformats.org/officeDocument/2006/relationships/tags" Target="../tags/tag275.xml"/><Relationship Id="rId21" Type="http://schemas.openxmlformats.org/officeDocument/2006/relationships/tags" Target="../tags/tag274.xml"/><Relationship Id="rId20" Type="http://schemas.openxmlformats.org/officeDocument/2006/relationships/tags" Target="../tags/tag273.xml"/><Relationship Id="rId2" Type="http://schemas.openxmlformats.org/officeDocument/2006/relationships/tags" Target="../tags/tag255.xml"/><Relationship Id="rId19" Type="http://schemas.openxmlformats.org/officeDocument/2006/relationships/tags" Target="../tags/tag272.xml"/><Relationship Id="rId18" Type="http://schemas.openxmlformats.org/officeDocument/2006/relationships/tags" Target="../tags/tag271.xml"/><Relationship Id="rId17" Type="http://schemas.openxmlformats.org/officeDocument/2006/relationships/tags" Target="../tags/tag270.xml"/><Relationship Id="rId16" Type="http://schemas.openxmlformats.org/officeDocument/2006/relationships/tags" Target="../tags/tag269.xml"/><Relationship Id="rId15" Type="http://schemas.openxmlformats.org/officeDocument/2006/relationships/tags" Target="../tags/tag268.xml"/><Relationship Id="rId14" Type="http://schemas.openxmlformats.org/officeDocument/2006/relationships/tags" Target="../tags/tag267.xml"/><Relationship Id="rId13" Type="http://schemas.openxmlformats.org/officeDocument/2006/relationships/tags" Target="../tags/tag266.xml"/><Relationship Id="rId12" Type="http://schemas.openxmlformats.org/officeDocument/2006/relationships/tags" Target="../tags/tag265.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tags" Target="../tags/tag25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281.xml"/><Relationship Id="rId1" Type="http://schemas.openxmlformats.org/officeDocument/2006/relationships/tags" Target="../tags/tag280.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83.xml"/><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tags" Target="../tags/tag282.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86.xml"/><Relationship Id="rId3" Type="http://schemas.openxmlformats.org/officeDocument/2006/relationships/image" Target="../media/image26.png"/><Relationship Id="rId2" Type="http://schemas.openxmlformats.org/officeDocument/2006/relationships/tags" Target="../tags/tag285.xml"/><Relationship Id="rId1" Type="http://schemas.openxmlformats.org/officeDocument/2006/relationships/tags" Target="../tags/tag284.xml"/></Relationships>
</file>

<file path=ppt/slides/_rels/slide2.xml.rels><?xml version="1.0" encoding="UTF-8" standalone="yes"?>
<Relationships xmlns="http://schemas.openxmlformats.org/package/2006/relationships"><Relationship Id="rId9" Type="http://schemas.openxmlformats.org/officeDocument/2006/relationships/tags" Target="../tags/tag147.xml"/><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image" Target="../media/image9.jpeg"/><Relationship Id="rId24" Type="http://schemas.openxmlformats.org/officeDocument/2006/relationships/slideLayout" Target="../slideLayouts/slideLayout13.xml"/><Relationship Id="rId23" Type="http://schemas.openxmlformats.org/officeDocument/2006/relationships/tags" Target="../tags/tag161.xml"/><Relationship Id="rId22" Type="http://schemas.openxmlformats.org/officeDocument/2006/relationships/tags" Target="../tags/tag160.xml"/><Relationship Id="rId21" Type="http://schemas.openxmlformats.org/officeDocument/2006/relationships/tags" Target="../tags/tag159.xml"/><Relationship Id="rId20" Type="http://schemas.openxmlformats.org/officeDocument/2006/relationships/tags" Target="../tags/tag158.xml"/><Relationship Id="rId2" Type="http://schemas.openxmlformats.org/officeDocument/2006/relationships/tags" Target="../tags/tag141.xml"/><Relationship Id="rId19" Type="http://schemas.openxmlformats.org/officeDocument/2006/relationships/tags" Target="../tags/tag157.xml"/><Relationship Id="rId18" Type="http://schemas.openxmlformats.org/officeDocument/2006/relationships/tags" Target="../tags/tag156.xml"/><Relationship Id="rId17" Type="http://schemas.openxmlformats.org/officeDocument/2006/relationships/tags" Target="../tags/tag155.xml"/><Relationship Id="rId16" Type="http://schemas.openxmlformats.org/officeDocument/2006/relationships/tags" Target="../tags/tag154.xml"/><Relationship Id="rId15" Type="http://schemas.openxmlformats.org/officeDocument/2006/relationships/tags" Target="../tags/tag153.xml"/><Relationship Id="rId14" Type="http://schemas.openxmlformats.org/officeDocument/2006/relationships/tags" Target="../tags/tag152.xml"/><Relationship Id="rId13" Type="http://schemas.openxmlformats.org/officeDocument/2006/relationships/tags" Target="../tags/tag151.xml"/><Relationship Id="rId12" Type="http://schemas.openxmlformats.org/officeDocument/2006/relationships/tags" Target="../tags/tag150.xml"/><Relationship Id="rId11" Type="http://schemas.openxmlformats.org/officeDocument/2006/relationships/tags" Target="../tags/tag149.xml"/><Relationship Id="rId10" Type="http://schemas.openxmlformats.org/officeDocument/2006/relationships/tags" Target="../tags/tag148.xml"/><Relationship Id="rId1" Type="http://schemas.openxmlformats.org/officeDocument/2006/relationships/tags" Target="../tags/tag140.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tags" Target="../tags/tag290.xml"/><Relationship Id="rId4" Type="http://schemas.openxmlformats.org/officeDocument/2006/relationships/tags" Target="../tags/tag289.xml"/><Relationship Id="rId3" Type="http://schemas.openxmlformats.org/officeDocument/2006/relationships/image" Target="../media/image19.png"/><Relationship Id="rId2" Type="http://schemas.openxmlformats.org/officeDocument/2006/relationships/tags" Target="../tags/tag288.xml"/><Relationship Id="rId1" Type="http://schemas.openxmlformats.org/officeDocument/2006/relationships/tags" Target="../tags/tag287.xml"/></Relationships>
</file>

<file path=ppt/slides/_rels/slide3.xml.rels><?xml version="1.0" encoding="UTF-8" standalone="yes"?>
<Relationships xmlns="http://schemas.openxmlformats.org/package/2006/relationships"><Relationship Id="rId9" Type="http://schemas.openxmlformats.org/officeDocument/2006/relationships/tags" Target="../tags/tag170.xml"/><Relationship Id="rId8" Type="http://schemas.openxmlformats.org/officeDocument/2006/relationships/tags" Target="../tags/tag169.xml"/><Relationship Id="rId7" Type="http://schemas.openxmlformats.org/officeDocument/2006/relationships/tags" Target="../tags/tag168.xml"/><Relationship Id="rId6" Type="http://schemas.openxmlformats.org/officeDocument/2006/relationships/tags" Target="../tags/tag167.xml"/><Relationship Id="rId5" Type="http://schemas.openxmlformats.org/officeDocument/2006/relationships/tags" Target="../tags/tag166.xml"/><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4" Type="http://schemas.openxmlformats.org/officeDocument/2006/relationships/slideLayout" Target="../slideLayouts/slideLayout13.xml"/><Relationship Id="rId13" Type="http://schemas.openxmlformats.org/officeDocument/2006/relationships/tags" Target="../tags/tag174.xml"/><Relationship Id="rId12" Type="http://schemas.openxmlformats.org/officeDocument/2006/relationships/tags" Target="../tags/tag173.xml"/><Relationship Id="rId11" Type="http://schemas.openxmlformats.org/officeDocument/2006/relationships/tags" Target="../tags/tag172.xml"/><Relationship Id="rId10" Type="http://schemas.openxmlformats.org/officeDocument/2006/relationships/tags" Target="../tags/tag171.xml"/><Relationship Id="rId1" Type="http://schemas.openxmlformats.org/officeDocument/2006/relationships/tags" Target="../tags/tag162.xml"/></Relationships>
</file>

<file path=ppt/slides/_rels/slide4.xml.rels><?xml version="1.0" encoding="UTF-8" standalone="yes"?>
<Relationships xmlns="http://schemas.openxmlformats.org/package/2006/relationships"><Relationship Id="rId9" Type="http://schemas.openxmlformats.org/officeDocument/2006/relationships/tags" Target="../tags/tag183.xml"/><Relationship Id="rId8" Type="http://schemas.openxmlformats.org/officeDocument/2006/relationships/tags" Target="../tags/tag182.xml"/><Relationship Id="rId7" Type="http://schemas.openxmlformats.org/officeDocument/2006/relationships/tags" Target="../tags/tag181.xml"/><Relationship Id="rId6" Type="http://schemas.openxmlformats.org/officeDocument/2006/relationships/tags" Target="../tags/tag180.xml"/><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tags" Target="../tags/tag177.xml"/><Relationship Id="rId2" Type="http://schemas.openxmlformats.org/officeDocument/2006/relationships/tags" Target="../tags/tag176.xml"/><Relationship Id="rId14" Type="http://schemas.openxmlformats.org/officeDocument/2006/relationships/notesSlide" Target="../notesSlides/notesSlide2.xml"/><Relationship Id="rId13" Type="http://schemas.openxmlformats.org/officeDocument/2006/relationships/slideLayout" Target="../slideLayouts/slideLayout18.xml"/><Relationship Id="rId12" Type="http://schemas.openxmlformats.org/officeDocument/2006/relationships/tags" Target="../tags/tag186.xml"/><Relationship Id="rId11" Type="http://schemas.openxmlformats.org/officeDocument/2006/relationships/tags" Target="../tags/tag185.xml"/><Relationship Id="rId10" Type="http://schemas.openxmlformats.org/officeDocument/2006/relationships/tags" Target="../tags/tag184.xml"/><Relationship Id="rId1" Type="http://schemas.openxmlformats.org/officeDocument/2006/relationships/tags" Target="../tags/tag175.xml"/></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13.xml"/><Relationship Id="rId8" Type="http://schemas.openxmlformats.org/officeDocument/2006/relationships/tags" Target="../tags/tag193.xml"/><Relationship Id="rId7" Type="http://schemas.openxmlformats.org/officeDocument/2006/relationships/tags" Target="../tags/tag192.xml"/><Relationship Id="rId6" Type="http://schemas.openxmlformats.org/officeDocument/2006/relationships/image" Target="../media/image10.png"/><Relationship Id="rId5" Type="http://schemas.openxmlformats.org/officeDocument/2006/relationships/tags" Target="../tags/tag191.xml"/><Relationship Id="rId4" Type="http://schemas.openxmlformats.org/officeDocument/2006/relationships/tags" Target="../tags/tag190.xml"/><Relationship Id="rId3" Type="http://schemas.openxmlformats.org/officeDocument/2006/relationships/tags" Target="../tags/tag189.xml"/><Relationship Id="rId2" Type="http://schemas.openxmlformats.org/officeDocument/2006/relationships/tags" Target="../tags/tag188.xml"/><Relationship Id="rId1" Type="http://schemas.openxmlformats.org/officeDocument/2006/relationships/tags" Target="../tags/tag187.xml"/></Relationships>
</file>

<file path=ppt/slides/_rels/slide6.xml.rels><?xml version="1.0" encoding="UTF-8" standalone="yes"?>
<Relationships xmlns="http://schemas.openxmlformats.org/package/2006/relationships"><Relationship Id="rId9" Type="http://schemas.openxmlformats.org/officeDocument/2006/relationships/tags" Target="../tags/tag202.xml"/><Relationship Id="rId8" Type="http://schemas.openxmlformats.org/officeDocument/2006/relationships/tags" Target="../tags/tag201.xml"/><Relationship Id="rId7" Type="http://schemas.openxmlformats.org/officeDocument/2006/relationships/tags" Target="../tags/tag200.xml"/><Relationship Id="rId6" Type="http://schemas.openxmlformats.org/officeDocument/2006/relationships/tags" Target="../tags/tag199.xml"/><Relationship Id="rId5" Type="http://schemas.openxmlformats.org/officeDocument/2006/relationships/tags" Target="../tags/tag198.xml"/><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3" Type="http://schemas.openxmlformats.org/officeDocument/2006/relationships/slideLayout" Target="../slideLayouts/slideLayout13.xml"/><Relationship Id="rId12" Type="http://schemas.openxmlformats.org/officeDocument/2006/relationships/tags" Target="../tags/tag205.xml"/><Relationship Id="rId11" Type="http://schemas.openxmlformats.org/officeDocument/2006/relationships/tags" Target="../tags/tag204.xml"/><Relationship Id="rId10" Type="http://schemas.openxmlformats.org/officeDocument/2006/relationships/tags" Target="../tags/tag203.xml"/><Relationship Id="rId1" Type="http://schemas.openxmlformats.org/officeDocument/2006/relationships/tags" Target="../tags/tag194.xml"/></Relationships>
</file>

<file path=ppt/slides/_rels/slide7.xml.rels><?xml version="1.0" encoding="UTF-8" standalone="yes"?>
<Relationships xmlns="http://schemas.openxmlformats.org/package/2006/relationships"><Relationship Id="rId9" Type="http://schemas.openxmlformats.org/officeDocument/2006/relationships/tags" Target="../tags/tag214.xml"/><Relationship Id="rId8" Type="http://schemas.openxmlformats.org/officeDocument/2006/relationships/tags" Target="../tags/tag213.xml"/><Relationship Id="rId7" Type="http://schemas.openxmlformats.org/officeDocument/2006/relationships/tags" Target="../tags/tag212.xml"/><Relationship Id="rId6" Type="http://schemas.openxmlformats.org/officeDocument/2006/relationships/tags" Target="../tags/tag211.xml"/><Relationship Id="rId5" Type="http://schemas.openxmlformats.org/officeDocument/2006/relationships/tags" Target="../tags/tag210.xml"/><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9" Type="http://schemas.openxmlformats.org/officeDocument/2006/relationships/slideLayout" Target="../slideLayouts/slideLayout13.xml"/><Relationship Id="rId18" Type="http://schemas.openxmlformats.org/officeDocument/2006/relationships/tags" Target="../tags/tag223.xml"/><Relationship Id="rId17" Type="http://schemas.openxmlformats.org/officeDocument/2006/relationships/tags" Target="../tags/tag222.xml"/><Relationship Id="rId16" Type="http://schemas.openxmlformats.org/officeDocument/2006/relationships/tags" Target="../tags/tag221.xml"/><Relationship Id="rId15" Type="http://schemas.openxmlformats.org/officeDocument/2006/relationships/tags" Target="../tags/tag220.xml"/><Relationship Id="rId14" Type="http://schemas.openxmlformats.org/officeDocument/2006/relationships/tags" Target="../tags/tag219.xml"/><Relationship Id="rId13" Type="http://schemas.openxmlformats.org/officeDocument/2006/relationships/tags" Target="../tags/tag218.xml"/><Relationship Id="rId12" Type="http://schemas.openxmlformats.org/officeDocument/2006/relationships/tags" Target="../tags/tag217.xml"/><Relationship Id="rId11" Type="http://schemas.openxmlformats.org/officeDocument/2006/relationships/tags" Target="../tags/tag216.xml"/><Relationship Id="rId10" Type="http://schemas.openxmlformats.org/officeDocument/2006/relationships/tags" Target="../tags/tag215.xml"/><Relationship Id="rId1" Type="http://schemas.openxmlformats.org/officeDocument/2006/relationships/tags" Target="../tags/tag206.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18.xml"/><Relationship Id="rId4" Type="http://schemas.openxmlformats.org/officeDocument/2006/relationships/tags" Target="../tags/tag226.xml"/><Relationship Id="rId3" Type="http://schemas.openxmlformats.org/officeDocument/2006/relationships/tags" Target="../tags/tag225.xml"/><Relationship Id="rId2" Type="http://schemas.openxmlformats.org/officeDocument/2006/relationships/image" Target="../media/image11.png"/><Relationship Id="rId1" Type="http://schemas.openxmlformats.org/officeDocument/2006/relationships/tags" Target="../tags/tag224.xml"/></Relationships>
</file>

<file path=ppt/slides/_rels/slide9.xml.rels><?xml version="1.0" encoding="UTF-8" standalone="yes"?>
<Relationships xmlns="http://schemas.openxmlformats.org/package/2006/relationships"><Relationship Id="rId9" Type="http://schemas.openxmlformats.org/officeDocument/2006/relationships/tags" Target="../tags/tag235.xml"/><Relationship Id="rId8" Type="http://schemas.openxmlformats.org/officeDocument/2006/relationships/tags" Target="../tags/tag234.xml"/><Relationship Id="rId7" Type="http://schemas.openxmlformats.org/officeDocument/2006/relationships/tags" Target="../tags/tag233.xml"/><Relationship Id="rId6" Type="http://schemas.openxmlformats.org/officeDocument/2006/relationships/tags" Target="../tags/tag232.xml"/><Relationship Id="rId5" Type="http://schemas.openxmlformats.org/officeDocument/2006/relationships/tags" Target="../tags/tag231.xml"/><Relationship Id="rId4" Type="http://schemas.openxmlformats.org/officeDocument/2006/relationships/tags" Target="../tags/tag230.xml"/><Relationship Id="rId3" Type="http://schemas.openxmlformats.org/officeDocument/2006/relationships/tags" Target="../tags/tag229.xml"/><Relationship Id="rId2" Type="http://schemas.openxmlformats.org/officeDocument/2006/relationships/tags" Target="../tags/tag228.xml"/><Relationship Id="rId12" Type="http://schemas.openxmlformats.org/officeDocument/2006/relationships/notesSlide" Target="../notesSlides/notesSlide4.xml"/><Relationship Id="rId11" Type="http://schemas.openxmlformats.org/officeDocument/2006/relationships/slideLayout" Target="../slideLayouts/slideLayout13.xml"/><Relationship Id="rId10" Type="http://schemas.openxmlformats.org/officeDocument/2006/relationships/tags" Target="../tags/tag236.xml"/><Relationship Id="rId1" Type="http://schemas.openxmlformats.org/officeDocument/2006/relationships/tags" Target="../tags/tag2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标题 13"/>
          <p:cNvSpPr>
            <a:spLocks noGrp="1"/>
          </p:cNvSpPr>
          <p:nvPr>
            <p:ph type="title" idx="5"/>
            <p:custDataLst>
              <p:tags r:id="rId1"/>
            </p:custDataLst>
          </p:nvPr>
        </p:nvSpPr>
        <p:spPr/>
        <p:txBody>
          <a:bodyPr/>
          <a:lstStyle/>
          <a:p>
            <a:pPr marL="0" indent="0" algn="ctr">
              <a:lnSpc>
                <a:spcPct val="100000"/>
              </a:lnSpc>
              <a:spcBef>
                <a:spcPts val="0"/>
              </a:spcBef>
              <a:spcAft>
                <a:spcPts val="0"/>
              </a:spcAft>
              <a:buSzPct val="100000"/>
            </a:pPr>
            <a:r>
              <a:rPr altLang="en-US"/>
              <a:t>独自でハンズオン環境を</a:t>
            </a:r>
            <a:r>
              <a:rPr altLang="ja-JP"/>
              <a:t>
</a:t>
            </a:r>
            <a:r>
              <a:t>立ち上げた</a:t>
            </a: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p:cNvSpPr txBox="1">
            <a:spLocks noGrp="1"/>
          </p:cNvSpPr>
          <p:nvPr>
            <p:ph type="title" idx="1"/>
            <p:custDataLst>
              <p:tags r:id="rId1"/>
            </p:custDataLst>
          </p:nvPr>
        </p:nvSpPr>
        <p:spPr>
          <a:xfrm>
            <a:off x="608400" y="43377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デモ</a:t>
            </a:r>
            <a:endParaRPr>
              <a:sym typeface="+mn-ea"/>
            </a:endParaRPr>
          </a:p>
        </p:txBody>
      </p:sp>
      <p:pic>
        <p:nvPicPr>
          <p:cNvPr id="2" name="20250909_233522">
            <a:hlinkClick r:id="" action="ppaction://media"/>
          </p:cNvPr>
          <p:cNvPicPr/>
          <p:nvPr>
            <a:videoFile r:link="rId2"/>
            <p:extLst>
              <p:ext uri="{DAA4B4D4-6D71-4841-9C94-3DE7FCFB9230}">
                <p14:media xmlns:p14="http://schemas.microsoft.com/office/powerpoint/2010/main" r:embed="rId3"/>
              </p:ext>
            </p:extLst>
          </p:nvPr>
        </p:nvPicPr>
        <p:blipFill>
          <a:blip r:embed="rId4"/>
          <a:stretch>
            <a:fillRect/>
          </a:stretch>
        </p:blipFill>
        <p:spPr>
          <a:xfrm>
            <a:off x="1153160" y="1212215"/>
            <a:ext cx="10041255" cy="4853305"/>
          </a:xfrm>
          <a:prstGeom prst="rect">
            <a:avLst/>
          </a:prstGeom>
        </p:spPr>
      </p:pic>
    </p:spTree>
    <p:custDataLst>
      <p:tags r:id="rId5"/>
    </p:custDataLst>
  </p:cSld>
  <p:clrMapOvr>
    <a:masterClrMapping/>
  </p:clrMapOvr>
  <p:timing>
    <p:tnLst>
      <p:par>
        <p:cTn id="1" dur="indefinite" restart="never" nodeType="tmRoot">
          <p:childTnLst>
            <p:video fullScrn="0">
              <p:cMediaNode>
                <p:cTn id="2" fill="hold" display="1">
                  <p:stCondLst>
                    <p:cond delay="indefinite"/>
                  </p:stCondLst>
                </p:cTn>
                <p:tgtEl>
                  <p:spTgt spid="2"/>
                </p:tgtEl>
              </p:cMediaNode>
            </p:video>
            <p:seq concurrent="1" nextAc="seek">
              <p:cTn id="3" restart="whenNotActive" fill="hold" evtFilter="cancelBubble" nodeType="interactiveSeq">
                <p:stCondLst>
                  <p:cond evt="onClick" delay="0">
                    <p:tgtEl>
                      <p:spTgt spid="2"/>
                    </p:tgtEl>
                  </p:cond>
                </p:stCondLst>
                <p:endSync evt="end" delay="0">
                  <p:rtn val="all"/>
                </p:endSync>
                <p:childTnLst>
                  <p:par>
                    <p:cTn id="4" fill="hold">
                      <p:stCondLst>
                        <p:cond delay="0"/>
                      </p:stCondLst>
                      <p:childTnLst>
                        <p:par>
                          <p:cTn id="5" fill="hold">
                            <p:stCondLst>
                              <p:cond delay="0"/>
                            </p:stCondLst>
                            <p:childTnLst>
                              <p:par>
                                <p:cTn id="6" presetID="2" presetClass="mediacall" presetSubtype="0" fill="hold" nodeType="clickEffect">
                                  <p:stCondLst>
                                    <p:cond delay="0"/>
                                  </p:stCondLst>
                                  <p:childTnLst>
                                    <p:cmd type="call" cmd="togglePause">
                                      <p:cBhvr additive="base">
                                        <p:cTn id="7"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角丸四角形 12"/>
          <p:cNvSpPr/>
          <p:nvPr/>
        </p:nvSpPr>
        <p:spPr>
          <a:xfrm>
            <a:off x="611400" y="3290455"/>
            <a:ext cx="11100309" cy="2678546"/>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idx="1"/>
          </p:nvPr>
        </p:nvSpPr>
        <p:spPr>
          <a:xfrm>
            <a:off x="611400" y="194148"/>
            <a:ext cx="10969200" cy="705600"/>
          </a:xfrm>
        </p:spPr>
        <p:txBody>
          <a:bodyPr/>
          <a:lstStyle/>
          <a:p>
            <a:r>
              <a:rPr lang="en-GB" altLang="ja-JP" dirty="0" err="1">
                <a:sym typeface="+mn-ea"/>
              </a:rPr>
              <a:t>AIAgent</a:t>
            </a:r>
            <a:r>
              <a:rPr lang="ja-JP" altLang="en-US">
                <a:sym typeface="+mn-ea"/>
              </a:rPr>
              <a:t>チーム紹介</a:t>
            </a:r>
            <a:endParaRPr kumimoji="1" lang="ja-JP" altLang="en-US"/>
          </a:p>
        </p:txBody>
      </p:sp>
      <p:pic>
        <p:nvPicPr>
          <p:cNvPr id="4" name="グラフィックス 3"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9374909" y="3715328"/>
            <a:ext cx="914400" cy="914400"/>
          </a:xfrm>
          <a:prstGeom prst="rect">
            <a:avLst/>
          </a:prstGeom>
        </p:spPr>
      </p:pic>
      <p:pic>
        <p:nvPicPr>
          <p:cNvPr id="6" name="グラフィックス 5" descr="ユーザー 枠線"/>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48254" y="1306811"/>
            <a:ext cx="1295491" cy="1295491"/>
          </a:xfrm>
          <a:prstGeom prst="rect">
            <a:avLst/>
          </a:prstGeom>
        </p:spPr>
      </p:pic>
      <p:pic>
        <p:nvPicPr>
          <p:cNvPr id="8" name="グラフィックス 7" descr="人工知能 単色塗りつぶし"/>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48655" y="3743038"/>
            <a:ext cx="914400" cy="914400"/>
          </a:xfrm>
          <a:prstGeom prst="rect">
            <a:avLst/>
          </a:prstGeom>
        </p:spPr>
      </p:pic>
      <p:pic>
        <p:nvPicPr>
          <p:cNvPr id="9" name="グラフィックス 8"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902691" y="3743038"/>
            <a:ext cx="914400" cy="914400"/>
          </a:xfrm>
          <a:prstGeom prst="rect">
            <a:avLst/>
          </a:prstGeom>
        </p:spPr>
      </p:pic>
      <p:sp>
        <p:nvSpPr>
          <p:cNvPr id="10" name="テキスト ボックス 9"/>
          <p:cNvSpPr txBox="1"/>
          <p:nvPr/>
        </p:nvSpPr>
        <p:spPr>
          <a:xfrm>
            <a:off x="1805892" y="4738256"/>
            <a:ext cx="1107996" cy="646331"/>
          </a:xfrm>
          <a:prstGeom prst="rect">
            <a:avLst/>
          </a:prstGeom>
          <a:noFill/>
        </p:spPr>
        <p:txBody>
          <a:bodyPr wrap="none" rtlCol="0">
            <a:spAutoFit/>
          </a:bodyPr>
          <a:lstStyle/>
          <a:p>
            <a:r>
              <a:rPr lang="ja-JP" altLang="zh-CN"/>
              <a:t>準備段階</a:t>
            </a:r>
            <a:endParaRPr lang="ja-JP" altLang="zh-CN"/>
          </a:p>
          <a:p>
            <a:r>
              <a:rPr kumimoji="1" lang="en-US" altLang="ja-JP" dirty="0" err="1"/>
              <a:t>AIAgent</a:t>
            </a:r>
            <a:endParaRPr kumimoji="1" lang="en-US" altLang="ja-JP" dirty="0"/>
          </a:p>
        </p:txBody>
      </p:sp>
      <p:sp>
        <p:nvSpPr>
          <p:cNvPr id="11" name="テキスト ボックス 10"/>
          <p:cNvSpPr txBox="1"/>
          <p:nvPr/>
        </p:nvSpPr>
        <p:spPr>
          <a:xfrm>
            <a:off x="5451857" y="4738254"/>
            <a:ext cx="1107996" cy="646331"/>
          </a:xfrm>
          <a:prstGeom prst="rect">
            <a:avLst/>
          </a:prstGeom>
          <a:noFill/>
        </p:spPr>
        <p:txBody>
          <a:bodyPr wrap="none" rtlCol="0">
            <a:spAutoFit/>
          </a:bodyPr>
          <a:lstStyle/>
          <a:p>
            <a:pPr algn="ctr">
              <a:buNone/>
            </a:pPr>
            <a:r>
              <a:rPr lang="ja-JP" altLang="zh-CN"/>
              <a:t>開発段階</a:t>
            </a:r>
            <a:endParaRPr lang="ja-JP" altLang="zh-CN"/>
          </a:p>
          <a:p>
            <a:r>
              <a:rPr kumimoji="1" lang="en-US" altLang="ja-JP" dirty="0" err="1"/>
              <a:t>AIAgent</a:t>
            </a:r>
            <a:endParaRPr kumimoji="1" lang="en-US" altLang="ja-JP" dirty="0"/>
          </a:p>
        </p:txBody>
      </p:sp>
      <p:sp>
        <p:nvSpPr>
          <p:cNvPr id="12" name="テキスト ボックス 11"/>
          <p:cNvSpPr txBox="1"/>
          <p:nvPr/>
        </p:nvSpPr>
        <p:spPr>
          <a:xfrm>
            <a:off x="9255021" y="4738254"/>
            <a:ext cx="1107996" cy="646331"/>
          </a:xfrm>
          <a:prstGeom prst="rect">
            <a:avLst/>
          </a:prstGeom>
          <a:noFill/>
        </p:spPr>
        <p:txBody>
          <a:bodyPr wrap="none" rtlCol="0">
            <a:spAutoFit/>
          </a:bodyPr>
          <a:lstStyle/>
          <a:p>
            <a:pPr algn="ctr">
              <a:buNone/>
            </a:pPr>
            <a:r>
              <a:rPr lang="ja-JP" altLang="zh-CN"/>
              <a:t>運用段階</a:t>
            </a:r>
            <a:endParaRPr lang="ja-JP" altLang="zh-CN"/>
          </a:p>
          <a:p>
            <a:r>
              <a:rPr kumimoji="1" lang="en-US" altLang="ja-JP" dirty="0" err="1"/>
              <a:t>AIAgent</a:t>
            </a:r>
            <a:endParaRPr kumimoji="1" lang="en-US" altLang="ja-JP" dirty="0"/>
          </a:p>
        </p:txBody>
      </p:sp>
      <p:sp>
        <p:nvSpPr>
          <p:cNvPr id="3" name="テキスト ボックス 2"/>
          <p:cNvSpPr txBox="1"/>
          <p:nvPr/>
        </p:nvSpPr>
        <p:spPr>
          <a:xfrm>
            <a:off x="5772833" y="1081737"/>
            <a:ext cx="646331" cy="369332"/>
          </a:xfrm>
          <a:prstGeom prst="rect">
            <a:avLst/>
          </a:prstGeom>
          <a:noFill/>
        </p:spPr>
        <p:txBody>
          <a:bodyPr wrap="none" rtlCol="0">
            <a:spAutoFit/>
          </a:bodyPr>
          <a:lstStyle/>
          <a:p>
            <a:r>
              <a:rPr kumimoji="1" lang="ja-JP" altLang="en-US"/>
              <a:t>本人</a:t>
            </a:r>
            <a:endParaRPr kumimoji="1" lang="ja-JP"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角丸四角形 25"/>
          <p:cNvSpPr/>
          <p:nvPr/>
        </p:nvSpPr>
        <p:spPr>
          <a:xfrm>
            <a:off x="320203" y="1817621"/>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rot="5400000">
            <a:off x="-963930" y="3101340"/>
            <a:ext cx="4911725" cy="2343785"/>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idx="1"/>
          </p:nvPr>
        </p:nvSpPr>
        <p:spPr>
          <a:xfrm>
            <a:off x="521255" y="144809"/>
            <a:ext cx="10969200" cy="705600"/>
          </a:xfrm>
        </p:spPr>
        <p:txBody>
          <a:bodyPr/>
          <a:lstStyle/>
          <a:p>
            <a:r>
              <a:rPr lang="ja-JP" altLang="en-GB" dirty="0" err="1">
                <a:sym typeface="+mn-ea"/>
              </a:rPr>
              <a:t>準備段階</a:t>
            </a:r>
            <a:r>
              <a:rPr lang="en-GB" altLang="ja-JP" dirty="0" err="1">
                <a:sym typeface="+mn-ea"/>
              </a:rPr>
              <a:t>AIAgent</a:t>
            </a:r>
            <a:r>
              <a:rPr lang="ja-JP" altLang="en-US">
                <a:sym typeface="+mn-ea"/>
              </a:rPr>
              <a:t>の役割</a:t>
            </a:r>
            <a:endParaRPr kumimoji="1" lang="ja-JP" altLang="en-US"/>
          </a:p>
        </p:txBody>
      </p:sp>
      <p:pic>
        <p:nvPicPr>
          <p:cNvPr id="4" name="グラフィックス 3"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18557" y="5503825"/>
            <a:ext cx="695774" cy="695774"/>
          </a:xfrm>
          <a:prstGeom prst="rect">
            <a:avLst/>
          </a:prstGeom>
        </p:spPr>
      </p:pic>
      <p:pic>
        <p:nvPicPr>
          <p:cNvPr id="8" name="グラフィックス 7" descr="人工知能 単色塗りつぶし"/>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5468" y="3983099"/>
            <a:ext cx="718863" cy="718863"/>
          </a:xfrm>
          <a:prstGeom prst="rect">
            <a:avLst/>
          </a:prstGeom>
        </p:spPr>
      </p:pic>
      <p:pic>
        <p:nvPicPr>
          <p:cNvPr id="9" name="グラフィックス 8"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06764" y="1945551"/>
            <a:ext cx="914400" cy="914400"/>
          </a:xfrm>
          <a:prstGeom prst="rect">
            <a:avLst/>
          </a:prstGeom>
        </p:spPr>
      </p:pic>
      <p:sp>
        <p:nvSpPr>
          <p:cNvPr id="10" name="テキスト ボックス 9"/>
          <p:cNvSpPr txBox="1"/>
          <p:nvPr/>
        </p:nvSpPr>
        <p:spPr>
          <a:xfrm>
            <a:off x="909965" y="2940769"/>
            <a:ext cx="1107996" cy="646331"/>
          </a:xfrm>
          <a:prstGeom prst="rect">
            <a:avLst/>
          </a:prstGeom>
          <a:noFill/>
        </p:spPr>
        <p:txBody>
          <a:bodyPr wrap="none" rtlCol="0">
            <a:spAutoFit/>
          </a:bodyPr>
          <a:lstStyle/>
          <a:p>
            <a:r>
              <a:rPr lang="ja-JP" altLang="zh-CN"/>
              <a:t>準備段階</a:t>
            </a:r>
            <a:endParaRPr lang="ja-JP" altLang="zh-CN"/>
          </a:p>
          <a:p>
            <a:r>
              <a:rPr kumimoji="1" lang="en-US" altLang="ja-JP" dirty="0" err="1"/>
              <a:t>AIAgent</a:t>
            </a:r>
            <a:endParaRPr kumimoji="1" lang="en-US" altLang="ja-JP" dirty="0"/>
          </a:p>
        </p:txBody>
      </p:sp>
      <p:sp>
        <p:nvSpPr>
          <p:cNvPr id="11" name="テキスト ボックス 10"/>
          <p:cNvSpPr txBox="1"/>
          <p:nvPr/>
        </p:nvSpPr>
        <p:spPr>
          <a:xfrm>
            <a:off x="1016514" y="4701962"/>
            <a:ext cx="797817" cy="430887"/>
          </a:xfrm>
          <a:prstGeom prst="rect">
            <a:avLst/>
          </a:prstGeom>
          <a:noFill/>
        </p:spPr>
        <p:txBody>
          <a:bodyPr wrap="square" rtlCol="0">
            <a:spAutoFit/>
          </a:bodyPr>
          <a:lstStyle/>
          <a:p>
            <a:pPr algn="ctr">
              <a:buNone/>
            </a:pPr>
            <a:r>
              <a:rPr lang="ja-JP" altLang="zh-CN" sz="1100"/>
              <a:t>開発段階</a:t>
            </a:r>
            <a:r>
              <a:rPr kumimoji="1" lang="en-US" altLang="ja-JP" sz="1100" dirty="0" err="1"/>
              <a:t>AIAgent</a:t>
            </a:r>
            <a:endParaRPr kumimoji="1" lang="en-US" altLang="ja-JP" sz="1100" dirty="0"/>
          </a:p>
        </p:txBody>
      </p:sp>
      <p:sp>
        <p:nvSpPr>
          <p:cNvPr id="12" name="テキスト ボックス 11"/>
          <p:cNvSpPr txBox="1"/>
          <p:nvPr/>
        </p:nvSpPr>
        <p:spPr>
          <a:xfrm>
            <a:off x="1016514" y="6149362"/>
            <a:ext cx="805480" cy="430887"/>
          </a:xfrm>
          <a:prstGeom prst="rect">
            <a:avLst/>
          </a:prstGeom>
          <a:noFill/>
        </p:spPr>
        <p:txBody>
          <a:bodyPr wrap="square" rtlCol="0">
            <a:spAutoFit/>
          </a:bodyPr>
          <a:lstStyle/>
          <a:p>
            <a:pPr algn="ctr">
              <a:buNone/>
            </a:pPr>
            <a:r>
              <a:rPr lang="ja-JP" altLang="zh-CN" sz="1100"/>
              <a:t>運用段階</a:t>
            </a:r>
            <a:r>
              <a:rPr kumimoji="1" lang="en-US" altLang="ja-JP" sz="1100" dirty="0" err="1"/>
              <a:t>AIAgent</a:t>
            </a:r>
            <a:endParaRPr kumimoji="1" lang="en-US" altLang="ja-JP" sz="1100" dirty="0"/>
          </a:p>
        </p:txBody>
      </p:sp>
      <p:pic>
        <p:nvPicPr>
          <p:cNvPr id="18" name="图片 4"/>
          <p:cNvPicPr>
            <a:picLocks noChangeAspect="1"/>
          </p:cNvPicPr>
          <p:nvPr>
            <p:custDataLst>
              <p:tags r:id="rId5"/>
            </p:custDataLst>
          </p:nvPr>
        </p:nvPicPr>
        <p:blipFill>
          <a:blip r:embed="rId6"/>
          <a:stretch>
            <a:fillRect/>
          </a:stretch>
        </p:blipFill>
        <p:spPr>
          <a:xfrm>
            <a:off x="2386330" y="2162175"/>
            <a:ext cx="1374140" cy="509905"/>
          </a:xfrm>
          <a:prstGeom prst="rect">
            <a:avLst/>
          </a:prstGeom>
        </p:spPr>
      </p:pic>
      <p:pic>
        <p:nvPicPr>
          <p:cNvPr id="25" name="図 24" descr="ロゴ, 会社名&#10;&#10;AI 生成コンテンツは誤りを含む可能性があります。"/>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86330" y="2672080"/>
            <a:ext cx="1374140" cy="467360"/>
          </a:xfrm>
          <a:prstGeom prst="rect">
            <a:avLst/>
          </a:prstGeom>
        </p:spPr>
      </p:pic>
      <p:pic>
        <p:nvPicPr>
          <p:cNvPr id="6" name="グラフィックス 5" descr="ユーザー 枠線"/>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294969" y="4631036"/>
            <a:ext cx="1295491" cy="1295491"/>
          </a:xfrm>
          <a:prstGeom prst="rect">
            <a:avLst/>
          </a:prstGeom>
        </p:spPr>
      </p:pic>
      <p:sp>
        <p:nvSpPr>
          <p:cNvPr id="3" name="左箭头 2"/>
          <p:cNvSpPr/>
          <p:nvPr/>
        </p:nvSpPr>
        <p:spPr>
          <a:xfrm rot="3300000">
            <a:off x="2606040" y="4088765"/>
            <a:ext cx="1252220" cy="29083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圆角矩形 4"/>
          <p:cNvSpPr/>
          <p:nvPr/>
        </p:nvSpPr>
        <p:spPr>
          <a:xfrm>
            <a:off x="521335" y="850265"/>
            <a:ext cx="11039475" cy="69151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buFont typeface="Arial" panose="020B0604020202020204" pitchFamily="34" charset="0"/>
              <a:buChar char="•"/>
            </a:pPr>
            <a:r>
              <a:rPr lang="ja-JP" altLang="en-US">
                <a:sym typeface="+mn-ea"/>
              </a:rPr>
              <a:t>構成案定め</a:t>
            </a:r>
            <a:endParaRPr lang="ja-JP" altLang="en-US"/>
          </a:p>
          <a:p>
            <a:pPr marL="285750" indent="-285750">
              <a:buFont typeface="Arial" panose="020B0604020202020204" pitchFamily="34" charset="0"/>
              <a:buChar char="•"/>
            </a:pPr>
            <a:r>
              <a:rPr lang="ja-JP" altLang="en-US">
                <a:sym typeface="+mn-ea"/>
              </a:rPr>
              <a:t>作業</a:t>
            </a:r>
            <a:r>
              <a:rPr lang="en-US" altLang="ja-JP" dirty="0">
                <a:sym typeface="+mn-ea"/>
              </a:rPr>
              <a:t>WBS</a:t>
            </a:r>
            <a:r>
              <a:rPr lang="ja-JP" altLang="en-US">
                <a:sym typeface="+mn-ea"/>
              </a:rPr>
              <a:t>作成</a:t>
            </a:r>
            <a:endParaRPr lang="zh-CN" altLang="en-US"/>
          </a:p>
        </p:txBody>
      </p:sp>
      <p:sp>
        <p:nvSpPr>
          <p:cNvPr id="16" name="左箭头 15"/>
          <p:cNvSpPr/>
          <p:nvPr/>
        </p:nvSpPr>
        <p:spPr>
          <a:xfrm rot="10800000">
            <a:off x="3518535" y="3243580"/>
            <a:ext cx="1155700" cy="290830"/>
          </a:xfrm>
          <a:prstGeom prst="leftArrow">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7" name="图片 16"/>
          <p:cNvPicPr>
            <a:picLocks noChangeAspect="1"/>
          </p:cNvPicPr>
          <p:nvPr/>
        </p:nvPicPr>
        <p:blipFill>
          <a:blip r:embed="rId10"/>
          <a:stretch>
            <a:fillRect/>
          </a:stretch>
        </p:blipFill>
        <p:spPr>
          <a:xfrm>
            <a:off x="8079740" y="1829435"/>
            <a:ext cx="3481070" cy="4380865"/>
          </a:xfrm>
          <a:prstGeom prst="rect">
            <a:avLst/>
          </a:prstGeom>
        </p:spPr>
      </p:pic>
      <p:pic>
        <p:nvPicPr>
          <p:cNvPr id="19" name="图片 18"/>
          <p:cNvPicPr>
            <a:picLocks noChangeAspect="1"/>
          </p:cNvPicPr>
          <p:nvPr/>
        </p:nvPicPr>
        <p:blipFill>
          <a:blip r:embed="rId11"/>
          <a:stretch>
            <a:fillRect/>
          </a:stretch>
        </p:blipFill>
        <p:spPr>
          <a:xfrm>
            <a:off x="5090160" y="1806575"/>
            <a:ext cx="2870835" cy="4392930"/>
          </a:xfrm>
          <a:prstGeom prst="rect">
            <a:avLst/>
          </a:prstGeom>
        </p:spPr>
      </p:pic>
      <p:sp>
        <p:nvSpPr>
          <p:cNvPr id="20" name="文本框 19"/>
          <p:cNvSpPr txBox="1"/>
          <p:nvPr/>
        </p:nvSpPr>
        <p:spPr>
          <a:xfrm>
            <a:off x="3295015" y="3818890"/>
            <a:ext cx="4064000" cy="368300"/>
          </a:xfrm>
          <a:prstGeom prst="rect">
            <a:avLst/>
          </a:prstGeom>
          <a:noFill/>
        </p:spPr>
        <p:txBody>
          <a:bodyPr wrap="square" rtlCol="0">
            <a:spAutoFit/>
          </a:bodyPr>
          <a:p>
            <a:r>
              <a:rPr lang="ja-JP" altLang="en-US"/>
              <a:t>要望を</a:t>
            </a:r>
            <a:r>
              <a:rPr lang="ja-JP" altLang="en-US"/>
              <a:t>出す</a:t>
            </a:r>
            <a:endParaRPr lang="ja-JP"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320203" y="2835409"/>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rot="5400000">
            <a:off x="-1041400" y="3007360"/>
            <a:ext cx="5067300" cy="2343785"/>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idx="1"/>
          </p:nvPr>
        </p:nvSpPr>
        <p:spPr>
          <a:xfrm>
            <a:off x="521255" y="144809"/>
            <a:ext cx="10969200" cy="705600"/>
          </a:xfrm>
        </p:spPr>
        <p:txBody>
          <a:bodyPr/>
          <a:lstStyle/>
          <a:p>
            <a:r>
              <a:rPr lang="en-GB" altLang="ja-JP" dirty="0" err="1">
                <a:sym typeface="+mn-ea"/>
              </a:rPr>
              <a:t>AIAgent</a:t>
            </a:r>
            <a:r>
              <a:rPr lang="ja-JP" altLang="en-US">
                <a:sym typeface="+mn-ea"/>
              </a:rPr>
              <a:t>チームの役割</a:t>
            </a:r>
            <a:endParaRPr kumimoji="1" lang="ja-JP" altLang="en-US"/>
          </a:p>
        </p:txBody>
      </p:sp>
      <p:pic>
        <p:nvPicPr>
          <p:cNvPr id="4" name="グラフィックス 3"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91603" y="5195614"/>
            <a:ext cx="578294" cy="578294"/>
          </a:xfrm>
          <a:prstGeom prst="rect">
            <a:avLst/>
          </a:prstGeom>
        </p:spPr>
      </p:pic>
      <p:pic>
        <p:nvPicPr>
          <p:cNvPr id="8" name="グラフィックス 7" descr="人工知能 単色塗りつぶし"/>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8438" y="2842139"/>
            <a:ext cx="1075415" cy="1119242"/>
          </a:xfrm>
          <a:prstGeom prst="rect">
            <a:avLst/>
          </a:prstGeom>
        </p:spPr>
      </p:pic>
      <p:pic>
        <p:nvPicPr>
          <p:cNvPr id="9" name="グラフィックス 8"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213394" y="1791939"/>
            <a:ext cx="491290" cy="491290"/>
          </a:xfrm>
          <a:prstGeom prst="rect">
            <a:avLst/>
          </a:prstGeom>
        </p:spPr>
      </p:pic>
      <p:sp>
        <p:nvSpPr>
          <p:cNvPr id="10" name="テキスト ボックス 9"/>
          <p:cNvSpPr txBox="1"/>
          <p:nvPr/>
        </p:nvSpPr>
        <p:spPr>
          <a:xfrm>
            <a:off x="1034867" y="2277394"/>
            <a:ext cx="756988" cy="430887"/>
          </a:xfrm>
          <a:prstGeom prst="rect">
            <a:avLst/>
          </a:prstGeom>
          <a:noFill/>
        </p:spPr>
        <p:txBody>
          <a:bodyPr wrap="square" rtlCol="0">
            <a:spAutoFit/>
          </a:bodyPr>
          <a:lstStyle/>
          <a:p>
            <a:r>
              <a:rPr lang="ja-JP" altLang="zh-CN" sz="1100"/>
              <a:t>準備段階</a:t>
            </a:r>
            <a:endParaRPr lang="ja-JP" altLang="zh-CN" sz="1100"/>
          </a:p>
          <a:p>
            <a:r>
              <a:rPr kumimoji="1" lang="en-US" altLang="ja-JP" sz="1100" dirty="0" err="1"/>
              <a:t>AIAgent</a:t>
            </a:r>
            <a:endParaRPr kumimoji="1" lang="en-US" altLang="ja-JP" sz="1100" dirty="0"/>
          </a:p>
        </p:txBody>
      </p:sp>
      <p:sp>
        <p:nvSpPr>
          <p:cNvPr id="11" name="テキスト ボックス 10"/>
          <p:cNvSpPr txBox="1"/>
          <p:nvPr/>
        </p:nvSpPr>
        <p:spPr>
          <a:xfrm>
            <a:off x="928438" y="3961381"/>
            <a:ext cx="1153357" cy="646331"/>
          </a:xfrm>
          <a:prstGeom prst="rect">
            <a:avLst/>
          </a:prstGeom>
          <a:noFill/>
        </p:spPr>
        <p:txBody>
          <a:bodyPr wrap="square" rtlCol="0">
            <a:spAutoFit/>
          </a:bodyPr>
          <a:lstStyle/>
          <a:p>
            <a:pPr algn="ctr">
              <a:buNone/>
            </a:pPr>
            <a:r>
              <a:rPr lang="ja-JP" altLang="zh-CN"/>
              <a:t>開発段階</a:t>
            </a:r>
            <a:r>
              <a:rPr kumimoji="1" lang="en-US" altLang="ja-JP" dirty="0" err="1"/>
              <a:t>AIAgent</a:t>
            </a:r>
            <a:endParaRPr kumimoji="1" lang="en-US" altLang="ja-JP" dirty="0"/>
          </a:p>
        </p:txBody>
      </p:sp>
      <p:sp>
        <p:nvSpPr>
          <p:cNvPr id="12" name="テキスト ボックス 11"/>
          <p:cNvSpPr txBox="1"/>
          <p:nvPr/>
        </p:nvSpPr>
        <p:spPr>
          <a:xfrm>
            <a:off x="1050579" y="5763660"/>
            <a:ext cx="785091" cy="430887"/>
          </a:xfrm>
          <a:prstGeom prst="rect">
            <a:avLst/>
          </a:prstGeom>
          <a:noFill/>
        </p:spPr>
        <p:txBody>
          <a:bodyPr wrap="square" rtlCol="0">
            <a:spAutoFit/>
          </a:bodyPr>
          <a:lstStyle/>
          <a:p>
            <a:pPr algn="ctr">
              <a:buNone/>
            </a:pPr>
            <a:r>
              <a:rPr lang="ja-JP" altLang="zh-CN" sz="1100"/>
              <a:t>運用段階</a:t>
            </a:r>
            <a:r>
              <a:rPr kumimoji="1" lang="en-US" altLang="ja-JP" sz="1100" dirty="0" err="1"/>
              <a:t>AIAgent</a:t>
            </a:r>
            <a:endParaRPr kumimoji="1" lang="en-US" altLang="ja-JP" sz="1100" dirty="0"/>
          </a:p>
        </p:txBody>
      </p:sp>
      <p:pic>
        <p:nvPicPr>
          <p:cNvPr id="14" name="図 13" descr="テキスト&#10;&#10;AI 生成コンテンツは誤りを含む可能性があります。"/>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62083" y="1791976"/>
            <a:ext cx="7729887" cy="4432699"/>
          </a:xfrm>
          <a:prstGeom prst="rect">
            <a:avLst/>
          </a:prstGeom>
        </p:spPr>
      </p:pic>
      <p:pic>
        <p:nvPicPr>
          <p:cNvPr id="5" name="グラフィックス 5" descr="ユーザー 枠線"/>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51104" y="4899006"/>
            <a:ext cx="1295491" cy="1295491"/>
          </a:xfrm>
          <a:prstGeom prst="rect">
            <a:avLst/>
          </a:prstGeom>
        </p:spPr>
      </p:pic>
      <p:sp>
        <p:nvSpPr>
          <p:cNvPr id="7" name="圆角矩形 6"/>
          <p:cNvSpPr/>
          <p:nvPr/>
        </p:nvSpPr>
        <p:spPr>
          <a:xfrm>
            <a:off x="521335" y="850265"/>
            <a:ext cx="11039475" cy="69151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lvl="1" indent="-285750">
              <a:buFont typeface="Arial" panose="020B0604020202020204" pitchFamily="34" charset="0"/>
              <a:buChar char="•"/>
            </a:pPr>
            <a:r>
              <a:rPr lang="ja-JP" altLang="en-US">
                <a:sym typeface="+mn-ea"/>
              </a:rPr>
              <a:t>コード作成と統合、</a:t>
            </a:r>
            <a:r>
              <a:rPr lang="en-US" altLang="ja-JP" dirty="0">
                <a:sym typeface="+mn-ea"/>
              </a:rPr>
              <a:t>Bug</a:t>
            </a:r>
            <a:r>
              <a:rPr lang="ja-JP" altLang="en-US">
                <a:sym typeface="+mn-ea"/>
              </a:rPr>
              <a:t>修正</a:t>
            </a:r>
            <a:endParaRPr lang="ja-JP" altLang="en-US"/>
          </a:p>
          <a:p>
            <a:pPr marL="0" lvl="1" indent="-285750">
              <a:buFont typeface="Arial" panose="020B0604020202020204" pitchFamily="34" charset="0"/>
              <a:buChar char="•"/>
            </a:pPr>
            <a:r>
              <a:rPr lang="en-US" altLang="zh-CN" dirty="0">
                <a:sym typeface="+mn-ea"/>
              </a:rPr>
              <a:t>Docker</a:t>
            </a:r>
            <a:r>
              <a:rPr lang="ja-JP" altLang="en-US">
                <a:sym typeface="+mn-ea"/>
              </a:rPr>
              <a:t>で</a:t>
            </a:r>
            <a:r>
              <a:rPr lang="zh-CN" altLang="en-US" dirty="0">
                <a:sym typeface="+mn-ea"/>
              </a:rPr>
              <a:t>依存関係隔離</a:t>
            </a:r>
            <a:r>
              <a:rPr lang="ja-JP" altLang="zh-CN">
                <a:sym typeface="+mn-ea"/>
              </a:rPr>
              <a:t>実施</a:t>
            </a:r>
            <a:endParaRPr lang="zh-CN" altLang="en-US"/>
          </a:p>
        </p:txBody>
      </p:sp>
      <p:pic>
        <p:nvPicPr>
          <p:cNvPr id="18" name="图片 4"/>
          <p:cNvPicPr>
            <a:picLocks noChangeAspect="1"/>
          </p:cNvPicPr>
          <p:nvPr>
            <p:custDataLst>
              <p:tags r:id="rId8"/>
            </p:custDataLst>
          </p:nvPr>
        </p:nvPicPr>
        <p:blipFill>
          <a:blip r:embed="rId9"/>
          <a:stretch>
            <a:fillRect/>
          </a:stretch>
        </p:blipFill>
        <p:spPr>
          <a:xfrm>
            <a:off x="2192655" y="2629535"/>
            <a:ext cx="1374140" cy="509905"/>
          </a:xfrm>
          <a:prstGeom prst="rect">
            <a:avLst/>
          </a:prstGeom>
        </p:spPr>
      </p:pic>
      <p:pic>
        <p:nvPicPr>
          <p:cNvPr id="25" name="図 24" descr="ロゴ, 会社名&#10;&#10;AI 生成コンテンツは誤りを含む可能性があります。"/>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92655" y="3139440"/>
            <a:ext cx="1374140" cy="467360"/>
          </a:xfrm>
          <a:prstGeom prst="rect">
            <a:avLst/>
          </a:prstGeom>
        </p:spPr>
      </p:pic>
      <p:sp>
        <p:nvSpPr>
          <p:cNvPr id="15" name="左箭头 14"/>
          <p:cNvSpPr/>
          <p:nvPr/>
        </p:nvSpPr>
        <p:spPr>
          <a:xfrm rot="3300000">
            <a:off x="2490470" y="4748530"/>
            <a:ext cx="777875" cy="29083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箭头 15"/>
          <p:cNvSpPr/>
          <p:nvPr/>
        </p:nvSpPr>
        <p:spPr>
          <a:xfrm rot="10800000">
            <a:off x="3166110" y="3670300"/>
            <a:ext cx="1155700" cy="290830"/>
          </a:xfrm>
          <a:prstGeom prst="leftArrow">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0" name="文本框 19"/>
          <p:cNvSpPr txBox="1"/>
          <p:nvPr/>
        </p:nvSpPr>
        <p:spPr>
          <a:xfrm>
            <a:off x="2947670" y="4255770"/>
            <a:ext cx="1593215" cy="645160"/>
          </a:xfrm>
          <a:prstGeom prst="rect">
            <a:avLst/>
          </a:prstGeom>
          <a:noFill/>
        </p:spPr>
        <p:txBody>
          <a:bodyPr wrap="square" rtlCol="0">
            <a:spAutoFit/>
          </a:bodyPr>
          <a:p>
            <a:r>
              <a:rPr lang="ja-JP" altLang="en-US"/>
              <a:t>エラー</a:t>
            </a:r>
            <a:r>
              <a:rPr lang="ja-JP" altLang="en-US"/>
              <a:t>など相談を</a:t>
            </a:r>
            <a:r>
              <a:rPr lang="ja-JP" altLang="en-US"/>
              <a:t>投げる</a:t>
            </a:r>
            <a:endParaRPr lang="ja-JP"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316635" y="4589129"/>
            <a:ext cx="2343728" cy="1808211"/>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角丸四角形 12"/>
          <p:cNvSpPr/>
          <p:nvPr/>
        </p:nvSpPr>
        <p:spPr>
          <a:xfrm rot="5400000">
            <a:off x="-978535" y="3119120"/>
            <a:ext cx="4941570" cy="2343785"/>
          </a:xfrm>
          <a:prstGeom prst="roundRect">
            <a:avLst/>
          </a:prstGeom>
          <a:noFill/>
          <a:ln w="381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idx="1"/>
          </p:nvPr>
        </p:nvSpPr>
        <p:spPr>
          <a:xfrm>
            <a:off x="521255" y="144809"/>
            <a:ext cx="10969200" cy="705600"/>
          </a:xfrm>
        </p:spPr>
        <p:txBody>
          <a:bodyPr/>
          <a:lstStyle/>
          <a:p>
            <a:r>
              <a:rPr lang="en-GB" altLang="ja-JP" dirty="0" err="1">
                <a:sym typeface="+mn-ea"/>
              </a:rPr>
              <a:t>AIAgent</a:t>
            </a:r>
            <a:r>
              <a:rPr lang="ja-JP" altLang="en-US">
                <a:sym typeface="+mn-ea"/>
              </a:rPr>
              <a:t>チームの役割</a:t>
            </a:r>
            <a:endParaRPr kumimoji="1" lang="ja-JP" altLang="en-US"/>
          </a:p>
        </p:txBody>
      </p:sp>
      <p:pic>
        <p:nvPicPr>
          <p:cNvPr id="4" name="グラフィックス 3"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53962" y="4546171"/>
            <a:ext cx="1217894" cy="1217894"/>
          </a:xfrm>
          <a:prstGeom prst="rect">
            <a:avLst/>
          </a:prstGeom>
        </p:spPr>
      </p:pic>
      <p:pic>
        <p:nvPicPr>
          <p:cNvPr id="8" name="グラフィックス 7" descr="人工知能 単色塗りつぶし"/>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82390" y="3114821"/>
            <a:ext cx="739777" cy="739777"/>
          </a:xfrm>
          <a:prstGeom prst="rect">
            <a:avLst/>
          </a:prstGeom>
        </p:spPr>
      </p:pic>
      <p:pic>
        <p:nvPicPr>
          <p:cNvPr id="9" name="グラフィックス 8" descr="人工知能 枠線"/>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84904" y="2070825"/>
            <a:ext cx="491290" cy="491290"/>
          </a:xfrm>
          <a:prstGeom prst="rect">
            <a:avLst/>
          </a:prstGeom>
        </p:spPr>
      </p:pic>
      <p:sp>
        <p:nvSpPr>
          <p:cNvPr id="10" name="テキスト ボックス 9"/>
          <p:cNvSpPr txBox="1"/>
          <p:nvPr/>
        </p:nvSpPr>
        <p:spPr>
          <a:xfrm>
            <a:off x="1088105" y="2574753"/>
            <a:ext cx="914400" cy="430887"/>
          </a:xfrm>
          <a:prstGeom prst="rect">
            <a:avLst/>
          </a:prstGeom>
          <a:noFill/>
        </p:spPr>
        <p:txBody>
          <a:bodyPr wrap="square" rtlCol="0">
            <a:spAutoFit/>
          </a:bodyPr>
          <a:lstStyle/>
          <a:p>
            <a:r>
              <a:rPr lang="ja-JP" altLang="zh-CN" sz="1100"/>
              <a:t>準備段階</a:t>
            </a:r>
            <a:endParaRPr lang="ja-JP" altLang="zh-CN" sz="1100"/>
          </a:p>
          <a:p>
            <a:r>
              <a:rPr kumimoji="1" lang="en-US" altLang="ja-JP" sz="1100" dirty="0" err="1"/>
              <a:t>AIAgent</a:t>
            </a:r>
            <a:endParaRPr kumimoji="1" lang="en-US" altLang="ja-JP" sz="1100" dirty="0"/>
          </a:p>
        </p:txBody>
      </p:sp>
      <p:sp>
        <p:nvSpPr>
          <p:cNvPr id="11" name="テキスト ボックス 10"/>
          <p:cNvSpPr txBox="1"/>
          <p:nvPr/>
        </p:nvSpPr>
        <p:spPr>
          <a:xfrm>
            <a:off x="848248" y="3804360"/>
            <a:ext cx="1153173" cy="430887"/>
          </a:xfrm>
          <a:prstGeom prst="rect">
            <a:avLst/>
          </a:prstGeom>
          <a:noFill/>
        </p:spPr>
        <p:txBody>
          <a:bodyPr wrap="square" rtlCol="0">
            <a:spAutoFit/>
          </a:bodyPr>
          <a:lstStyle/>
          <a:p>
            <a:pPr algn="ctr">
              <a:buNone/>
            </a:pPr>
            <a:r>
              <a:rPr lang="ja-JP" altLang="zh-CN" sz="1100"/>
              <a:t>開発段階</a:t>
            </a:r>
            <a:r>
              <a:rPr kumimoji="1" lang="en-US" altLang="ja-JP" sz="1100" dirty="0" err="1"/>
              <a:t>AIAgent</a:t>
            </a:r>
            <a:endParaRPr kumimoji="1" lang="en-US" altLang="ja-JP" sz="1100" dirty="0"/>
          </a:p>
        </p:txBody>
      </p:sp>
      <p:sp>
        <p:nvSpPr>
          <p:cNvPr id="12" name="テキスト ボックス 11"/>
          <p:cNvSpPr txBox="1"/>
          <p:nvPr/>
        </p:nvSpPr>
        <p:spPr>
          <a:xfrm>
            <a:off x="893254" y="5751009"/>
            <a:ext cx="1107996" cy="646331"/>
          </a:xfrm>
          <a:prstGeom prst="rect">
            <a:avLst/>
          </a:prstGeom>
          <a:noFill/>
        </p:spPr>
        <p:txBody>
          <a:bodyPr wrap="none" rtlCol="0">
            <a:spAutoFit/>
          </a:bodyPr>
          <a:lstStyle/>
          <a:p>
            <a:pPr algn="ctr">
              <a:buNone/>
            </a:pPr>
            <a:r>
              <a:rPr lang="ja-JP" altLang="zh-CN"/>
              <a:t>運用段階</a:t>
            </a:r>
            <a:endParaRPr lang="ja-JP" altLang="zh-CN"/>
          </a:p>
          <a:p>
            <a:r>
              <a:rPr kumimoji="1" lang="en-US" altLang="ja-JP" dirty="0" err="1"/>
              <a:t>AIAgent</a:t>
            </a:r>
            <a:endParaRPr kumimoji="1" lang="en-US" altLang="ja-JP" dirty="0"/>
          </a:p>
        </p:txBody>
      </p:sp>
      <p:pic>
        <p:nvPicPr>
          <p:cNvPr id="24" name="图片 4"/>
          <p:cNvPicPr>
            <a:picLocks noChangeAspect="1"/>
          </p:cNvPicPr>
          <p:nvPr>
            <p:custDataLst>
              <p:tags r:id="rId5"/>
            </p:custDataLst>
          </p:nvPr>
        </p:nvPicPr>
        <p:blipFill>
          <a:blip r:embed="rId6"/>
          <a:stretch>
            <a:fillRect/>
          </a:stretch>
        </p:blipFill>
        <p:spPr>
          <a:xfrm>
            <a:off x="2072005" y="5763895"/>
            <a:ext cx="1461770" cy="542290"/>
          </a:xfrm>
          <a:prstGeom prst="rect">
            <a:avLst/>
          </a:prstGeom>
        </p:spPr>
      </p:pic>
      <p:pic>
        <p:nvPicPr>
          <p:cNvPr id="7" name="图片 6"/>
          <p:cNvPicPr/>
          <p:nvPr>
            <p:custDataLst>
              <p:tags r:id="rId7"/>
            </p:custDataLst>
          </p:nvPr>
        </p:nvPicPr>
        <p:blipFill>
          <a:blip r:embed="rId8"/>
          <a:stretch>
            <a:fillRect/>
          </a:stretch>
        </p:blipFill>
        <p:spPr>
          <a:xfrm>
            <a:off x="4452882" y="2685674"/>
            <a:ext cx="7037552" cy="3454329"/>
          </a:xfrm>
          <a:prstGeom prst="rect">
            <a:avLst/>
          </a:prstGeom>
        </p:spPr>
      </p:pic>
      <p:pic>
        <p:nvPicPr>
          <p:cNvPr id="5" name="グラフィックス 5" descr="ユーザー 枠線"/>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25729" y="2508866"/>
            <a:ext cx="1295491" cy="1295491"/>
          </a:xfrm>
          <a:prstGeom prst="rect">
            <a:avLst/>
          </a:prstGeom>
        </p:spPr>
      </p:pic>
      <p:sp>
        <p:nvSpPr>
          <p:cNvPr id="15" name="左箭头 14"/>
          <p:cNvSpPr/>
          <p:nvPr/>
        </p:nvSpPr>
        <p:spPr>
          <a:xfrm rot="18480000">
            <a:off x="2340610" y="4145915"/>
            <a:ext cx="1127760" cy="290830"/>
          </a:xfrm>
          <a:prstGeom prst="lef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6" name="左箭头 15"/>
          <p:cNvSpPr/>
          <p:nvPr/>
        </p:nvSpPr>
        <p:spPr>
          <a:xfrm rot="10800000">
            <a:off x="2903855" y="5205095"/>
            <a:ext cx="1155700" cy="290830"/>
          </a:xfrm>
          <a:prstGeom prst="leftArrow">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4" name="圆角矩形 13"/>
          <p:cNvSpPr/>
          <p:nvPr/>
        </p:nvSpPr>
        <p:spPr>
          <a:xfrm>
            <a:off x="521335" y="850265"/>
            <a:ext cx="11039475" cy="69151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lvl="1" indent="-285750">
              <a:buFont typeface="Arial" panose="020B0604020202020204" pitchFamily="34" charset="0"/>
              <a:buChar char="•"/>
            </a:pPr>
            <a:r>
              <a:rPr lang="en-US" altLang="zh-CN" dirty="0">
                <a:sym typeface="+mn-ea"/>
              </a:rPr>
              <a:t>LLM</a:t>
            </a:r>
            <a:r>
              <a:rPr lang="zh-CN" altLang="en-US" dirty="0">
                <a:sym typeface="+mn-ea"/>
              </a:rPr>
              <a:t>解析精度</a:t>
            </a:r>
            <a:r>
              <a:rPr lang="ja-JP" altLang="en-US">
                <a:sym typeface="+mn-ea"/>
              </a:rPr>
              <a:t>の</a:t>
            </a:r>
            <a:r>
              <a:rPr lang="zh-CN" altLang="en-US" dirty="0">
                <a:sym typeface="+mn-ea"/>
              </a:rPr>
              <a:t>安定化（</a:t>
            </a:r>
            <a:r>
              <a:rPr lang="ja-JP" altLang="en-US">
                <a:sym typeface="+mn-ea"/>
              </a:rPr>
              <a:t>プロンプト</a:t>
            </a:r>
            <a:r>
              <a:rPr lang="zh-CN" altLang="en-US" dirty="0">
                <a:sym typeface="+mn-ea"/>
              </a:rPr>
              <a:t>改善）</a:t>
            </a:r>
            <a:endParaRPr lang="zh-CN" altLang="en-US" dirty="0"/>
          </a:p>
          <a:p>
            <a:pPr marL="0" lvl="1" indent="-285750">
              <a:buFont typeface="Arial" panose="020B0604020202020204" pitchFamily="34" charset="0"/>
              <a:buChar char="•"/>
            </a:pPr>
            <a:r>
              <a:rPr lang="zh-CN" altLang="en-US" dirty="0">
                <a:sym typeface="+mn-ea"/>
              </a:rPr>
              <a:t>実行結果自動保存＆可視化</a:t>
            </a:r>
            <a:endParaRPr lang="zh-CN" altLang="en-US"/>
          </a:p>
        </p:txBody>
      </p:sp>
      <p:sp>
        <p:nvSpPr>
          <p:cNvPr id="20" name="文本框 19"/>
          <p:cNvSpPr txBox="1"/>
          <p:nvPr/>
        </p:nvSpPr>
        <p:spPr>
          <a:xfrm>
            <a:off x="2903855" y="4511675"/>
            <a:ext cx="1417320" cy="368300"/>
          </a:xfrm>
          <a:prstGeom prst="rect">
            <a:avLst/>
          </a:prstGeom>
          <a:noFill/>
        </p:spPr>
        <p:txBody>
          <a:bodyPr wrap="square" rtlCol="0">
            <a:spAutoFit/>
          </a:bodyPr>
          <a:p>
            <a:r>
              <a:rPr lang="ja-JP" altLang="en-US"/>
              <a:t>要望を</a:t>
            </a:r>
            <a:r>
              <a:rPr lang="ja-JP" altLang="en-US"/>
              <a:t>出す</a:t>
            </a:r>
            <a:endParaRPr lang="ja-JP"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1"/>
            </p:custDataLst>
          </p:nvPr>
        </p:nvSpPr>
        <p:spPr>
          <a:xfrm>
            <a:off x="4238891" y="4317682"/>
            <a:ext cx="3435084" cy="204660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6000" dirty="0" err="1">
                <a:solidFill>
                  <a:schemeClr val="tx1"/>
                </a:solidFill>
              </a:rPr>
              <a:t>AIAgent</a:t>
            </a:r>
            <a:r>
              <a:rPr lang="en-US" altLang="zh-CN" sz="6000" dirty="0">
                <a:solidFill>
                  <a:schemeClr val="tx1"/>
                </a:solidFill>
              </a:rPr>
              <a:t> Builder</a:t>
            </a:r>
            <a:endParaRPr lang="en-US" altLang="zh-CN" sz="6000" dirty="0">
              <a:solidFill>
                <a:schemeClr val="tx1"/>
              </a:solidFill>
            </a:endParaRPr>
          </a:p>
        </p:txBody>
      </p:sp>
      <p:sp>
        <p:nvSpPr>
          <p:cNvPr id="3" name="圆角矩形 2"/>
          <p:cNvSpPr/>
          <p:nvPr>
            <p:custDataLst>
              <p:tags r:id="rId2"/>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endParaRPr lang="ja-JP" altLang="en-US" sz="3600">
              <a:solidFill>
                <a:schemeClr val="bg1"/>
              </a:solidFill>
            </a:endParaRP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endParaRPr lang="ja-JP" altLang="en-US" sz="2400">
              <a:solidFill>
                <a:schemeClr val="bg1"/>
              </a:solidFill>
            </a:endParaRPr>
          </a:p>
        </p:txBody>
      </p:sp>
      <p:sp>
        <p:nvSpPr>
          <p:cNvPr id="13" name="圆角矩形 12"/>
          <p:cNvSpPr/>
          <p:nvPr>
            <p:custDataLst>
              <p:tags r:id="rId3"/>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endParaRPr lang="ja-JP" altLang="en-US" sz="3600">
              <a:solidFill>
                <a:schemeClr val="bg1"/>
              </a:solidFill>
            </a:endParaRPr>
          </a:p>
        </p:txBody>
      </p:sp>
      <p:sp>
        <p:nvSpPr>
          <p:cNvPr id="14" name="圆角矩形 13"/>
          <p:cNvSpPr/>
          <p:nvPr>
            <p:custDataLst>
              <p:tags r:id="rId4"/>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endParaRPr lang="ja-JP" altLang="en-US">
              <a:solidFill>
                <a:schemeClr val="tx1"/>
              </a:solidFill>
            </a:endParaRPr>
          </a:p>
        </p:txBody>
      </p:sp>
      <p:sp>
        <p:nvSpPr>
          <p:cNvPr id="7" name="右箭头 6"/>
          <p:cNvSpPr/>
          <p:nvPr>
            <p:custDataLst>
              <p:tags r:id="rId5"/>
            </p:custDataLst>
          </p:nvPr>
        </p:nvSpPr>
        <p:spPr>
          <a:xfrm>
            <a:off x="3498665" y="471170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custDataLst>
              <p:tags r:id="rId6"/>
            </p:custDataLst>
          </p:nvPr>
        </p:nvSpPr>
        <p:spPr>
          <a:xfrm>
            <a:off x="7811135" y="471170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20" name="标题 19"/>
          <p:cNvSpPr txBox="1">
            <a:spLocks noGrp="1"/>
          </p:cNvSpPr>
          <p:nvPr>
            <p:ph type="title" idx="2"/>
            <p:custDataLst>
              <p:tags r:id="rId7"/>
            </p:custDataLst>
          </p:nvPr>
        </p:nvSpPr>
        <p:spPr>
          <a:xfrm>
            <a:off x="608400" y="10484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endParaRPr>
              <a:sym typeface="+mn-ea"/>
            </a:endParaRPr>
          </a:p>
        </p:txBody>
      </p:sp>
      <p:sp>
        <p:nvSpPr>
          <p:cNvPr id="5" name="右箭头 4"/>
          <p:cNvSpPr/>
          <p:nvPr>
            <p:custDataLst>
              <p:tags r:id="rId8"/>
            </p:custDataLst>
          </p:nvPr>
        </p:nvSpPr>
        <p:spPr>
          <a:xfrm>
            <a:off x="3660140" y="2266950"/>
            <a:ext cx="4592320"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bg1"/>
              </a:solidFill>
            </a:endParaRPr>
          </a:p>
        </p:txBody>
      </p:sp>
      <p:sp>
        <p:nvSpPr>
          <p:cNvPr id="9" name="文本框 8"/>
          <p:cNvSpPr txBox="1"/>
          <p:nvPr>
            <p:custDataLst>
              <p:tags r:id="rId9"/>
            </p:custDataLst>
          </p:nvPr>
        </p:nvSpPr>
        <p:spPr>
          <a:xfrm>
            <a:off x="5612130" y="3457575"/>
            <a:ext cx="688975" cy="645160"/>
          </a:xfrm>
          <a:prstGeom prst="rect">
            <a:avLst/>
          </a:prstGeom>
          <a:noFill/>
        </p:spPr>
        <p:txBody>
          <a:bodyPr wrap="square" rtlCol="0">
            <a:normAutofit fontScale="97500" lnSpcReduction="20000"/>
          </a:bodyPr>
          <a:p>
            <a:r>
              <a:rPr lang="en-US" altLang="zh-CN" sz="3600">
                <a:solidFill>
                  <a:schemeClr val="tx1"/>
                </a:solidFill>
              </a:rPr>
              <a:t>or</a:t>
            </a:r>
            <a:endParaRPr lang="en-US" altLang="zh-CN" sz="3600">
              <a:solidFill>
                <a:schemeClr val="tx1"/>
              </a:solidFill>
            </a:endParaRPr>
          </a:p>
        </p:txBody>
      </p:sp>
      <p:sp>
        <p:nvSpPr>
          <p:cNvPr id="6" name="乘号 5"/>
          <p:cNvSpPr/>
          <p:nvPr>
            <p:custDataLst>
              <p:tags r:id="rId10"/>
            </p:custDataLst>
          </p:nvPr>
        </p:nvSpPr>
        <p:spPr>
          <a:xfrm>
            <a:off x="5264785" y="2179320"/>
            <a:ext cx="1383030" cy="1346200"/>
          </a:xfrm>
          <a:prstGeom prst="mathMultiply">
            <a:avLst>
              <a:gd name="adj1" fmla="val 15283"/>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bg1"/>
              </a:solidFill>
            </a:endParaRPr>
          </a:p>
        </p:txBody>
      </p:sp>
    </p:spTree>
    <p:custDataLst>
      <p:tags r:id="rId1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形状 43"/>
          <p:cNvSpPr/>
          <p:nvPr>
            <p:custDataLst>
              <p:tags r:id="rId1"/>
            </p:custDataLst>
          </p:nvPr>
        </p:nvSpPr>
        <p:spPr>
          <a:xfrm>
            <a:off x="102425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0">
                <a:schemeClr val="accent1">
                  <a:alpha val="100000"/>
                </a:schemeClr>
              </a:gs>
              <a:gs pos="90000">
                <a:schemeClr val="accent1">
                  <a:lumMod val="60000"/>
                  <a:lumOff val="40000"/>
                  <a:alpha val="100000"/>
                </a:schemeClr>
              </a:gs>
            </a:gsLst>
            <a:lin ang="18900000" scaled="0"/>
          </a:gradFill>
          <a:ln w="9525" cap="flat">
            <a:noFill/>
            <a:prstDash val="solid"/>
            <a:miter/>
          </a:ln>
          <a:effectLst>
            <a:outerShdw blurRad="63500" dist="38100" dir="8100000" algn="tr" rotWithShape="0">
              <a:schemeClr val="accent1">
                <a:alpha val="20000"/>
              </a:schemeClr>
            </a:outerShdw>
          </a:effectLst>
        </p:spPr>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01</a:t>
            </a:r>
            <a:endParaRPr lang="en-US" altLang="zh-CN" sz="2800" b="1">
              <a:solidFill>
                <a:srgbClr val="FFFFFF"/>
              </a:solidFill>
              <a:latin typeface="+mn-ea"/>
              <a:cs typeface="+mn-ea"/>
              <a:sym typeface="+mn-ea"/>
            </a:endParaRPr>
          </a:p>
        </p:txBody>
      </p:sp>
      <p:sp>
        <p:nvSpPr>
          <p:cNvPr id="4" name="椭圆 5"/>
          <p:cNvSpPr/>
          <p:nvPr>
            <p:custDataLst>
              <p:tags r:id="rId2"/>
            </p:custDataLst>
          </p:nvPr>
        </p:nvSpPr>
        <p:spPr>
          <a:xfrm>
            <a:off x="2820670" y="2660968"/>
            <a:ext cx="240030" cy="240030"/>
          </a:xfrm>
          <a:prstGeom prst="ellipse">
            <a:avLst/>
          </a:prstGeom>
          <a:solidFill>
            <a:schemeClr val="accent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5" name="椭圆 6"/>
          <p:cNvSpPr/>
          <p:nvPr>
            <p:custDataLst>
              <p:tags r:id="rId3"/>
            </p:custDataLst>
          </p:nvPr>
        </p:nvSpPr>
        <p:spPr>
          <a:xfrm rot="5400000">
            <a:off x="2896235" y="2736533"/>
            <a:ext cx="88265" cy="88265"/>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9" name="直接连接符 7"/>
          <p:cNvCxnSpPr/>
          <p:nvPr>
            <p:custDataLst>
              <p:tags r:id="rId4"/>
            </p:custDataLst>
          </p:nvPr>
        </p:nvCxnSpPr>
        <p:spPr>
          <a:xfrm>
            <a:off x="2940685" y="2900363"/>
            <a:ext cx="11430" cy="1454785"/>
          </a:xfrm>
          <a:prstGeom prst="line">
            <a:avLst/>
          </a:prstGeom>
          <a:ln w="3175">
            <a:solidFill>
              <a:schemeClr val="accent1"/>
            </a:solidFill>
            <a:prstDash val="sysDot"/>
          </a:ln>
        </p:spPr>
        <p:style>
          <a:lnRef idx="1">
            <a:schemeClr val="accent1"/>
          </a:lnRef>
          <a:fillRef idx="0">
            <a:schemeClr val="accent1"/>
          </a:fillRef>
          <a:effectRef idx="0">
            <a:schemeClr val="accent1"/>
          </a:effectRef>
          <a:fontRef idx="minor">
            <a:schemeClr val="tx1"/>
          </a:fontRef>
        </p:style>
      </p:cxnSp>
      <p:sp>
        <p:nvSpPr>
          <p:cNvPr id="20" name="矩形 11"/>
          <p:cNvSpPr/>
          <p:nvPr>
            <p:custDataLst>
              <p:tags r:id="rId5"/>
            </p:custDataLst>
          </p:nvPr>
        </p:nvSpPr>
        <p:spPr>
          <a:xfrm>
            <a:off x="609600"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en-US" altLang="en-US" sz="2000" b="1" dirty="0">
                <a:solidFill>
                  <a:schemeClr val="accent1"/>
                </a:solidFill>
                <a:latin typeface="+mn-ea"/>
                <a:cs typeface="+mn-ea"/>
                <a:sym typeface="+mn-ea"/>
              </a:rPr>
              <a:t>AIAgent</a:t>
            </a:r>
            <a:r>
              <a:rPr lang="zh-CN" altLang="en-US" sz="2000" b="1" dirty="0">
                <a:solidFill>
                  <a:schemeClr val="accent1"/>
                </a:solidFill>
                <a:latin typeface="+mn-ea"/>
                <a:cs typeface="+mn-ea"/>
                <a:sym typeface="+mn-ea"/>
              </a:rPr>
              <a:t>コスト：</a:t>
            </a:r>
            <a:r>
              <a:rPr lang="en-US" altLang="zh-CN" sz="2000" b="1" dirty="0">
                <a:solidFill>
                  <a:schemeClr val="accent1"/>
                </a:solidFill>
                <a:latin typeface="+mn-ea"/>
                <a:cs typeface="+mn-ea"/>
                <a:sym typeface="+mn-ea"/>
              </a:rPr>
              <a:t> 4000</a:t>
            </a:r>
            <a:r>
              <a:rPr lang="zh-CN" altLang="en-US" sz="2000" b="1" dirty="0">
                <a:solidFill>
                  <a:schemeClr val="accent1"/>
                </a:solidFill>
                <a:latin typeface="+mn-ea"/>
                <a:cs typeface="+mn-ea"/>
                <a:sym typeface="+mn-ea"/>
              </a:rPr>
              <a:t>円</a:t>
            </a:r>
            <a:endParaRPr lang="zh-CN" altLang="en-US" sz="2000" b="1" dirty="0">
              <a:solidFill>
                <a:schemeClr val="accent1"/>
              </a:solidFill>
              <a:latin typeface="+mn-ea"/>
              <a:cs typeface="+mn-ea"/>
              <a:sym typeface="+mn-ea"/>
            </a:endParaRPr>
          </a:p>
        </p:txBody>
      </p:sp>
      <p:sp>
        <p:nvSpPr>
          <p:cNvPr id="21" name="矩形 12"/>
          <p:cNvSpPr/>
          <p:nvPr>
            <p:custDataLst>
              <p:tags r:id="rId6"/>
            </p:custDataLst>
          </p:nvPr>
        </p:nvSpPr>
        <p:spPr>
          <a:xfrm>
            <a:off x="609600"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dirty="0">
                <a:solidFill>
                  <a:schemeClr val="tx1">
                    <a:lumMod val="85000"/>
                    <a:lumOff val="15000"/>
                  </a:schemeClr>
                </a:solidFill>
                <a:latin typeface="+mn-ea"/>
                <a:cs typeface="+mn-ea"/>
                <a:sym typeface="+mn-ea"/>
              </a:rPr>
              <a:t>プロンプトのトークンコストが高い</a:t>
            </a:r>
            <a:endParaRPr lang="ja-JP" altLang="zh-CN" sz="1600" dirty="0">
              <a:solidFill>
                <a:schemeClr val="tx1">
                  <a:lumMod val="85000"/>
                  <a:lumOff val="15000"/>
                </a:schemeClr>
              </a:solidFill>
              <a:latin typeface="+mn-ea"/>
              <a:cs typeface="+mn-ea"/>
              <a:sym typeface="+mn-ea"/>
            </a:endParaRPr>
          </a:p>
        </p:txBody>
      </p:sp>
      <p:sp>
        <p:nvSpPr>
          <p:cNvPr id="23" name="任意多边形: 形状 44"/>
          <p:cNvSpPr/>
          <p:nvPr>
            <p:custDataLst>
              <p:tags r:id="rId7"/>
            </p:custDataLst>
          </p:nvPr>
        </p:nvSpPr>
        <p:spPr>
          <a:xfrm>
            <a:off x="386524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90000">
                <a:schemeClr val="accent2">
                  <a:lumMod val="60000"/>
                  <a:lumOff val="40000"/>
                  <a:alpha val="100000"/>
                </a:schemeClr>
              </a:gs>
              <a:gs pos="0">
                <a:schemeClr val="accent2">
                  <a:alpha val="100000"/>
                </a:schemeClr>
              </a:gs>
            </a:gsLst>
            <a:lin ang="18900000" scaled="0"/>
          </a:gradFill>
          <a:ln>
            <a:noFill/>
          </a:ln>
          <a:effectLst>
            <a:outerShdw blurRad="63500" dist="38100" dir="8100000" algn="tr" rotWithShape="0">
              <a:schemeClr val="accent2">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02</a:t>
            </a:r>
            <a:endParaRPr lang="en-US" altLang="zh-CN" sz="2800" b="1">
              <a:solidFill>
                <a:srgbClr val="FFFFFF"/>
              </a:solidFill>
              <a:latin typeface="+mn-ea"/>
              <a:cs typeface="+mn-ea"/>
              <a:sym typeface="+mn-ea"/>
            </a:endParaRPr>
          </a:p>
        </p:txBody>
      </p:sp>
      <p:sp>
        <p:nvSpPr>
          <p:cNvPr id="24" name="椭圆 9"/>
          <p:cNvSpPr/>
          <p:nvPr>
            <p:custDataLst>
              <p:tags r:id="rId8"/>
            </p:custDataLst>
          </p:nvPr>
        </p:nvSpPr>
        <p:spPr>
          <a:xfrm>
            <a:off x="5661025" y="2660968"/>
            <a:ext cx="240030" cy="240030"/>
          </a:xfrm>
          <a:prstGeom prst="ellipse">
            <a:avLst/>
          </a:prstGeom>
          <a:solidFill>
            <a:schemeClr val="accent2">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30" name="椭圆 17"/>
          <p:cNvSpPr/>
          <p:nvPr>
            <p:custDataLst>
              <p:tags r:id="rId9"/>
            </p:custDataLst>
          </p:nvPr>
        </p:nvSpPr>
        <p:spPr>
          <a:xfrm rot="5400000">
            <a:off x="5736590" y="2736533"/>
            <a:ext cx="88265" cy="88265"/>
          </a:xfrm>
          <a:prstGeom prst="ellipse">
            <a:avLst/>
          </a:prstGeom>
          <a:solidFill>
            <a:schemeClr val="accent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31" name="直接连接符 21"/>
          <p:cNvCxnSpPr/>
          <p:nvPr>
            <p:custDataLst>
              <p:tags r:id="rId10"/>
            </p:custDataLst>
          </p:nvPr>
        </p:nvCxnSpPr>
        <p:spPr>
          <a:xfrm>
            <a:off x="5781040" y="2900363"/>
            <a:ext cx="11430" cy="1454785"/>
          </a:xfrm>
          <a:prstGeom prst="line">
            <a:avLst/>
          </a:prstGeom>
          <a:ln w="3175">
            <a:solidFill>
              <a:schemeClr val="accent2"/>
            </a:solidFill>
            <a:prstDash val="sysDot"/>
          </a:ln>
        </p:spPr>
        <p:style>
          <a:lnRef idx="1">
            <a:schemeClr val="accent1"/>
          </a:lnRef>
          <a:fillRef idx="0">
            <a:schemeClr val="accent1"/>
          </a:fillRef>
          <a:effectRef idx="0">
            <a:schemeClr val="accent1"/>
          </a:effectRef>
          <a:fontRef idx="minor">
            <a:schemeClr val="tx1"/>
          </a:fontRef>
        </p:style>
      </p:cxnSp>
      <p:sp>
        <p:nvSpPr>
          <p:cNvPr id="36" name="矩形 14"/>
          <p:cNvSpPr/>
          <p:nvPr>
            <p:custDataLst>
              <p:tags r:id="rId11"/>
            </p:custDataLst>
          </p:nvPr>
        </p:nvSpPr>
        <p:spPr>
          <a:xfrm>
            <a:off x="3473450"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zh-CN" altLang="en-US" sz="2000" b="1" dirty="0">
                <a:solidFill>
                  <a:schemeClr val="accent2"/>
                </a:solidFill>
                <a:latin typeface="+mn-ea"/>
                <a:cs typeface="+mn-ea"/>
                <a:sym typeface="+mn-ea"/>
              </a:rPr>
              <a:t>開発時間：約</a:t>
            </a:r>
            <a:r>
              <a:rPr lang="en-US" altLang="zh-CN" sz="2000" b="1" dirty="0">
                <a:solidFill>
                  <a:schemeClr val="accent2"/>
                </a:solidFill>
                <a:latin typeface="+mn-ea"/>
                <a:cs typeface="+mn-ea"/>
                <a:sym typeface="+mn-ea"/>
              </a:rPr>
              <a:t>20</a:t>
            </a:r>
            <a:r>
              <a:rPr lang="zh-CN" altLang="en-US" sz="2000" b="1" dirty="0">
                <a:solidFill>
                  <a:schemeClr val="accent2"/>
                </a:solidFill>
                <a:latin typeface="+mn-ea"/>
                <a:cs typeface="+mn-ea"/>
                <a:sym typeface="+mn-ea"/>
              </a:rPr>
              <a:t>時間</a:t>
            </a:r>
            <a:endParaRPr lang="zh-CN" altLang="en-US" sz="2000" b="1" dirty="0">
              <a:solidFill>
                <a:schemeClr val="accent2"/>
              </a:solidFill>
              <a:latin typeface="+mn-ea"/>
              <a:cs typeface="+mn-ea"/>
              <a:sym typeface="+mn-ea"/>
            </a:endParaRPr>
          </a:p>
        </p:txBody>
      </p:sp>
      <p:sp>
        <p:nvSpPr>
          <p:cNvPr id="37" name="矩形 15"/>
          <p:cNvSpPr/>
          <p:nvPr>
            <p:custDataLst>
              <p:tags r:id="rId12"/>
            </p:custDataLst>
          </p:nvPr>
        </p:nvSpPr>
        <p:spPr>
          <a:xfrm>
            <a:off x="3473450"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a:solidFill>
                  <a:schemeClr val="tx1">
                    <a:lumMod val="85000"/>
                    <a:lumOff val="15000"/>
                  </a:schemeClr>
                </a:solidFill>
                <a:latin typeface="+mn-ea"/>
                <a:cs typeface="+mn-ea"/>
                <a:sym typeface="+mn-ea"/>
              </a:rPr>
              <a:t>開発速度が爆発</a:t>
            </a:r>
            <a:endParaRPr lang="ja-JP" altLang="zh-CN" sz="1600">
              <a:solidFill>
                <a:schemeClr val="tx1">
                  <a:lumMod val="85000"/>
                  <a:lumOff val="15000"/>
                </a:schemeClr>
              </a:solidFill>
              <a:latin typeface="+mn-ea"/>
              <a:cs typeface="+mn-ea"/>
              <a:sym typeface="+mn-ea"/>
            </a:endParaRPr>
          </a:p>
        </p:txBody>
      </p:sp>
      <p:sp>
        <p:nvSpPr>
          <p:cNvPr id="38" name="任意多边形: 形状 45"/>
          <p:cNvSpPr/>
          <p:nvPr>
            <p:custDataLst>
              <p:tags r:id="rId13"/>
            </p:custDataLst>
          </p:nvPr>
        </p:nvSpPr>
        <p:spPr>
          <a:xfrm>
            <a:off x="6704965"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3">
                  <a:lumMod val="60000"/>
                  <a:lumOff val="40000"/>
                  <a:alpha val="100000"/>
                </a:schemeClr>
              </a:gs>
              <a:gs pos="10000">
                <a:schemeClr val="accent3">
                  <a:alpha val="100000"/>
                </a:schemeClr>
              </a:gs>
            </a:gsLst>
            <a:lin ang="18900000" scaled="0"/>
          </a:gradFill>
          <a:ln>
            <a:noFill/>
          </a:ln>
          <a:effectLst>
            <a:outerShdw blurRad="63500" dist="38100" dir="8100000" algn="tr" rotWithShape="0">
              <a:schemeClr val="accent3">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03</a:t>
            </a:r>
            <a:endParaRPr lang="en-US" altLang="zh-CN" sz="2800" b="1">
              <a:solidFill>
                <a:srgbClr val="FFFFFF"/>
              </a:solidFill>
              <a:latin typeface="+mn-ea"/>
              <a:cs typeface="+mn-ea"/>
              <a:sym typeface="+mn-ea"/>
            </a:endParaRPr>
          </a:p>
        </p:txBody>
      </p:sp>
      <p:sp>
        <p:nvSpPr>
          <p:cNvPr id="39" name="椭圆 32"/>
          <p:cNvSpPr/>
          <p:nvPr>
            <p:custDataLst>
              <p:tags r:id="rId14"/>
            </p:custDataLst>
          </p:nvPr>
        </p:nvSpPr>
        <p:spPr>
          <a:xfrm>
            <a:off x="8502015" y="2652078"/>
            <a:ext cx="240030" cy="240030"/>
          </a:xfrm>
          <a:prstGeom prst="ellipse">
            <a:avLst/>
          </a:prstGeom>
          <a:solidFill>
            <a:schemeClr val="accent3">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40" name="椭圆 33"/>
          <p:cNvSpPr/>
          <p:nvPr>
            <p:custDataLst>
              <p:tags r:id="rId15"/>
            </p:custDataLst>
          </p:nvPr>
        </p:nvSpPr>
        <p:spPr>
          <a:xfrm rot="5400000">
            <a:off x="8577580" y="2727643"/>
            <a:ext cx="88265" cy="88265"/>
          </a:xfrm>
          <a:prstGeom prst="ellipse">
            <a:avLst/>
          </a:prstGeom>
          <a:solidFill>
            <a:schemeClr val="accent3">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cxnSp>
        <p:nvCxnSpPr>
          <p:cNvPr id="41" name="直接连接符 34"/>
          <p:cNvCxnSpPr/>
          <p:nvPr>
            <p:custDataLst>
              <p:tags r:id="rId16"/>
            </p:custDataLst>
          </p:nvPr>
        </p:nvCxnSpPr>
        <p:spPr>
          <a:xfrm>
            <a:off x="8622030" y="2892108"/>
            <a:ext cx="11430" cy="1463675"/>
          </a:xfrm>
          <a:prstGeom prst="line">
            <a:avLst/>
          </a:prstGeom>
          <a:ln w="3175">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43" name="矩形 10"/>
          <p:cNvSpPr/>
          <p:nvPr>
            <p:custDataLst>
              <p:tags r:id="rId17"/>
            </p:custDataLst>
          </p:nvPr>
        </p:nvSpPr>
        <p:spPr>
          <a:xfrm>
            <a:off x="6313805" y="1677353"/>
            <a:ext cx="2071370" cy="1289050"/>
          </a:xfrm>
          <a:prstGeom prst="rect">
            <a:avLst/>
          </a:prstGeom>
          <a:noFill/>
        </p:spPr>
        <p:txBody>
          <a:bodyPr wrap="square" lIns="0" tIns="0" rIns="0" bIns="0" rtlCol="0" anchor="b" anchorCtr="0">
            <a:normAutofit/>
          </a:bodyPr>
          <a:lstStyle/>
          <a:p>
            <a:pPr algn="r">
              <a:spcBef>
                <a:spcPct val="0"/>
              </a:spcBef>
              <a:spcAft>
                <a:spcPct val="0"/>
              </a:spcAft>
            </a:pPr>
            <a:r>
              <a:rPr lang="ja-JP" altLang="zh-CN" sz="2000" b="1" dirty="0">
                <a:solidFill>
                  <a:schemeClr val="accent3"/>
                </a:solidFill>
                <a:latin typeface="+mn-ea"/>
                <a:cs typeface="+mn-ea"/>
                <a:sym typeface="+mn-ea"/>
              </a:rPr>
              <a:t>情報取得時間：</a:t>
            </a:r>
            <a:r>
              <a:rPr lang="en-US" altLang="ja-JP" sz="2000" b="1" dirty="0">
                <a:solidFill>
                  <a:schemeClr val="accent3"/>
                </a:solidFill>
                <a:latin typeface="+mn-ea"/>
                <a:cs typeface="+mn-ea"/>
                <a:sym typeface="+mn-ea"/>
              </a:rPr>
              <a:t>30</a:t>
            </a:r>
            <a:r>
              <a:rPr lang="ja-JP" altLang="en-US" sz="2000" b="1">
                <a:solidFill>
                  <a:schemeClr val="accent3"/>
                </a:solidFill>
                <a:latin typeface="+mn-ea"/>
                <a:cs typeface="+mn-ea"/>
                <a:sym typeface="+mn-ea"/>
              </a:rPr>
              <a:t>分</a:t>
            </a:r>
            <a:r>
              <a:rPr lang="en-US" altLang="ja-JP" sz="2000" b="1" dirty="0">
                <a:solidFill>
                  <a:schemeClr val="accent3"/>
                </a:solidFill>
                <a:latin typeface="+mn-ea"/>
                <a:cs typeface="+mn-ea"/>
                <a:sym typeface="+mn-ea"/>
              </a:rPr>
              <a:t>/</a:t>
            </a:r>
            <a:r>
              <a:rPr lang="ja-JP" altLang="en-US" sz="2000" b="1">
                <a:solidFill>
                  <a:schemeClr val="accent3"/>
                </a:solidFill>
                <a:latin typeface="+mn-ea"/>
                <a:cs typeface="+mn-ea"/>
                <a:sym typeface="+mn-ea"/>
              </a:rPr>
              <a:t>週</a:t>
            </a:r>
            <a:endParaRPr lang="ja-JP" altLang="en-US" sz="2000" b="1" dirty="0">
              <a:solidFill>
                <a:schemeClr val="accent3"/>
              </a:solidFill>
              <a:latin typeface="+mn-ea"/>
              <a:cs typeface="+mn-ea"/>
              <a:sym typeface="+mn-ea"/>
            </a:endParaRPr>
          </a:p>
        </p:txBody>
      </p:sp>
      <p:sp>
        <p:nvSpPr>
          <p:cNvPr id="44" name="矩形 18"/>
          <p:cNvSpPr/>
          <p:nvPr>
            <p:custDataLst>
              <p:tags r:id="rId18"/>
            </p:custDataLst>
          </p:nvPr>
        </p:nvSpPr>
        <p:spPr>
          <a:xfrm>
            <a:off x="6313805" y="3051493"/>
            <a:ext cx="2071370" cy="840105"/>
          </a:xfrm>
          <a:prstGeom prst="rect">
            <a:avLst/>
          </a:prstGeom>
          <a:noFill/>
        </p:spPr>
        <p:txBody>
          <a:bodyPr wrap="square" lIns="0" tIns="0" rIns="0" bIns="0" rtlCol="0" anchor="t" anchorCtr="0">
            <a:normAutofit/>
          </a:bodyPr>
          <a:lstStyle/>
          <a:p>
            <a:pPr algn="r">
              <a:lnSpc>
                <a:spcPct val="130000"/>
              </a:lnSpc>
              <a:spcBef>
                <a:spcPct val="0"/>
              </a:spcBef>
              <a:spcAft>
                <a:spcPct val="0"/>
              </a:spcAft>
            </a:pPr>
            <a:r>
              <a:rPr lang="ja-JP" altLang="zh-CN" sz="1600">
                <a:solidFill>
                  <a:schemeClr val="tx1">
                    <a:lumMod val="85000"/>
                    <a:lumOff val="15000"/>
                  </a:schemeClr>
                </a:solidFill>
                <a:latin typeface="+mn-ea"/>
                <a:cs typeface="+mn-ea"/>
                <a:sym typeface="+mn-ea"/>
              </a:rPr>
              <a:t>時間が</a:t>
            </a:r>
            <a:r>
              <a:rPr lang="en-US" altLang="ja-JP" sz="1600" dirty="0">
                <a:solidFill>
                  <a:schemeClr val="tx1">
                    <a:lumMod val="85000"/>
                    <a:lumOff val="15000"/>
                  </a:schemeClr>
                </a:solidFill>
                <a:latin typeface="+mn-ea"/>
                <a:cs typeface="+mn-ea"/>
                <a:sym typeface="+mn-ea"/>
              </a:rPr>
              <a:t>7</a:t>
            </a:r>
            <a:r>
              <a:rPr lang="ja-JP" altLang="en-US" sz="1600">
                <a:solidFill>
                  <a:schemeClr val="tx1">
                    <a:lumMod val="85000"/>
                    <a:lumOff val="15000"/>
                  </a:schemeClr>
                </a:solidFill>
                <a:latin typeface="+mn-ea"/>
                <a:cs typeface="+mn-ea"/>
                <a:sym typeface="+mn-ea"/>
              </a:rPr>
              <a:t>割</a:t>
            </a:r>
            <a:r>
              <a:rPr lang="ja-JP" altLang="zh-CN" sz="1600">
                <a:solidFill>
                  <a:schemeClr val="tx1">
                    <a:lumMod val="85000"/>
                    <a:lumOff val="15000"/>
                  </a:schemeClr>
                </a:solidFill>
                <a:latin typeface="+mn-ea"/>
                <a:cs typeface="+mn-ea"/>
                <a:sym typeface="+mn-ea"/>
              </a:rPr>
              <a:t>節約</a:t>
            </a:r>
            <a:endParaRPr lang="ja-JP" altLang="zh-CN" sz="1600">
              <a:solidFill>
                <a:schemeClr val="tx1">
                  <a:lumMod val="85000"/>
                  <a:lumOff val="15000"/>
                </a:schemeClr>
              </a:solidFill>
              <a:latin typeface="+mn-ea"/>
              <a:cs typeface="+mn-ea"/>
              <a:sym typeface="+mn-ea"/>
            </a:endParaRPr>
          </a:p>
        </p:txBody>
      </p:sp>
      <p:sp>
        <p:nvSpPr>
          <p:cNvPr id="45" name="任意多边形: 形状 46"/>
          <p:cNvSpPr/>
          <p:nvPr>
            <p:custDataLst>
              <p:tags r:id="rId19"/>
            </p:custDataLst>
          </p:nvPr>
        </p:nvSpPr>
        <p:spPr>
          <a:xfrm>
            <a:off x="9547860" y="4349433"/>
            <a:ext cx="1938020" cy="1279525"/>
          </a:xfrm>
          <a:custGeom>
            <a:avLst/>
            <a:gdLst>
              <a:gd name="connsiteX0" fmla="*/ 946969 w 1942632"/>
              <a:gd name="connsiteY0" fmla="*/ 23530 h 1283495"/>
              <a:gd name="connsiteX1" fmla="*/ 982173 w 1942632"/>
              <a:gd name="connsiteY1" fmla="*/ 0 h 1283495"/>
              <a:gd name="connsiteX2" fmla="*/ 1904588 w 1942632"/>
              <a:gd name="connsiteY2" fmla="*/ 0 h 1283495"/>
              <a:gd name="connsiteX3" fmla="*/ 1942632 w 1942632"/>
              <a:gd name="connsiteY3" fmla="*/ 38107 h 1283495"/>
              <a:gd name="connsiteX4" fmla="*/ 1942632 w 1942632"/>
              <a:gd name="connsiteY4" fmla="*/ 960540 h 1283495"/>
              <a:gd name="connsiteX5" fmla="*/ 1919081 w 1942632"/>
              <a:gd name="connsiteY5" fmla="*/ 995690 h 1283495"/>
              <a:gd name="connsiteX6" fmla="*/ 1877553 w 1942632"/>
              <a:gd name="connsiteY6" fmla="*/ 987434 h 1283495"/>
              <a:gd name="connsiteX7" fmla="*/ 1819771 w 1942632"/>
              <a:gd name="connsiteY7" fmla="*/ 929652 h 1283495"/>
              <a:gd name="connsiteX8" fmla="*/ 1765689 w 1942632"/>
              <a:gd name="connsiteY8" fmla="*/ 929787 h 1283495"/>
              <a:gd name="connsiteX9" fmla="*/ 1427581 w 1942632"/>
              <a:gd name="connsiteY9" fmla="*/ 1272148 h 1283495"/>
              <a:gd name="connsiteX10" fmla="*/ 1400455 w 1942632"/>
              <a:gd name="connsiteY10" fmla="*/ 1283495 h 1283495"/>
              <a:gd name="connsiteX11" fmla="*/ 36397 w 1942632"/>
              <a:gd name="connsiteY11" fmla="*/ 1283495 h 1283495"/>
              <a:gd name="connsiteX12" fmla="*/ 1385 w 1942632"/>
              <a:gd name="connsiteY12" fmla="*/ 1260348 h 1283495"/>
              <a:gd name="connsiteX13" fmla="*/ 8920 w 1942632"/>
              <a:gd name="connsiteY13" fmla="*/ 1219033 h 1283495"/>
              <a:gd name="connsiteX14" fmla="*/ 1010873 w 1942632"/>
              <a:gd name="connsiteY14" fmla="*/ 173517 h 1283495"/>
              <a:gd name="connsiteX15" fmla="*/ 1010331 w 1942632"/>
              <a:gd name="connsiteY15" fmla="*/ 120212 h 1283495"/>
              <a:gd name="connsiteX16" fmla="*/ 955227 w 1942632"/>
              <a:gd name="connsiteY16" fmla="*/ 65108 h 1283495"/>
              <a:gd name="connsiteX17" fmla="*/ 946969 w 1942632"/>
              <a:gd name="connsiteY17" fmla="*/ 23530 h 1283495"/>
              <a:gd name="connsiteX0-1" fmla="*/ 946969 w 1942632"/>
              <a:gd name="connsiteY0-2" fmla="*/ 23530 h 1283495"/>
              <a:gd name="connsiteX1-3" fmla="*/ 982173 w 1942632"/>
              <a:gd name="connsiteY1-4" fmla="*/ 0 h 1283495"/>
              <a:gd name="connsiteX2-5" fmla="*/ 1904588 w 1942632"/>
              <a:gd name="connsiteY2-6" fmla="*/ 0 h 1283495"/>
              <a:gd name="connsiteX3-7" fmla="*/ 1942632 w 1942632"/>
              <a:gd name="connsiteY3-8" fmla="*/ 38107 h 1283495"/>
              <a:gd name="connsiteX4-9" fmla="*/ 1942632 w 1942632"/>
              <a:gd name="connsiteY4-10" fmla="*/ 960540 h 1283495"/>
              <a:gd name="connsiteX5-11" fmla="*/ 1919081 w 1942632"/>
              <a:gd name="connsiteY5-12" fmla="*/ 995690 h 1283495"/>
              <a:gd name="connsiteX6-13" fmla="*/ 1877553 w 1942632"/>
              <a:gd name="connsiteY6-14" fmla="*/ 987434 h 1283495"/>
              <a:gd name="connsiteX7-15" fmla="*/ 1819771 w 1942632"/>
              <a:gd name="connsiteY7-16" fmla="*/ 929652 h 1283495"/>
              <a:gd name="connsiteX8-17" fmla="*/ 1765689 w 1942632"/>
              <a:gd name="connsiteY8-18" fmla="*/ 929787 h 1283495"/>
              <a:gd name="connsiteX9-19" fmla="*/ 1427581 w 1942632"/>
              <a:gd name="connsiteY9-20" fmla="*/ 1272148 h 1283495"/>
              <a:gd name="connsiteX10-21" fmla="*/ 1400455 w 1942632"/>
              <a:gd name="connsiteY10-22" fmla="*/ 1283495 h 1283495"/>
              <a:gd name="connsiteX11-23" fmla="*/ 36397 w 1942632"/>
              <a:gd name="connsiteY11-24" fmla="*/ 1283495 h 1283495"/>
              <a:gd name="connsiteX12-25" fmla="*/ 1385 w 1942632"/>
              <a:gd name="connsiteY12-26" fmla="*/ 1260348 h 1283495"/>
              <a:gd name="connsiteX13-27" fmla="*/ 8920 w 1942632"/>
              <a:gd name="connsiteY13-28" fmla="*/ 1219033 h 1283495"/>
              <a:gd name="connsiteX14-29" fmla="*/ 1010873 w 1942632"/>
              <a:gd name="connsiteY14-30" fmla="*/ 173517 h 1283495"/>
              <a:gd name="connsiteX15-31" fmla="*/ 1010331 w 1942632"/>
              <a:gd name="connsiteY15-32" fmla="*/ 120212 h 1283495"/>
              <a:gd name="connsiteX16-33" fmla="*/ 955227 w 1942632"/>
              <a:gd name="connsiteY16-34" fmla="*/ 65108 h 1283495"/>
              <a:gd name="connsiteX17-35" fmla="*/ 946969 w 1942632"/>
              <a:gd name="connsiteY17-36" fmla="*/ 23530 h 1283495"/>
              <a:gd name="connsiteX0-37" fmla="*/ 946969 w 1942632"/>
              <a:gd name="connsiteY0-38" fmla="*/ 23530 h 1283495"/>
              <a:gd name="connsiteX1-39" fmla="*/ 982173 w 1942632"/>
              <a:gd name="connsiteY1-40" fmla="*/ 0 h 1283495"/>
              <a:gd name="connsiteX2-41" fmla="*/ 1904588 w 1942632"/>
              <a:gd name="connsiteY2-42" fmla="*/ 0 h 1283495"/>
              <a:gd name="connsiteX3-43" fmla="*/ 1942632 w 1942632"/>
              <a:gd name="connsiteY3-44" fmla="*/ 38107 h 1283495"/>
              <a:gd name="connsiteX4-45" fmla="*/ 1942632 w 1942632"/>
              <a:gd name="connsiteY4-46" fmla="*/ 960540 h 1283495"/>
              <a:gd name="connsiteX5-47" fmla="*/ 1919081 w 1942632"/>
              <a:gd name="connsiteY5-48" fmla="*/ 995690 h 1283495"/>
              <a:gd name="connsiteX6-49" fmla="*/ 1877553 w 1942632"/>
              <a:gd name="connsiteY6-50" fmla="*/ 987434 h 1283495"/>
              <a:gd name="connsiteX7-51" fmla="*/ 1819771 w 1942632"/>
              <a:gd name="connsiteY7-52" fmla="*/ 929652 h 1283495"/>
              <a:gd name="connsiteX8-53" fmla="*/ 1765689 w 1942632"/>
              <a:gd name="connsiteY8-54" fmla="*/ 929787 h 1283495"/>
              <a:gd name="connsiteX9-55" fmla="*/ 1427581 w 1942632"/>
              <a:gd name="connsiteY9-56" fmla="*/ 1272148 h 1283495"/>
              <a:gd name="connsiteX10-57" fmla="*/ 1400455 w 1942632"/>
              <a:gd name="connsiteY10-58" fmla="*/ 1283495 h 1283495"/>
              <a:gd name="connsiteX11-59" fmla="*/ 36397 w 1942632"/>
              <a:gd name="connsiteY11-60" fmla="*/ 1283495 h 1283495"/>
              <a:gd name="connsiteX12-61" fmla="*/ 1385 w 1942632"/>
              <a:gd name="connsiteY12-62" fmla="*/ 1260348 h 1283495"/>
              <a:gd name="connsiteX13-63" fmla="*/ 8920 w 1942632"/>
              <a:gd name="connsiteY13-64" fmla="*/ 1219033 h 1283495"/>
              <a:gd name="connsiteX14-65" fmla="*/ 1010873 w 1942632"/>
              <a:gd name="connsiteY14-66" fmla="*/ 173517 h 1283495"/>
              <a:gd name="connsiteX15-67" fmla="*/ 1010331 w 1942632"/>
              <a:gd name="connsiteY15-68" fmla="*/ 120212 h 1283495"/>
              <a:gd name="connsiteX16-69" fmla="*/ 955227 w 1942632"/>
              <a:gd name="connsiteY16-70" fmla="*/ 65108 h 1283495"/>
              <a:gd name="connsiteX17-71" fmla="*/ 946969 w 1942632"/>
              <a:gd name="connsiteY17-72" fmla="*/ 23530 h 1283495"/>
              <a:gd name="connsiteX0-73" fmla="*/ 946969 w 1942632"/>
              <a:gd name="connsiteY0-74" fmla="*/ 23530 h 1283495"/>
              <a:gd name="connsiteX1-75" fmla="*/ 982173 w 1942632"/>
              <a:gd name="connsiteY1-76" fmla="*/ 0 h 1283495"/>
              <a:gd name="connsiteX2-77" fmla="*/ 1904588 w 1942632"/>
              <a:gd name="connsiteY2-78" fmla="*/ 0 h 1283495"/>
              <a:gd name="connsiteX3-79" fmla="*/ 1942632 w 1942632"/>
              <a:gd name="connsiteY3-80" fmla="*/ 38107 h 1283495"/>
              <a:gd name="connsiteX4-81" fmla="*/ 1942632 w 1942632"/>
              <a:gd name="connsiteY4-82" fmla="*/ 960540 h 1283495"/>
              <a:gd name="connsiteX5-83" fmla="*/ 1919081 w 1942632"/>
              <a:gd name="connsiteY5-84" fmla="*/ 995690 h 1283495"/>
              <a:gd name="connsiteX6-85" fmla="*/ 1877553 w 1942632"/>
              <a:gd name="connsiteY6-86" fmla="*/ 987434 h 1283495"/>
              <a:gd name="connsiteX7-87" fmla="*/ 1819771 w 1942632"/>
              <a:gd name="connsiteY7-88" fmla="*/ 929652 h 1283495"/>
              <a:gd name="connsiteX8-89" fmla="*/ 1765689 w 1942632"/>
              <a:gd name="connsiteY8-90" fmla="*/ 929787 h 1283495"/>
              <a:gd name="connsiteX9-91" fmla="*/ 1427581 w 1942632"/>
              <a:gd name="connsiteY9-92" fmla="*/ 1272148 h 1283495"/>
              <a:gd name="connsiteX10-93" fmla="*/ 1400455 w 1942632"/>
              <a:gd name="connsiteY10-94" fmla="*/ 1283495 h 1283495"/>
              <a:gd name="connsiteX11-95" fmla="*/ 36397 w 1942632"/>
              <a:gd name="connsiteY11-96" fmla="*/ 1283495 h 1283495"/>
              <a:gd name="connsiteX12-97" fmla="*/ 1385 w 1942632"/>
              <a:gd name="connsiteY12-98" fmla="*/ 1260348 h 1283495"/>
              <a:gd name="connsiteX13-99" fmla="*/ 8920 w 1942632"/>
              <a:gd name="connsiteY13-100" fmla="*/ 1219033 h 1283495"/>
              <a:gd name="connsiteX14-101" fmla="*/ 1010873 w 1942632"/>
              <a:gd name="connsiteY14-102" fmla="*/ 173517 h 1283495"/>
              <a:gd name="connsiteX15-103" fmla="*/ 1010331 w 1942632"/>
              <a:gd name="connsiteY15-104" fmla="*/ 120212 h 1283495"/>
              <a:gd name="connsiteX16-105" fmla="*/ 955227 w 1942632"/>
              <a:gd name="connsiteY16-106" fmla="*/ 65108 h 1283495"/>
              <a:gd name="connsiteX17-107" fmla="*/ 946969 w 1942632"/>
              <a:gd name="connsiteY17-108" fmla="*/ 23530 h 1283495"/>
              <a:gd name="connsiteX0-109" fmla="*/ 946969 w 1942632"/>
              <a:gd name="connsiteY0-110" fmla="*/ 23530 h 1283495"/>
              <a:gd name="connsiteX1-111" fmla="*/ 982173 w 1942632"/>
              <a:gd name="connsiteY1-112" fmla="*/ 0 h 1283495"/>
              <a:gd name="connsiteX2-113" fmla="*/ 1904588 w 1942632"/>
              <a:gd name="connsiteY2-114" fmla="*/ 0 h 1283495"/>
              <a:gd name="connsiteX3-115" fmla="*/ 1942632 w 1942632"/>
              <a:gd name="connsiteY3-116" fmla="*/ 38107 h 1283495"/>
              <a:gd name="connsiteX4-117" fmla="*/ 1942632 w 1942632"/>
              <a:gd name="connsiteY4-118" fmla="*/ 960540 h 1283495"/>
              <a:gd name="connsiteX5-119" fmla="*/ 1919081 w 1942632"/>
              <a:gd name="connsiteY5-120" fmla="*/ 995690 h 1283495"/>
              <a:gd name="connsiteX6-121" fmla="*/ 1877553 w 1942632"/>
              <a:gd name="connsiteY6-122" fmla="*/ 987434 h 1283495"/>
              <a:gd name="connsiteX7-123" fmla="*/ 1819771 w 1942632"/>
              <a:gd name="connsiteY7-124" fmla="*/ 929652 h 1283495"/>
              <a:gd name="connsiteX8-125" fmla="*/ 1765689 w 1942632"/>
              <a:gd name="connsiteY8-126" fmla="*/ 929787 h 1283495"/>
              <a:gd name="connsiteX9-127" fmla="*/ 1427581 w 1942632"/>
              <a:gd name="connsiteY9-128" fmla="*/ 1272148 h 1283495"/>
              <a:gd name="connsiteX10-129" fmla="*/ 1400455 w 1942632"/>
              <a:gd name="connsiteY10-130" fmla="*/ 1283495 h 1283495"/>
              <a:gd name="connsiteX11-131" fmla="*/ 36397 w 1942632"/>
              <a:gd name="connsiteY11-132" fmla="*/ 1283495 h 1283495"/>
              <a:gd name="connsiteX12-133" fmla="*/ 1385 w 1942632"/>
              <a:gd name="connsiteY12-134" fmla="*/ 1260348 h 1283495"/>
              <a:gd name="connsiteX13-135" fmla="*/ 8920 w 1942632"/>
              <a:gd name="connsiteY13-136" fmla="*/ 1219033 h 1283495"/>
              <a:gd name="connsiteX14-137" fmla="*/ 1010873 w 1942632"/>
              <a:gd name="connsiteY14-138" fmla="*/ 173517 h 1283495"/>
              <a:gd name="connsiteX15-139" fmla="*/ 1010331 w 1942632"/>
              <a:gd name="connsiteY15-140" fmla="*/ 120212 h 1283495"/>
              <a:gd name="connsiteX16-141" fmla="*/ 955227 w 1942632"/>
              <a:gd name="connsiteY16-142" fmla="*/ 65108 h 1283495"/>
              <a:gd name="connsiteX17-143" fmla="*/ 946969 w 1942632"/>
              <a:gd name="connsiteY17-144" fmla="*/ 23530 h 1283495"/>
              <a:gd name="connsiteX0-145" fmla="*/ 946969 w 1942632"/>
              <a:gd name="connsiteY0-146" fmla="*/ 23530 h 1283495"/>
              <a:gd name="connsiteX1-147" fmla="*/ 982173 w 1942632"/>
              <a:gd name="connsiteY1-148" fmla="*/ 0 h 1283495"/>
              <a:gd name="connsiteX2-149" fmla="*/ 1904588 w 1942632"/>
              <a:gd name="connsiteY2-150" fmla="*/ 0 h 1283495"/>
              <a:gd name="connsiteX3-151" fmla="*/ 1942632 w 1942632"/>
              <a:gd name="connsiteY3-152" fmla="*/ 38107 h 1283495"/>
              <a:gd name="connsiteX4-153" fmla="*/ 1942632 w 1942632"/>
              <a:gd name="connsiteY4-154" fmla="*/ 960540 h 1283495"/>
              <a:gd name="connsiteX5-155" fmla="*/ 1919081 w 1942632"/>
              <a:gd name="connsiteY5-156" fmla="*/ 995690 h 1283495"/>
              <a:gd name="connsiteX6-157" fmla="*/ 1877553 w 1942632"/>
              <a:gd name="connsiteY6-158" fmla="*/ 987434 h 1283495"/>
              <a:gd name="connsiteX7-159" fmla="*/ 1819771 w 1942632"/>
              <a:gd name="connsiteY7-160" fmla="*/ 929652 h 1283495"/>
              <a:gd name="connsiteX8-161" fmla="*/ 1765689 w 1942632"/>
              <a:gd name="connsiteY8-162" fmla="*/ 929787 h 1283495"/>
              <a:gd name="connsiteX9-163" fmla="*/ 1427581 w 1942632"/>
              <a:gd name="connsiteY9-164" fmla="*/ 1272148 h 1283495"/>
              <a:gd name="connsiteX10-165" fmla="*/ 1400455 w 1942632"/>
              <a:gd name="connsiteY10-166" fmla="*/ 1283495 h 1283495"/>
              <a:gd name="connsiteX11-167" fmla="*/ 36397 w 1942632"/>
              <a:gd name="connsiteY11-168" fmla="*/ 1283495 h 1283495"/>
              <a:gd name="connsiteX12-169" fmla="*/ 1385 w 1942632"/>
              <a:gd name="connsiteY12-170" fmla="*/ 1260348 h 1283495"/>
              <a:gd name="connsiteX13-171" fmla="*/ 8920 w 1942632"/>
              <a:gd name="connsiteY13-172" fmla="*/ 1219033 h 1283495"/>
              <a:gd name="connsiteX14-173" fmla="*/ 1010873 w 1942632"/>
              <a:gd name="connsiteY14-174" fmla="*/ 173517 h 1283495"/>
              <a:gd name="connsiteX15-175" fmla="*/ 1010331 w 1942632"/>
              <a:gd name="connsiteY15-176" fmla="*/ 120212 h 1283495"/>
              <a:gd name="connsiteX16-177" fmla="*/ 955227 w 1942632"/>
              <a:gd name="connsiteY16-178" fmla="*/ 65108 h 1283495"/>
              <a:gd name="connsiteX17-179" fmla="*/ 946969 w 1942632"/>
              <a:gd name="connsiteY17-180" fmla="*/ 23530 h 1283495"/>
              <a:gd name="connsiteX0-181" fmla="*/ 946969 w 1942632"/>
              <a:gd name="connsiteY0-182" fmla="*/ 23530 h 1283495"/>
              <a:gd name="connsiteX1-183" fmla="*/ 982173 w 1942632"/>
              <a:gd name="connsiteY1-184" fmla="*/ 0 h 1283495"/>
              <a:gd name="connsiteX2-185" fmla="*/ 1904588 w 1942632"/>
              <a:gd name="connsiteY2-186" fmla="*/ 0 h 1283495"/>
              <a:gd name="connsiteX3-187" fmla="*/ 1942632 w 1942632"/>
              <a:gd name="connsiteY3-188" fmla="*/ 38107 h 1283495"/>
              <a:gd name="connsiteX4-189" fmla="*/ 1942632 w 1942632"/>
              <a:gd name="connsiteY4-190" fmla="*/ 960540 h 1283495"/>
              <a:gd name="connsiteX5-191" fmla="*/ 1919081 w 1942632"/>
              <a:gd name="connsiteY5-192" fmla="*/ 995690 h 1283495"/>
              <a:gd name="connsiteX6-193" fmla="*/ 1877553 w 1942632"/>
              <a:gd name="connsiteY6-194" fmla="*/ 987434 h 1283495"/>
              <a:gd name="connsiteX7-195" fmla="*/ 1819771 w 1942632"/>
              <a:gd name="connsiteY7-196" fmla="*/ 929652 h 1283495"/>
              <a:gd name="connsiteX8-197" fmla="*/ 1765689 w 1942632"/>
              <a:gd name="connsiteY8-198" fmla="*/ 929787 h 1283495"/>
              <a:gd name="connsiteX9-199" fmla="*/ 1427581 w 1942632"/>
              <a:gd name="connsiteY9-200" fmla="*/ 1272148 h 1283495"/>
              <a:gd name="connsiteX10-201" fmla="*/ 1400455 w 1942632"/>
              <a:gd name="connsiteY10-202" fmla="*/ 1283495 h 1283495"/>
              <a:gd name="connsiteX11-203" fmla="*/ 36397 w 1942632"/>
              <a:gd name="connsiteY11-204" fmla="*/ 1283495 h 1283495"/>
              <a:gd name="connsiteX12-205" fmla="*/ 1385 w 1942632"/>
              <a:gd name="connsiteY12-206" fmla="*/ 1260348 h 1283495"/>
              <a:gd name="connsiteX13-207" fmla="*/ 8920 w 1942632"/>
              <a:gd name="connsiteY13-208" fmla="*/ 1219033 h 1283495"/>
              <a:gd name="connsiteX14-209" fmla="*/ 1010873 w 1942632"/>
              <a:gd name="connsiteY14-210" fmla="*/ 173517 h 1283495"/>
              <a:gd name="connsiteX15-211" fmla="*/ 1010331 w 1942632"/>
              <a:gd name="connsiteY15-212" fmla="*/ 120212 h 1283495"/>
              <a:gd name="connsiteX16-213" fmla="*/ 955227 w 1942632"/>
              <a:gd name="connsiteY16-214" fmla="*/ 65108 h 1283495"/>
              <a:gd name="connsiteX17-215" fmla="*/ 946969 w 1942632"/>
              <a:gd name="connsiteY17-216" fmla="*/ 23530 h 1283495"/>
              <a:gd name="connsiteX0-217" fmla="*/ 946969 w 1942632"/>
              <a:gd name="connsiteY0-218" fmla="*/ 23530 h 1283495"/>
              <a:gd name="connsiteX1-219" fmla="*/ 982173 w 1942632"/>
              <a:gd name="connsiteY1-220" fmla="*/ 0 h 1283495"/>
              <a:gd name="connsiteX2-221" fmla="*/ 1904588 w 1942632"/>
              <a:gd name="connsiteY2-222" fmla="*/ 0 h 1283495"/>
              <a:gd name="connsiteX3-223" fmla="*/ 1942632 w 1942632"/>
              <a:gd name="connsiteY3-224" fmla="*/ 38107 h 1283495"/>
              <a:gd name="connsiteX4-225" fmla="*/ 1942632 w 1942632"/>
              <a:gd name="connsiteY4-226" fmla="*/ 960540 h 1283495"/>
              <a:gd name="connsiteX5-227" fmla="*/ 1919081 w 1942632"/>
              <a:gd name="connsiteY5-228" fmla="*/ 995690 h 1283495"/>
              <a:gd name="connsiteX6-229" fmla="*/ 1877553 w 1942632"/>
              <a:gd name="connsiteY6-230" fmla="*/ 987434 h 1283495"/>
              <a:gd name="connsiteX7-231" fmla="*/ 1819771 w 1942632"/>
              <a:gd name="connsiteY7-232" fmla="*/ 929652 h 1283495"/>
              <a:gd name="connsiteX8-233" fmla="*/ 1765689 w 1942632"/>
              <a:gd name="connsiteY8-234" fmla="*/ 929787 h 1283495"/>
              <a:gd name="connsiteX9-235" fmla="*/ 1427581 w 1942632"/>
              <a:gd name="connsiteY9-236" fmla="*/ 1272148 h 1283495"/>
              <a:gd name="connsiteX10-237" fmla="*/ 1400455 w 1942632"/>
              <a:gd name="connsiteY10-238" fmla="*/ 1283495 h 1283495"/>
              <a:gd name="connsiteX11-239" fmla="*/ 36397 w 1942632"/>
              <a:gd name="connsiteY11-240" fmla="*/ 1283495 h 1283495"/>
              <a:gd name="connsiteX12-241" fmla="*/ 1385 w 1942632"/>
              <a:gd name="connsiteY12-242" fmla="*/ 1260348 h 1283495"/>
              <a:gd name="connsiteX13-243" fmla="*/ 8920 w 1942632"/>
              <a:gd name="connsiteY13-244" fmla="*/ 1219033 h 1283495"/>
              <a:gd name="connsiteX14-245" fmla="*/ 1010873 w 1942632"/>
              <a:gd name="connsiteY14-246" fmla="*/ 173517 h 1283495"/>
              <a:gd name="connsiteX15-247" fmla="*/ 1010331 w 1942632"/>
              <a:gd name="connsiteY15-248" fmla="*/ 120212 h 1283495"/>
              <a:gd name="connsiteX16-249" fmla="*/ 955227 w 1942632"/>
              <a:gd name="connsiteY16-250" fmla="*/ 65108 h 1283495"/>
              <a:gd name="connsiteX17-251" fmla="*/ 946969 w 1942632"/>
              <a:gd name="connsiteY17-252" fmla="*/ 23530 h 1283495"/>
              <a:gd name="connsiteX0-253" fmla="*/ 946969 w 1942632"/>
              <a:gd name="connsiteY0-254" fmla="*/ 23530 h 1283495"/>
              <a:gd name="connsiteX1-255" fmla="*/ 982173 w 1942632"/>
              <a:gd name="connsiteY1-256" fmla="*/ 0 h 1283495"/>
              <a:gd name="connsiteX2-257" fmla="*/ 1904588 w 1942632"/>
              <a:gd name="connsiteY2-258" fmla="*/ 0 h 1283495"/>
              <a:gd name="connsiteX3-259" fmla="*/ 1942632 w 1942632"/>
              <a:gd name="connsiteY3-260" fmla="*/ 38107 h 1283495"/>
              <a:gd name="connsiteX4-261" fmla="*/ 1942632 w 1942632"/>
              <a:gd name="connsiteY4-262" fmla="*/ 960540 h 1283495"/>
              <a:gd name="connsiteX5-263" fmla="*/ 1919081 w 1942632"/>
              <a:gd name="connsiteY5-264" fmla="*/ 995690 h 1283495"/>
              <a:gd name="connsiteX6-265" fmla="*/ 1877553 w 1942632"/>
              <a:gd name="connsiteY6-266" fmla="*/ 987434 h 1283495"/>
              <a:gd name="connsiteX7-267" fmla="*/ 1819771 w 1942632"/>
              <a:gd name="connsiteY7-268" fmla="*/ 929652 h 1283495"/>
              <a:gd name="connsiteX8-269" fmla="*/ 1765689 w 1942632"/>
              <a:gd name="connsiteY8-270" fmla="*/ 929787 h 1283495"/>
              <a:gd name="connsiteX9-271" fmla="*/ 1427581 w 1942632"/>
              <a:gd name="connsiteY9-272" fmla="*/ 1272148 h 1283495"/>
              <a:gd name="connsiteX10-273" fmla="*/ 1400455 w 1942632"/>
              <a:gd name="connsiteY10-274" fmla="*/ 1283495 h 1283495"/>
              <a:gd name="connsiteX11-275" fmla="*/ 36397 w 1942632"/>
              <a:gd name="connsiteY11-276" fmla="*/ 1283495 h 1283495"/>
              <a:gd name="connsiteX12-277" fmla="*/ 1385 w 1942632"/>
              <a:gd name="connsiteY12-278" fmla="*/ 1260348 h 1283495"/>
              <a:gd name="connsiteX13-279" fmla="*/ 8920 w 1942632"/>
              <a:gd name="connsiteY13-280" fmla="*/ 1219033 h 1283495"/>
              <a:gd name="connsiteX14-281" fmla="*/ 1010873 w 1942632"/>
              <a:gd name="connsiteY14-282" fmla="*/ 173517 h 1283495"/>
              <a:gd name="connsiteX15-283" fmla="*/ 1010331 w 1942632"/>
              <a:gd name="connsiteY15-284" fmla="*/ 120212 h 1283495"/>
              <a:gd name="connsiteX16-285" fmla="*/ 955227 w 1942632"/>
              <a:gd name="connsiteY16-286" fmla="*/ 65108 h 1283495"/>
              <a:gd name="connsiteX17-287" fmla="*/ 946969 w 1942632"/>
              <a:gd name="connsiteY17-288" fmla="*/ 23530 h 1283495"/>
              <a:gd name="connsiteX0-289" fmla="*/ 946969 w 1942632"/>
              <a:gd name="connsiteY0-290" fmla="*/ 23530 h 1283495"/>
              <a:gd name="connsiteX1-291" fmla="*/ 982173 w 1942632"/>
              <a:gd name="connsiteY1-292" fmla="*/ 0 h 1283495"/>
              <a:gd name="connsiteX2-293" fmla="*/ 1904588 w 1942632"/>
              <a:gd name="connsiteY2-294" fmla="*/ 0 h 1283495"/>
              <a:gd name="connsiteX3-295" fmla="*/ 1942632 w 1942632"/>
              <a:gd name="connsiteY3-296" fmla="*/ 38107 h 1283495"/>
              <a:gd name="connsiteX4-297" fmla="*/ 1942632 w 1942632"/>
              <a:gd name="connsiteY4-298" fmla="*/ 960540 h 1283495"/>
              <a:gd name="connsiteX5-299" fmla="*/ 1919081 w 1942632"/>
              <a:gd name="connsiteY5-300" fmla="*/ 995690 h 1283495"/>
              <a:gd name="connsiteX6-301" fmla="*/ 1877553 w 1942632"/>
              <a:gd name="connsiteY6-302" fmla="*/ 987434 h 1283495"/>
              <a:gd name="connsiteX7-303" fmla="*/ 1819771 w 1942632"/>
              <a:gd name="connsiteY7-304" fmla="*/ 929652 h 1283495"/>
              <a:gd name="connsiteX8-305" fmla="*/ 1765689 w 1942632"/>
              <a:gd name="connsiteY8-306" fmla="*/ 929787 h 1283495"/>
              <a:gd name="connsiteX9-307" fmla="*/ 1427581 w 1942632"/>
              <a:gd name="connsiteY9-308" fmla="*/ 1272148 h 1283495"/>
              <a:gd name="connsiteX10-309" fmla="*/ 1400455 w 1942632"/>
              <a:gd name="connsiteY10-310" fmla="*/ 1283495 h 1283495"/>
              <a:gd name="connsiteX11-311" fmla="*/ 36397 w 1942632"/>
              <a:gd name="connsiteY11-312" fmla="*/ 1283495 h 1283495"/>
              <a:gd name="connsiteX12-313" fmla="*/ 1385 w 1942632"/>
              <a:gd name="connsiteY12-314" fmla="*/ 1260348 h 1283495"/>
              <a:gd name="connsiteX13-315" fmla="*/ 8920 w 1942632"/>
              <a:gd name="connsiteY13-316" fmla="*/ 1219033 h 1283495"/>
              <a:gd name="connsiteX14-317" fmla="*/ 1010873 w 1942632"/>
              <a:gd name="connsiteY14-318" fmla="*/ 173517 h 1283495"/>
              <a:gd name="connsiteX15-319" fmla="*/ 1010331 w 1942632"/>
              <a:gd name="connsiteY15-320" fmla="*/ 120212 h 1283495"/>
              <a:gd name="connsiteX16-321" fmla="*/ 955227 w 1942632"/>
              <a:gd name="connsiteY16-322" fmla="*/ 65108 h 1283495"/>
              <a:gd name="connsiteX17-323" fmla="*/ 946969 w 1942632"/>
              <a:gd name="connsiteY17-324" fmla="*/ 23530 h 1283495"/>
              <a:gd name="connsiteX0-325" fmla="*/ 946969 w 1942632"/>
              <a:gd name="connsiteY0-326" fmla="*/ 23530 h 1283495"/>
              <a:gd name="connsiteX1-327" fmla="*/ 982173 w 1942632"/>
              <a:gd name="connsiteY1-328" fmla="*/ 0 h 1283495"/>
              <a:gd name="connsiteX2-329" fmla="*/ 1904588 w 1942632"/>
              <a:gd name="connsiteY2-330" fmla="*/ 0 h 1283495"/>
              <a:gd name="connsiteX3-331" fmla="*/ 1942632 w 1942632"/>
              <a:gd name="connsiteY3-332" fmla="*/ 38107 h 1283495"/>
              <a:gd name="connsiteX4-333" fmla="*/ 1942632 w 1942632"/>
              <a:gd name="connsiteY4-334" fmla="*/ 960540 h 1283495"/>
              <a:gd name="connsiteX5-335" fmla="*/ 1919081 w 1942632"/>
              <a:gd name="connsiteY5-336" fmla="*/ 995690 h 1283495"/>
              <a:gd name="connsiteX6-337" fmla="*/ 1877553 w 1942632"/>
              <a:gd name="connsiteY6-338" fmla="*/ 987434 h 1283495"/>
              <a:gd name="connsiteX7-339" fmla="*/ 1819771 w 1942632"/>
              <a:gd name="connsiteY7-340" fmla="*/ 929652 h 1283495"/>
              <a:gd name="connsiteX8-341" fmla="*/ 1765689 w 1942632"/>
              <a:gd name="connsiteY8-342" fmla="*/ 929787 h 1283495"/>
              <a:gd name="connsiteX9-343" fmla="*/ 1427581 w 1942632"/>
              <a:gd name="connsiteY9-344" fmla="*/ 1272148 h 1283495"/>
              <a:gd name="connsiteX10-345" fmla="*/ 1400455 w 1942632"/>
              <a:gd name="connsiteY10-346" fmla="*/ 1283495 h 1283495"/>
              <a:gd name="connsiteX11-347" fmla="*/ 36397 w 1942632"/>
              <a:gd name="connsiteY11-348" fmla="*/ 1283495 h 1283495"/>
              <a:gd name="connsiteX12-349" fmla="*/ 1385 w 1942632"/>
              <a:gd name="connsiteY12-350" fmla="*/ 1260348 h 1283495"/>
              <a:gd name="connsiteX13-351" fmla="*/ 8920 w 1942632"/>
              <a:gd name="connsiteY13-352" fmla="*/ 1219033 h 1283495"/>
              <a:gd name="connsiteX14-353" fmla="*/ 1010873 w 1942632"/>
              <a:gd name="connsiteY14-354" fmla="*/ 173517 h 1283495"/>
              <a:gd name="connsiteX15-355" fmla="*/ 1010331 w 1942632"/>
              <a:gd name="connsiteY15-356" fmla="*/ 120212 h 1283495"/>
              <a:gd name="connsiteX16-357" fmla="*/ 955227 w 1942632"/>
              <a:gd name="connsiteY16-358" fmla="*/ 65108 h 1283495"/>
              <a:gd name="connsiteX17-359" fmla="*/ 946969 w 1942632"/>
              <a:gd name="connsiteY17-360" fmla="*/ 23530 h 1283495"/>
              <a:gd name="connsiteX0-361" fmla="*/ 946969 w 1942632"/>
              <a:gd name="connsiteY0-362" fmla="*/ 23530 h 1283495"/>
              <a:gd name="connsiteX1-363" fmla="*/ 982173 w 1942632"/>
              <a:gd name="connsiteY1-364" fmla="*/ 0 h 1283495"/>
              <a:gd name="connsiteX2-365" fmla="*/ 1904588 w 1942632"/>
              <a:gd name="connsiteY2-366" fmla="*/ 0 h 1283495"/>
              <a:gd name="connsiteX3-367" fmla="*/ 1942632 w 1942632"/>
              <a:gd name="connsiteY3-368" fmla="*/ 38107 h 1283495"/>
              <a:gd name="connsiteX4-369" fmla="*/ 1942632 w 1942632"/>
              <a:gd name="connsiteY4-370" fmla="*/ 960540 h 1283495"/>
              <a:gd name="connsiteX5-371" fmla="*/ 1919081 w 1942632"/>
              <a:gd name="connsiteY5-372" fmla="*/ 995690 h 1283495"/>
              <a:gd name="connsiteX6-373" fmla="*/ 1877553 w 1942632"/>
              <a:gd name="connsiteY6-374" fmla="*/ 987434 h 1283495"/>
              <a:gd name="connsiteX7-375" fmla="*/ 1819771 w 1942632"/>
              <a:gd name="connsiteY7-376" fmla="*/ 929652 h 1283495"/>
              <a:gd name="connsiteX8-377" fmla="*/ 1765689 w 1942632"/>
              <a:gd name="connsiteY8-378" fmla="*/ 929787 h 1283495"/>
              <a:gd name="connsiteX9-379" fmla="*/ 1427581 w 1942632"/>
              <a:gd name="connsiteY9-380" fmla="*/ 1272148 h 1283495"/>
              <a:gd name="connsiteX10-381" fmla="*/ 1400455 w 1942632"/>
              <a:gd name="connsiteY10-382" fmla="*/ 1283495 h 1283495"/>
              <a:gd name="connsiteX11-383" fmla="*/ 36397 w 1942632"/>
              <a:gd name="connsiteY11-384" fmla="*/ 1283495 h 1283495"/>
              <a:gd name="connsiteX12-385" fmla="*/ 1385 w 1942632"/>
              <a:gd name="connsiteY12-386" fmla="*/ 1260348 h 1283495"/>
              <a:gd name="connsiteX13-387" fmla="*/ 8920 w 1942632"/>
              <a:gd name="connsiteY13-388" fmla="*/ 1219033 h 1283495"/>
              <a:gd name="connsiteX14-389" fmla="*/ 1010873 w 1942632"/>
              <a:gd name="connsiteY14-390" fmla="*/ 173517 h 1283495"/>
              <a:gd name="connsiteX15-391" fmla="*/ 1010331 w 1942632"/>
              <a:gd name="connsiteY15-392" fmla="*/ 120212 h 1283495"/>
              <a:gd name="connsiteX16-393" fmla="*/ 955227 w 1942632"/>
              <a:gd name="connsiteY16-394" fmla="*/ 65108 h 1283495"/>
              <a:gd name="connsiteX17-395" fmla="*/ 946969 w 1942632"/>
              <a:gd name="connsiteY17-396" fmla="*/ 23530 h 1283495"/>
              <a:gd name="connsiteX0-397" fmla="*/ 946969 w 1942632"/>
              <a:gd name="connsiteY0-398" fmla="*/ 23530 h 1283495"/>
              <a:gd name="connsiteX1-399" fmla="*/ 982173 w 1942632"/>
              <a:gd name="connsiteY1-400" fmla="*/ 0 h 1283495"/>
              <a:gd name="connsiteX2-401" fmla="*/ 1904588 w 1942632"/>
              <a:gd name="connsiteY2-402" fmla="*/ 0 h 1283495"/>
              <a:gd name="connsiteX3-403" fmla="*/ 1942632 w 1942632"/>
              <a:gd name="connsiteY3-404" fmla="*/ 38107 h 1283495"/>
              <a:gd name="connsiteX4-405" fmla="*/ 1942632 w 1942632"/>
              <a:gd name="connsiteY4-406" fmla="*/ 960540 h 1283495"/>
              <a:gd name="connsiteX5-407" fmla="*/ 1919081 w 1942632"/>
              <a:gd name="connsiteY5-408" fmla="*/ 995690 h 1283495"/>
              <a:gd name="connsiteX6-409" fmla="*/ 1877553 w 1942632"/>
              <a:gd name="connsiteY6-410" fmla="*/ 987434 h 1283495"/>
              <a:gd name="connsiteX7-411" fmla="*/ 1819771 w 1942632"/>
              <a:gd name="connsiteY7-412" fmla="*/ 929652 h 1283495"/>
              <a:gd name="connsiteX8-413" fmla="*/ 1765689 w 1942632"/>
              <a:gd name="connsiteY8-414" fmla="*/ 929787 h 1283495"/>
              <a:gd name="connsiteX9-415" fmla="*/ 1427581 w 1942632"/>
              <a:gd name="connsiteY9-416" fmla="*/ 1272148 h 1283495"/>
              <a:gd name="connsiteX10-417" fmla="*/ 1400455 w 1942632"/>
              <a:gd name="connsiteY10-418" fmla="*/ 1283495 h 1283495"/>
              <a:gd name="connsiteX11-419" fmla="*/ 36397 w 1942632"/>
              <a:gd name="connsiteY11-420" fmla="*/ 1283495 h 1283495"/>
              <a:gd name="connsiteX12-421" fmla="*/ 1385 w 1942632"/>
              <a:gd name="connsiteY12-422" fmla="*/ 1260348 h 1283495"/>
              <a:gd name="connsiteX13-423" fmla="*/ 8920 w 1942632"/>
              <a:gd name="connsiteY13-424" fmla="*/ 1219033 h 1283495"/>
              <a:gd name="connsiteX14-425" fmla="*/ 1010873 w 1942632"/>
              <a:gd name="connsiteY14-426" fmla="*/ 173517 h 1283495"/>
              <a:gd name="connsiteX15-427" fmla="*/ 1010331 w 1942632"/>
              <a:gd name="connsiteY15-428" fmla="*/ 120212 h 1283495"/>
              <a:gd name="connsiteX16-429" fmla="*/ 955227 w 1942632"/>
              <a:gd name="connsiteY16-430" fmla="*/ 65108 h 1283495"/>
              <a:gd name="connsiteX17-431" fmla="*/ 946969 w 1942632"/>
              <a:gd name="connsiteY17-432" fmla="*/ 23530 h 1283495"/>
              <a:gd name="connsiteX0-433" fmla="*/ 946969 w 1942632"/>
              <a:gd name="connsiteY0-434" fmla="*/ 23530 h 1283495"/>
              <a:gd name="connsiteX1-435" fmla="*/ 982173 w 1942632"/>
              <a:gd name="connsiteY1-436" fmla="*/ 0 h 1283495"/>
              <a:gd name="connsiteX2-437" fmla="*/ 1904588 w 1942632"/>
              <a:gd name="connsiteY2-438" fmla="*/ 0 h 1283495"/>
              <a:gd name="connsiteX3-439" fmla="*/ 1942632 w 1942632"/>
              <a:gd name="connsiteY3-440" fmla="*/ 38107 h 1283495"/>
              <a:gd name="connsiteX4-441" fmla="*/ 1942632 w 1942632"/>
              <a:gd name="connsiteY4-442" fmla="*/ 960540 h 1283495"/>
              <a:gd name="connsiteX5-443" fmla="*/ 1919081 w 1942632"/>
              <a:gd name="connsiteY5-444" fmla="*/ 995690 h 1283495"/>
              <a:gd name="connsiteX6-445" fmla="*/ 1877553 w 1942632"/>
              <a:gd name="connsiteY6-446" fmla="*/ 987434 h 1283495"/>
              <a:gd name="connsiteX7-447" fmla="*/ 1819771 w 1942632"/>
              <a:gd name="connsiteY7-448" fmla="*/ 929652 h 1283495"/>
              <a:gd name="connsiteX8-449" fmla="*/ 1765689 w 1942632"/>
              <a:gd name="connsiteY8-450" fmla="*/ 929787 h 1283495"/>
              <a:gd name="connsiteX9-451" fmla="*/ 1427581 w 1942632"/>
              <a:gd name="connsiteY9-452" fmla="*/ 1272148 h 1283495"/>
              <a:gd name="connsiteX10-453" fmla="*/ 1400455 w 1942632"/>
              <a:gd name="connsiteY10-454" fmla="*/ 1283495 h 1283495"/>
              <a:gd name="connsiteX11-455" fmla="*/ 36397 w 1942632"/>
              <a:gd name="connsiteY11-456" fmla="*/ 1283495 h 1283495"/>
              <a:gd name="connsiteX12-457" fmla="*/ 1385 w 1942632"/>
              <a:gd name="connsiteY12-458" fmla="*/ 1260348 h 1283495"/>
              <a:gd name="connsiteX13-459" fmla="*/ 8920 w 1942632"/>
              <a:gd name="connsiteY13-460" fmla="*/ 1219033 h 1283495"/>
              <a:gd name="connsiteX14-461" fmla="*/ 1010873 w 1942632"/>
              <a:gd name="connsiteY14-462" fmla="*/ 173517 h 1283495"/>
              <a:gd name="connsiteX15-463" fmla="*/ 1010331 w 1942632"/>
              <a:gd name="connsiteY15-464" fmla="*/ 120212 h 1283495"/>
              <a:gd name="connsiteX16-465" fmla="*/ 955227 w 1942632"/>
              <a:gd name="connsiteY16-466" fmla="*/ 65108 h 1283495"/>
              <a:gd name="connsiteX17-467" fmla="*/ 946969 w 1942632"/>
              <a:gd name="connsiteY17-468" fmla="*/ 23530 h 1283495"/>
              <a:gd name="connsiteX0-469" fmla="*/ 946969 w 1942632"/>
              <a:gd name="connsiteY0-470" fmla="*/ 23530 h 1283495"/>
              <a:gd name="connsiteX1-471" fmla="*/ 982173 w 1942632"/>
              <a:gd name="connsiteY1-472" fmla="*/ 0 h 1283495"/>
              <a:gd name="connsiteX2-473" fmla="*/ 1904588 w 1942632"/>
              <a:gd name="connsiteY2-474" fmla="*/ 0 h 1283495"/>
              <a:gd name="connsiteX3-475" fmla="*/ 1942632 w 1942632"/>
              <a:gd name="connsiteY3-476" fmla="*/ 38107 h 1283495"/>
              <a:gd name="connsiteX4-477" fmla="*/ 1942632 w 1942632"/>
              <a:gd name="connsiteY4-478" fmla="*/ 960540 h 1283495"/>
              <a:gd name="connsiteX5-479" fmla="*/ 1919081 w 1942632"/>
              <a:gd name="connsiteY5-480" fmla="*/ 995690 h 1283495"/>
              <a:gd name="connsiteX6-481" fmla="*/ 1877553 w 1942632"/>
              <a:gd name="connsiteY6-482" fmla="*/ 987434 h 1283495"/>
              <a:gd name="connsiteX7-483" fmla="*/ 1819771 w 1942632"/>
              <a:gd name="connsiteY7-484" fmla="*/ 929652 h 1283495"/>
              <a:gd name="connsiteX8-485" fmla="*/ 1765689 w 1942632"/>
              <a:gd name="connsiteY8-486" fmla="*/ 929787 h 1283495"/>
              <a:gd name="connsiteX9-487" fmla="*/ 1427581 w 1942632"/>
              <a:gd name="connsiteY9-488" fmla="*/ 1272148 h 1283495"/>
              <a:gd name="connsiteX10-489" fmla="*/ 1400455 w 1942632"/>
              <a:gd name="connsiteY10-490" fmla="*/ 1283495 h 1283495"/>
              <a:gd name="connsiteX11-491" fmla="*/ 36397 w 1942632"/>
              <a:gd name="connsiteY11-492" fmla="*/ 1283495 h 1283495"/>
              <a:gd name="connsiteX12-493" fmla="*/ 1385 w 1942632"/>
              <a:gd name="connsiteY12-494" fmla="*/ 1260348 h 1283495"/>
              <a:gd name="connsiteX13-495" fmla="*/ 8920 w 1942632"/>
              <a:gd name="connsiteY13-496" fmla="*/ 1219033 h 1283495"/>
              <a:gd name="connsiteX14-497" fmla="*/ 1010873 w 1942632"/>
              <a:gd name="connsiteY14-498" fmla="*/ 173517 h 1283495"/>
              <a:gd name="connsiteX15-499" fmla="*/ 1010331 w 1942632"/>
              <a:gd name="connsiteY15-500" fmla="*/ 120212 h 1283495"/>
              <a:gd name="connsiteX16-501" fmla="*/ 955227 w 1942632"/>
              <a:gd name="connsiteY16-502" fmla="*/ 65108 h 1283495"/>
              <a:gd name="connsiteX17-503" fmla="*/ 946969 w 1942632"/>
              <a:gd name="connsiteY17-504" fmla="*/ 23530 h 1283495"/>
              <a:gd name="connsiteX0-505" fmla="*/ 946969 w 1942632"/>
              <a:gd name="connsiteY0-506" fmla="*/ 23530 h 1283495"/>
              <a:gd name="connsiteX1-507" fmla="*/ 982173 w 1942632"/>
              <a:gd name="connsiteY1-508" fmla="*/ 0 h 1283495"/>
              <a:gd name="connsiteX2-509" fmla="*/ 1904588 w 1942632"/>
              <a:gd name="connsiteY2-510" fmla="*/ 0 h 1283495"/>
              <a:gd name="connsiteX3-511" fmla="*/ 1942632 w 1942632"/>
              <a:gd name="connsiteY3-512" fmla="*/ 38107 h 1283495"/>
              <a:gd name="connsiteX4-513" fmla="*/ 1942632 w 1942632"/>
              <a:gd name="connsiteY4-514" fmla="*/ 960540 h 1283495"/>
              <a:gd name="connsiteX5-515" fmla="*/ 1919081 w 1942632"/>
              <a:gd name="connsiteY5-516" fmla="*/ 995690 h 1283495"/>
              <a:gd name="connsiteX6-517" fmla="*/ 1877553 w 1942632"/>
              <a:gd name="connsiteY6-518" fmla="*/ 987434 h 1283495"/>
              <a:gd name="connsiteX7-519" fmla="*/ 1819771 w 1942632"/>
              <a:gd name="connsiteY7-520" fmla="*/ 929652 h 1283495"/>
              <a:gd name="connsiteX8-521" fmla="*/ 1765689 w 1942632"/>
              <a:gd name="connsiteY8-522" fmla="*/ 929787 h 1283495"/>
              <a:gd name="connsiteX9-523" fmla="*/ 1427581 w 1942632"/>
              <a:gd name="connsiteY9-524" fmla="*/ 1272148 h 1283495"/>
              <a:gd name="connsiteX10-525" fmla="*/ 1400455 w 1942632"/>
              <a:gd name="connsiteY10-526" fmla="*/ 1283495 h 1283495"/>
              <a:gd name="connsiteX11-527" fmla="*/ 36397 w 1942632"/>
              <a:gd name="connsiteY11-528" fmla="*/ 1283495 h 1283495"/>
              <a:gd name="connsiteX12-529" fmla="*/ 1385 w 1942632"/>
              <a:gd name="connsiteY12-530" fmla="*/ 1260348 h 1283495"/>
              <a:gd name="connsiteX13-531" fmla="*/ 8920 w 1942632"/>
              <a:gd name="connsiteY13-532" fmla="*/ 1219033 h 1283495"/>
              <a:gd name="connsiteX14-533" fmla="*/ 1010873 w 1942632"/>
              <a:gd name="connsiteY14-534" fmla="*/ 173517 h 1283495"/>
              <a:gd name="connsiteX15-535" fmla="*/ 1010331 w 1942632"/>
              <a:gd name="connsiteY15-536" fmla="*/ 120212 h 1283495"/>
              <a:gd name="connsiteX16-537" fmla="*/ 955227 w 1942632"/>
              <a:gd name="connsiteY16-538" fmla="*/ 65108 h 1283495"/>
              <a:gd name="connsiteX17-539" fmla="*/ 946969 w 1942632"/>
              <a:gd name="connsiteY17-540" fmla="*/ 23530 h 1283495"/>
              <a:gd name="connsiteX0-541" fmla="*/ 946969 w 1942632"/>
              <a:gd name="connsiteY0-542" fmla="*/ 23530 h 1283495"/>
              <a:gd name="connsiteX1-543" fmla="*/ 982173 w 1942632"/>
              <a:gd name="connsiteY1-544" fmla="*/ 0 h 1283495"/>
              <a:gd name="connsiteX2-545" fmla="*/ 1904588 w 1942632"/>
              <a:gd name="connsiteY2-546" fmla="*/ 0 h 1283495"/>
              <a:gd name="connsiteX3-547" fmla="*/ 1942632 w 1942632"/>
              <a:gd name="connsiteY3-548" fmla="*/ 38107 h 1283495"/>
              <a:gd name="connsiteX4-549" fmla="*/ 1942632 w 1942632"/>
              <a:gd name="connsiteY4-550" fmla="*/ 960540 h 1283495"/>
              <a:gd name="connsiteX5-551" fmla="*/ 1919081 w 1942632"/>
              <a:gd name="connsiteY5-552" fmla="*/ 995690 h 1283495"/>
              <a:gd name="connsiteX6-553" fmla="*/ 1877553 w 1942632"/>
              <a:gd name="connsiteY6-554" fmla="*/ 987434 h 1283495"/>
              <a:gd name="connsiteX7-555" fmla="*/ 1819771 w 1942632"/>
              <a:gd name="connsiteY7-556" fmla="*/ 929652 h 1283495"/>
              <a:gd name="connsiteX8-557" fmla="*/ 1765689 w 1942632"/>
              <a:gd name="connsiteY8-558" fmla="*/ 929787 h 1283495"/>
              <a:gd name="connsiteX9-559" fmla="*/ 1427581 w 1942632"/>
              <a:gd name="connsiteY9-560" fmla="*/ 1272148 h 1283495"/>
              <a:gd name="connsiteX10-561" fmla="*/ 1400455 w 1942632"/>
              <a:gd name="connsiteY10-562" fmla="*/ 1283495 h 1283495"/>
              <a:gd name="connsiteX11-563" fmla="*/ 36397 w 1942632"/>
              <a:gd name="connsiteY11-564" fmla="*/ 1283495 h 1283495"/>
              <a:gd name="connsiteX12-565" fmla="*/ 1385 w 1942632"/>
              <a:gd name="connsiteY12-566" fmla="*/ 1260348 h 1283495"/>
              <a:gd name="connsiteX13-567" fmla="*/ 8920 w 1942632"/>
              <a:gd name="connsiteY13-568" fmla="*/ 1219033 h 1283495"/>
              <a:gd name="connsiteX14-569" fmla="*/ 1010873 w 1942632"/>
              <a:gd name="connsiteY14-570" fmla="*/ 173517 h 1283495"/>
              <a:gd name="connsiteX15-571" fmla="*/ 1010331 w 1942632"/>
              <a:gd name="connsiteY15-572" fmla="*/ 120212 h 1283495"/>
              <a:gd name="connsiteX16-573" fmla="*/ 955227 w 1942632"/>
              <a:gd name="connsiteY16-574" fmla="*/ 65108 h 1283495"/>
              <a:gd name="connsiteX17-575" fmla="*/ 946969 w 1942632"/>
              <a:gd name="connsiteY17-576" fmla="*/ 23530 h 1283495"/>
              <a:gd name="connsiteX0-577" fmla="*/ 946969 w 1942632"/>
              <a:gd name="connsiteY0-578" fmla="*/ 23530 h 1283495"/>
              <a:gd name="connsiteX1-579" fmla="*/ 982173 w 1942632"/>
              <a:gd name="connsiteY1-580" fmla="*/ 0 h 1283495"/>
              <a:gd name="connsiteX2-581" fmla="*/ 1904588 w 1942632"/>
              <a:gd name="connsiteY2-582" fmla="*/ 0 h 1283495"/>
              <a:gd name="connsiteX3-583" fmla="*/ 1942632 w 1942632"/>
              <a:gd name="connsiteY3-584" fmla="*/ 38107 h 1283495"/>
              <a:gd name="connsiteX4-585" fmla="*/ 1942632 w 1942632"/>
              <a:gd name="connsiteY4-586" fmla="*/ 960540 h 1283495"/>
              <a:gd name="connsiteX5-587" fmla="*/ 1919081 w 1942632"/>
              <a:gd name="connsiteY5-588" fmla="*/ 995690 h 1283495"/>
              <a:gd name="connsiteX6-589" fmla="*/ 1877553 w 1942632"/>
              <a:gd name="connsiteY6-590" fmla="*/ 987434 h 1283495"/>
              <a:gd name="connsiteX7-591" fmla="*/ 1819771 w 1942632"/>
              <a:gd name="connsiteY7-592" fmla="*/ 929652 h 1283495"/>
              <a:gd name="connsiteX8-593" fmla="*/ 1765689 w 1942632"/>
              <a:gd name="connsiteY8-594" fmla="*/ 929787 h 1283495"/>
              <a:gd name="connsiteX9-595" fmla="*/ 1427581 w 1942632"/>
              <a:gd name="connsiteY9-596" fmla="*/ 1272148 h 1283495"/>
              <a:gd name="connsiteX10-597" fmla="*/ 1400455 w 1942632"/>
              <a:gd name="connsiteY10-598" fmla="*/ 1283495 h 1283495"/>
              <a:gd name="connsiteX11-599" fmla="*/ 36397 w 1942632"/>
              <a:gd name="connsiteY11-600" fmla="*/ 1283495 h 1283495"/>
              <a:gd name="connsiteX12-601" fmla="*/ 1385 w 1942632"/>
              <a:gd name="connsiteY12-602" fmla="*/ 1260348 h 1283495"/>
              <a:gd name="connsiteX13-603" fmla="*/ 8920 w 1942632"/>
              <a:gd name="connsiteY13-604" fmla="*/ 1219033 h 1283495"/>
              <a:gd name="connsiteX14-605" fmla="*/ 1010873 w 1942632"/>
              <a:gd name="connsiteY14-606" fmla="*/ 173517 h 1283495"/>
              <a:gd name="connsiteX15-607" fmla="*/ 1010331 w 1942632"/>
              <a:gd name="connsiteY15-608" fmla="*/ 120212 h 1283495"/>
              <a:gd name="connsiteX16-609" fmla="*/ 955227 w 1942632"/>
              <a:gd name="connsiteY16-610" fmla="*/ 65108 h 1283495"/>
              <a:gd name="connsiteX17-611" fmla="*/ 946969 w 1942632"/>
              <a:gd name="connsiteY17-612" fmla="*/ 23530 h 1283495"/>
              <a:gd name="connsiteX0-613" fmla="*/ 946969 w 1942632"/>
              <a:gd name="connsiteY0-614" fmla="*/ 23530 h 1283495"/>
              <a:gd name="connsiteX1-615" fmla="*/ 982173 w 1942632"/>
              <a:gd name="connsiteY1-616" fmla="*/ 0 h 1283495"/>
              <a:gd name="connsiteX2-617" fmla="*/ 1904588 w 1942632"/>
              <a:gd name="connsiteY2-618" fmla="*/ 0 h 1283495"/>
              <a:gd name="connsiteX3-619" fmla="*/ 1942632 w 1942632"/>
              <a:gd name="connsiteY3-620" fmla="*/ 38107 h 1283495"/>
              <a:gd name="connsiteX4-621" fmla="*/ 1942632 w 1942632"/>
              <a:gd name="connsiteY4-622" fmla="*/ 960540 h 1283495"/>
              <a:gd name="connsiteX5-623" fmla="*/ 1919081 w 1942632"/>
              <a:gd name="connsiteY5-624" fmla="*/ 995690 h 1283495"/>
              <a:gd name="connsiteX6-625" fmla="*/ 1877553 w 1942632"/>
              <a:gd name="connsiteY6-626" fmla="*/ 987434 h 1283495"/>
              <a:gd name="connsiteX7-627" fmla="*/ 1819771 w 1942632"/>
              <a:gd name="connsiteY7-628" fmla="*/ 929652 h 1283495"/>
              <a:gd name="connsiteX8-629" fmla="*/ 1765689 w 1942632"/>
              <a:gd name="connsiteY8-630" fmla="*/ 929787 h 1283495"/>
              <a:gd name="connsiteX9-631" fmla="*/ 1427581 w 1942632"/>
              <a:gd name="connsiteY9-632" fmla="*/ 1272148 h 1283495"/>
              <a:gd name="connsiteX10-633" fmla="*/ 1400455 w 1942632"/>
              <a:gd name="connsiteY10-634" fmla="*/ 1283495 h 1283495"/>
              <a:gd name="connsiteX11-635" fmla="*/ 36397 w 1942632"/>
              <a:gd name="connsiteY11-636" fmla="*/ 1283495 h 1283495"/>
              <a:gd name="connsiteX12-637" fmla="*/ 1385 w 1942632"/>
              <a:gd name="connsiteY12-638" fmla="*/ 1260348 h 1283495"/>
              <a:gd name="connsiteX13-639" fmla="*/ 8920 w 1942632"/>
              <a:gd name="connsiteY13-640" fmla="*/ 1219033 h 1283495"/>
              <a:gd name="connsiteX14-641" fmla="*/ 1010873 w 1942632"/>
              <a:gd name="connsiteY14-642" fmla="*/ 173517 h 1283495"/>
              <a:gd name="connsiteX15-643" fmla="*/ 1010331 w 1942632"/>
              <a:gd name="connsiteY15-644" fmla="*/ 120212 h 1283495"/>
              <a:gd name="connsiteX16-645" fmla="*/ 955227 w 1942632"/>
              <a:gd name="connsiteY16-646" fmla="*/ 65108 h 1283495"/>
              <a:gd name="connsiteX17-647" fmla="*/ 946969 w 1942632"/>
              <a:gd name="connsiteY17-648" fmla="*/ 23530 h 1283495"/>
              <a:gd name="connsiteX0-649" fmla="*/ 946969 w 1942632"/>
              <a:gd name="connsiteY0-650" fmla="*/ 23530 h 1283495"/>
              <a:gd name="connsiteX1-651" fmla="*/ 982173 w 1942632"/>
              <a:gd name="connsiteY1-652" fmla="*/ 0 h 1283495"/>
              <a:gd name="connsiteX2-653" fmla="*/ 1904588 w 1942632"/>
              <a:gd name="connsiteY2-654" fmla="*/ 0 h 1283495"/>
              <a:gd name="connsiteX3-655" fmla="*/ 1942632 w 1942632"/>
              <a:gd name="connsiteY3-656" fmla="*/ 38107 h 1283495"/>
              <a:gd name="connsiteX4-657" fmla="*/ 1942632 w 1942632"/>
              <a:gd name="connsiteY4-658" fmla="*/ 960540 h 1283495"/>
              <a:gd name="connsiteX5-659" fmla="*/ 1919081 w 1942632"/>
              <a:gd name="connsiteY5-660" fmla="*/ 995690 h 1283495"/>
              <a:gd name="connsiteX6-661" fmla="*/ 1877553 w 1942632"/>
              <a:gd name="connsiteY6-662" fmla="*/ 987434 h 1283495"/>
              <a:gd name="connsiteX7-663" fmla="*/ 1819771 w 1942632"/>
              <a:gd name="connsiteY7-664" fmla="*/ 929652 h 1283495"/>
              <a:gd name="connsiteX8-665" fmla="*/ 1765689 w 1942632"/>
              <a:gd name="connsiteY8-666" fmla="*/ 929787 h 1283495"/>
              <a:gd name="connsiteX9-667" fmla="*/ 1427581 w 1942632"/>
              <a:gd name="connsiteY9-668" fmla="*/ 1272148 h 1283495"/>
              <a:gd name="connsiteX10-669" fmla="*/ 1400455 w 1942632"/>
              <a:gd name="connsiteY10-670" fmla="*/ 1283495 h 1283495"/>
              <a:gd name="connsiteX11-671" fmla="*/ 36397 w 1942632"/>
              <a:gd name="connsiteY11-672" fmla="*/ 1283495 h 1283495"/>
              <a:gd name="connsiteX12-673" fmla="*/ 1385 w 1942632"/>
              <a:gd name="connsiteY12-674" fmla="*/ 1260348 h 1283495"/>
              <a:gd name="connsiteX13-675" fmla="*/ 8920 w 1942632"/>
              <a:gd name="connsiteY13-676" fmla="*/ 1219033 h 1283495"/>
              <a:gd name="connsiteX14-677" fmla="*/ 1010873 w 1942632"/>
              <a:gd name="connsiteY14-678" fmla="*/ 173517 h 1283495"/>
              <a:gd name="connsiteX15-679" fmla="*/ 1010331 w 1942632"/>
              <a:gd name="connsiteY15-680" fmla="*/ 120212 h 1283495"/>
              <a:gd name="connsiteX16-681" fmla="*/ 955227 w 1942632"/>
              <a:gd name="connsiteY16-682" fmla="*/ 65108 h 1283495"/>
              <a:gd name="connsiteX17-683" fmla="*/ 946969 w 1942632"/>
              <a:gd name="connsiteY17-684" fmla="*/ 23530 h 1283495"/>
              <a:gd name="connsiteX0-685" fmla="*/ 946969 w 1942632"/>
              <a:gd name="connsiteY0-686" fmla="*/ 23530 h 1283495"/>
              <a:gd name="connsiteX1-687" fmla="*/ 982173 w 1942632"/>
              <a:gd name="connsiteY1-688" fmla="*/ 0 h 1283495"/>
              <a:gd name="connsiteX2-689" fmla="*/ 1904588 w 1942632"/>
              <a:gd name="connsiteY2-690" fmla="*/ 0 h 1283495"/>
              <a:gd name="connsiteX3-691" fmla="*/ 1942632 w 1942632"/>
              <a:gd name="connsiteY3-692" fmla="*/ 38107 h 1283495"/>
              <a:gd name="connsiteX4-693" fmla="*/ 1942632 w 1942632"/>
              <a:gd name="connsiteY4-694" fmla="*/ 960540 h 1283495"/>
              <a:gd name="connsiteX5-695" fmla="*/ 1919081 w 1942632"/>
              <a:gd name="connsiteY5-696" fmla="*/ 995690 h 1283495"/>
              <a:gd name="connsiteX6-697" fmla="*/ 1877553 w 1942632"/>
              <a:gd name="connsiteY6-698" fmla="*/ 987434 h 1283495"/>
              <a:gd name="connsiteX7-699" fmla="*/ 1819771 w 1942632"/>
              <a:gd name="connsiteY7-700" fmla="*/ 929652 h 1283495"/>
              <a:gd name="connsiteX8-701" fmla="*/ 1765689 w 1942632"/>
              <a:gd name="connsiteY8-702" fmla="*/ 929787 h 1283495"/>
              <a:gd name="connsiteX9-703" fmla="*/ 1427581 w 1942632"/>
              <a:gd name="connsiteY9-704" fmla="*/ 1272148 h 1283495"/>
              <a:gd name="connsiteX10-705" fmla="*/ 1400455 w 1942632"/>
              <a:gd name="connsiteY10-706" fmla="*/ 1283495 h 1283495"/>
              <a:gd name="connsiteX11-707" fmla="*/ 36397 w 1942632"/>
              <a:gd name="connsiteY11-708" fmla="*/ 1283495 h 1283495"/>
              <a:gd name="connsiteX12-709" fmla="*/ 1385 w 1942632"/>
              <a:gd name="connsiteY12-710" fmla="*/ 1260348 h 1283495"/>
              <a:gd name="connsiteX13-711" fmla="*/ 8920 w 1942632"/>
              <a:gd name="connsiteY13-712" fmla="*/ 1219033 h 1283495"/>
              <a:gd name="connsiteX14-713" fmla="*/ 1010873 w 1942632"/>
              <a:gd name="connsiteY14-714" fmla="*/ 173517 h 1283495"/>
              <a:gd name="connsiteX15-715" fmla="*/ 1010331 w 1942632"/>
              <a:gd name="connsiteY15-716" fmla="*/ 120212 h 1283495"/>
              <a:gd name="connsiteX16-717" fmla="*/ 955227 w 1942632"/>
              <a:gd name="connsiteY16-718" fmla="*/ 65108 h 1283495"/>
              <a:gd name="connsiteX17-719" fmla="*/ 946969 w 1942632"/>
              <a:gd name="connsiteY17-720" fmla="*/ 23530 h 1283495"/>
              <a:gd name="connsiteX0-721" fmla="*/ 946969 w 1942632"/>
              <a:gd name="connsiteY0-722" fmla="*/ 23530 h 1283495"/>
              <a:gd name="connsiteX1-723" fmla="*/ 982173 w 1942632"/>
              <a:gd name="connsiteY1-724" fmla="*/ 0 h 1283495"/>
              <a:gd name="connsiteX2-725" fmla="*/ 1904588 w 1942632"/>
              <a:gd name="connsiteY2-726" fmla="*/ 0 h 1283495"/>
              <a:gd name="connsiteX3-727" fmla="*/ 1942632 w 1942632"/>
              <a:gd name="connsiteY3-728" fmla="*/ 38107 h 1283495"/>
              <a:gd name="connsiteX4-729" fmla="*/ 1942632 w 1942632"/>
              <a:gd name="connsiteY4-730" fmla="*/ 960540 h 1283495"/>
              <a:gd name="connsiteX5-731" fmla="*/ 1919081 w 1942632"/>
              <a:gd name="connsiteY5-732" fmla="*/ 995690 h 1283495"/>
              <a:gd name="connsiteX6-733" fmla="*/ 1877553 w 1942632"/>
              <a:gd name="connsiteY6-734" fmla="*/ 987434 h 1283495"/>
              <a:gd name="connsiteX7-735" fmla="*/ 1819771 w 1942632"/>
              <a:gd name="connsiteY7-736" fmla="*/ 929652 h 1283495"/>
              <a:gd name="connsiteX8-737" fmla="*/ 1765689 w 1942632"/>
              <a:gd name="connsiteY8-738" fmla="*/ 929787 h 1283495"/>
              <a:gd name="connsiteX9-739" fmla="*/ 1427581 w 1942632"/>
              <a:gd name="connsiteY9-740" fmla="*/ 1272148 h 1283495"/>
              <a:gd name="connsiteX10-741" fmla="*/ 1400455 w 1942632"/>
              <a:gd name="connsiteY10-742" fmla="*/ 1283495 h 1283495"/>
              <a:gd name="connsiteX11-743" fmla="*/ 36397 w 1942632"/>
              <a:gd name="connsiteY11-744" fmla="*/ 1283495 h 1283495"/>
              <a:gd name="connsiteX12-745" fmla="*/ 1385 w 1942632"/>
              <a:gd name="connsiteY12-746" fmla="*/ 1260348 h 1283495"/>
              <a:gd name="connsiteX13-747" fmla="*/ 8920 w 1942632"/>
              <a:gd name="connsiteY13-748" fmla="*/ 1219033 h 1283495"/>
              <a:gd name="connsiteX14-749" fmla="*/ 1010873 w 1942632"/>
              <a:gd name="connsiteY14-750" fmla="*/ 173517 h 1283495"/>
              <a:gd name="connsiteX15-751" fmla="*/ 1010331 w 1942632"/>
              <a:gd name="connsiteY15-752" fmla="*/ 120212 h 1283495"/>
              <a:gd name="connsiteX16-753" fmla="*/ 955227 w 1942632"/>
              <a:gd name="connsiteY16-754" fmla="*/ 65108 h 1283495"/>
              <a:gd name="connsiteX17-755" fmla="*/ 946969 w 1942632"/>
              <a:gd name="connsiteY17-756" fmla="*/ 23530 h 1283495"/>
              <a:gd name="connsiteX0-757" fmla="*/ 946345 w 1942008"/>
              <a:gd name="connsiteY0-758" fmla="*/ 23530 h 1283495"/>
              <a:gd name="connsiteX1-759" fmla="*/ 981549 w 1942008"/>
              <a:gd name="connsiteY1-760" fmla="*/ 0 h 1283495"/>
              <a:gd name="connsiteX2-761" fmla="*/ 1903964 w 1942008"/>
              <a:gd name="connsiteY2-762" fmla="*/ 0 h 1283495"/>
              <a:gd name="connsiteX3-763" fmla="*/ 1942008 w 1942008"/>
              <a:gd name="connsiteY3-764" fmla="*/ 38107 h 1283495"/>
              <a:gd name="connsiteX4-765" fmla="*/ 1942008 w 1942008"/>
              <a:gd name="connsiteY4-766" fmla="*/ 960540 h 1283495"/>
              <a:gd name="connsiteX5-767" fmla="*/ 1918457 w 1942008"/>
              <a:gd name="connsiteY5-768" fmla="*/ 995690 h 1283495"/>
              <a:gd name="connsiteX6-769" fmla="*/ 1876929 w 1942008"/>
              <a:gd name="connsiteY6-770" fmla="*/ 987434 h 1283495"/>
              <a:gd name="connsiteX7-771" fmla="*/ 1819147 w 1942008"/>
              <a:gd name="connsiteY7-772" fmla="*/ 929652 h 1283495"/>
              <a:gd name="connsiteX8-773" fmla="*/ 1765065 w 1942008"/>
              <a:gd name="connsiteY8-774" fmla="*/ 929787 h 1283495"/>
              <a:gd name="connsiteX9-775" fmla="*/ 1426957 w 1942008"/>
              <a:gd name="connsiteY9-776" fmla="*/ 1272148 h 1283495"/>
              <a:gd name="connsiteX10-777" fmla="*/ 1399831 w 1942008"/>
              <a:gd name="connsiteY10-778" fmla="*/ 1283495 h 1283495"/>
              <a:gd name="connsiteX11-779" fmla="*/ 35773 w 1942008"/>
              <a:gd name="connsiteY11-780" fmla="*/ 1283495 h 1283495"/>
              <a:gd name="connsiteX12-781" fmla="*/ 761 w 1942008"/>
              <a:gd name="connsiteY12-782" fmla="*/ 1260348 h 1283495"/>
              <a:gd name="connsiteX13-783" fmla="*/ 8296 w 1942008"/>
              <a:gd name="connsiteY13-784" fmla="*/ 1219033 h 1283495"/>
              <a:gd name="connsiteX14-785" fmla="*/ 1010249 w 1942008"/>
              <a:gd name="connsiteY14-786" fmla="*/ 173517 h 1283495"/>
              <a:gd name="connsiteX15-787" fmla="*/ 1009707 w 1942008"/>
              <a:gd name="connsiteY15-788" fmla="*/ 120212 h 1283495"/>
              <a:gd name="connsiteX16-789" fmla="*/ 954603 w 1942008"/>
              <a:gd name="connsiteY16-790" fmla="*/ 65108 h 1283495"/>
              <a:gd name="connsiteX17-791" fmla="*/ 946345 w 1942008"/>
              <a:gd name="connsiteY17-792" fmla="*/ 23530 h 1283495"/>
              <a:gd name="connsiteX0-793" fmla="*/ 945771 w 1941434"/>
              <a:gd name="connsiteY0-794" fmla="*/ 23530 h 1283495"/>
              <a:gd name="connsiteX1-795" fmla="*/ 980975 w 1941434"/>
              <a:gd name="connsiteY1-796" fmla="*/ 0 h 1283495"/>
              <a:gd name="connsiteX2-797" fmla="*/ 1903390 w 1941434"/>
              <a:gd name="connsiteY2-798" fmla="*/ 0 h 1283495"/>
              <a:gd name="connsiteX3-799" fmla="*/ 1941434 w 1941434"/>
              <a:gd name="connsiteY3-800" fmla="*/ 38107 h 1283495"/>
              <a:gd name="connsiteX4-801" fmla="*/ 1941434 w 1941434"/>
              <a:gd name="connsiteY4-802" fmla="*/ 960540 h 1283495"/>
              <a:gd name="connsiteX5-803" fmla="*/ 1917883 w 1941434"/>
              <a:gd name="connsiteY5-804" fmla="*/ 995690 h 1283495"/>
              <a:gd name="connsiteX6-805" fmla="*/ 1876355 w 1941434"/>
              <a:gd name="connsiteY6-806" fmla="*/ 987434 h 1283495"/>
              <a:gd name="connsiteX7-807" fmla="*/ 1818573 w 1941434"/>
              <a:gd name="connsiteY7-808" fmla="*/ 929652 h 1283495"/>
              <a:gd name="connsiteX8-809" fmla="*/ 1764491 w 1941434"/>
              <a:gd name="connsiteY8-810" fmla="*/ 929787 h 1283495"/>
              <a:gd name="connsiteX9-811" fmla="*/ 1426383 w 1941434"/>
              <a:gd name="connsiteY9-812" fmla="*/ 1272148 h 1283495"/>
              <a:gd name="connsiteX10-813" fmla="*/ 1399257 w 1941434"/>
              <a:gd name="connsiteY10-814" fmla="*/ 1283495 h 1283495"/>
              <a:gd name="connsiteX11-815" fmla="*/ 35199 w 1941434"/>
              <a:gd name="connsiteY11-816" fmla="*/ 1283495 h 1283495"/>
              <a:gd name="connsiteX12-817" fmla="*/ 187 w 1941434"/>
              <a:gd name="connsiteY12-818" fmla="*/ 1260348 h 1283495"/>
              <a:gd name="connsiteX13-819" fmla="*/ 7722 w 1941434"/>
              <a:gd name="connsiteY13-820" fmla="*/ 1219033 h 1283495"/>
              <a:gd name="connsiteX14-821" fmla="*/ 1009675 w 1941434"/>
              <a:gd name="connsiteY14-822" fmla="*/ 173517 h 1283495"/>
              <a:gd name="connsiteX15-823" fmla="*/ 1009133 w 1941434"/>
              <a:gd name="connsiteY15-824" fmla="*/ 120212 h 1283495"/>
              <a:gd name="connsiteX16-825" fmla="*/ 954029 w 1941434"/>
              <a:gd name="connsiteY16-826" fmla="*/ 65108 h 1283495"/>
              <a:gd name="connsiteX17-827" fmla="*/ 945771 w 1941434"/>
              <a:gd name="connsiteY17-828" fmla="*/ 23530 h 1283495"/>
              <a:gd name="connsiteX0-829" fmla="*/ 946469 w 1942132"/>
              <a:gd name="connsiteY0-830" fmla="*/ 23530 h 1283495"/>
              <a:gd name="connsiteX1-831" fmla="*/ 981673 w 1942132"/>
              <a:gd name="connsiteY1-832" fmla="*/ 0 h 1283495"/>
              <a:gd name="connsiteX2-833" fmla="*/ 1904088 w 1942132"/>
              <a:gd name="connsiteY2-834" fmla="*/ 0 h 1283495"/>
              <a:gd name="connsiteX3-835" fmla="*/ 1942132 w 1942132"/>
              <a:gd name="connsiteY3-836" fmla="*/ 38107 h 1283495"/>
              <a:gd name="connsiteX4-837" fmla="*/ 1942132 w 1942132"/>
              <a:gd name="connsiteY4-838" fmla="*/ 960540 h 1283495"/>
              <a:gd name="connsiteX5-839" fmla="*/ 1918581 w 1942132"/>
              <a:gd name="connsiteY5-840" fmla="*/ 995690 h 1283495"/>
              <a:gd name="connsiteX6-841" fmla="*/ 1877053 w 1942132"/>
              <a:gd name="connsiteY6-842" fmla="*/ 987434 h 1283495"/>
              <a:gd name="connsiteX7-843" fmla="*/ 1819271 w 1942132"/>
              <a:gd name="connsiteY7-844" fmla="*/ 929652 h 1283495"/>
              <a:gd name="connsiteX8-845" fmla="*/ 1765189 w 1942132"/>
              <a:gd name="connsiteY8-846" fmla="*/ 929787 h 1283495"/>
              <a:gd name="connsiteX9-847" fmla="*/ 1427081 w 1942132"/>
              <a:gd name="connsiteY9-848" fmla="*/ 1272148 h 1283495"/>
              <a:gd name="connsiteX10-849" fmla="*/ 1399955 w 1942132"/>
              <a:gd name="connsiteY10-850" fmla="*/ 1283495 h 1283495"/>
              <a:gd name="connsiteX11-851" fmla="*/ 35897 w 1942132"/>
              <a:gd name="connsiteY11-852" fmla="*/ 1283495 h 1283495"/>
              <a:gd name="connsiteX12-853" fmla="*/ 885 w 1942132"/>
              <a:gd name="connsiteY12-854" fmla="*/ 1260348 h 1283495"/>
              <a:gd name="connsiteX13-855" fmla="*/ 8420 w 1942132"/>
              <a:gd name="connsiteY13-856" fmla="*/ 1219033 h 1283495"/>
              <a:gd name="connsiteX14-857" fmla="*/ 1010373 w 1942132"/>
              <a:gd name="connsiteY14-858" fmla="*/ 173517 h 1283495"/>
              <a:gd name="connsiteX15-859" fmla="*/ 1009831 w 1942132"/>
              <a:gd name="connsiteY15-860" fmla="*/ 120212 h 1283495"/>
              <a:gd name="connsiteX16-861" fmla="*/ 954727 w 1942132"/>
              <a:gd name="connsiteY16-862" fmla="*/ 65108 h 1283495"/>
              <a:gd name="connsiteX17-863" fmla="*/ 946469 w 1942132"/>
              <a:gd name="connsiteY17-864" fmla="*/ 23530 h 1283495"/>
              <a:gd name="connsiteX0-865" fmla="*/ 948287 w 1943950"/>
              <a:gd name="connsiteY0-866" fmla="*/ 23530 h 1283495"/>
              <a:gd name="connsiteX1-867" fmla="*/ 983491 w 1943950"/>
              <a:gd name="connsiteY1-868" fmla="*/ 0 h 1283495"/>
              <a:gd name="connsiteX2-869" fmla="*/ 1905906 w 1943950"/>
              <a:gd name="connsiteY2-870" fmla="*/ 0 h 1283495"/>
              <a:gd name="connsiteX3-871" fmla="*/ 1943950 w 1943950"/>
              <a:gd name="connsiteY3-872" fmla="*/ 38107 h 1283495"/>
              <a:gd name="connsiteX4-873" fmla="*/ 1943950 w 1943950"/>
              <a:gd name="connsiteY4-874" fmla="*/ 960540 h 1283495"/>
              <a:gd name="connsiteX5-875" fmla="*/ 1920399 w 1943950"/>
              <a:gd name="connsiteY5-876" fmla="*/ 995690 h 1283495"/>
              <a:gd name="connsiteX6-877" fmla="*/ 1878871 w 1943950"/>
              <a:gd name="connsiteY6-878" fmla="*/ 987434 h 1283495"/>
              <a:gd name="connsiteX7-879" fmla="*/ 1821089 w 1943950"/>
              <a:gd name="connsiteY7-880" fmla="*/ 929652 h 1283495"/>
              <a:gd name="connsiteX8-881" fmla="*/ 1767007 w 1943950"/>
              <a:gd name="connsiteY8-882" fmla="*/ 929787 h 1283495"/>
              <a:gd name="connsiteX9-883" fmla="*/ 1428899 w 1943950"/>
              <a:gd name="connsiteY9-884" fmla="*/ 1272148 h 1283495"/>
              <a:gd name="connsiteX10-885" fmla="*/ 1401773 w 1943950"/>
              <a:gd name="connsiteY10-886" fmla="*/ 1283495 h 1283495"/>
              <a:gd name="connsiteX11-887" fmla="*/ 37715 w 1943950"/>
              <a:gd name="connsiteY11-888" fmla="*/ 1283495 h 1283495"/>
              <a:gd name="connsiteX12-889" fmla="*/ 2703 w 1943950"/>
              <a:gd name="connsiteY12-890" fmla="*/ 1260348 h 1283495"/>
              <a:gd name="connsiteX13-891" fmla="*/ 10238 w 1943950"/>
              <a:gd name="connsiteY13-892" fmla="*/ 1219033 h 1283495"/>
              <a:gd name="connsiteX14-893" fmla="*/ 1012191 w 1943950"/>
              <a:gd name="connsiteY14-894" fmla="*/ 173517 h 1283495"/>
              <a:gd name="connsiteX15-895" fmla="*/ 1011649 w 1943950"/>
              <a:gd name="connsiteY15-896" fmla="*/ 120212 h 1283495"/>
              <a:gd name="connsiteX16-897" fmla="*/ 956545 w 1943950"/>
              <a:gd name="connsiteY16-898" fmla="*/ 65108 h 1283495"/>
              <a:gd name="connsiteX17-899" fmla="*/ 948287 w 1943950"/>
              <a:gd name="connsiteY17-900" fmla="*/ 23530 h 1283495"/>
              <a:gd name="connsiteX0-901" fmla="*/ 948287 w 1943950"/>
              <a:gd name="connsiteY0-902" fmla="*/ 23530 h 1283495"/>
              <a:gd name="connsiteX1-903" fmla="*/ 983491 w 1943950"/>
              <a:gd name="connsiteY1-904" fmla="*/ 0 h 1283495"/>
              <a:gd name="connsiteX2-905" fmla="*/ 1905906 w 1943950"/>
              <a:gd name="connsiteY2-906" fmla="*/ 0 h 1283495"/>
              <a:gd name="connsiteX3-907" fmla="*/ 1943950 w 1943950"/>
              <a:gd name="connsiteY3-908" fmla="*/ 38107 h 1283495"/>
              <a:gd name="connsiteX4-909" fmla="*/ 1943950 w 1943950"/>
              <a:gd name="connsiteY4-910" fmla="*/ 960540 h 1283495"/>
              <a:gd name="connsiteX5-911" fmla="*/ 1920399 w 1943950"/>
              <a:gd name="connsiteY5-912" fmla="*/ 995690 h 1283495"/>
              <a:gd name="connsiteX6-913" fmla="*/ 1878871 w 1943950"/>
              <a:gd name="connsiteY6-914" fmla="*/ 987434 h 1283495"/>
              <a:gd name="connsiteX7-915" fmla="*/ 1821089 w 1943950"/>
              <a:gd name="connsiteY7-916" fmla="*/ 929652 h 1283495"/>
              <a:gd name="connsiteX8-917" fmla="*/ 1767007 w 1943950"/>
              <a:gd name="connsiteY8-918" fmla="*/ 929787 h 1283495"/>
              <a:gd name="connsiteX9-919" fmla="*/ 1428899 w 1943950"/>
              <a:gd name="connsiteY9-920" fmla="*/ 1272148 h 1283495"/>
              <a:gd name="connsiteX10-921" fmla="*/ 1401773 w 1943950"/>
              <a:gd name="connsiteY10-922" fmla="*/ 1283495 h 1283495"/>
              <a:gd name="connsiteX11-923" fmla="*/ 37715 w 1943950"/>
              <a:gd name="connsiteY11-924" fmla="*/ 1283495 h 1283495"/>
              <a:gd name="connsiteX12-925" fmla="*/ 2703 w 1943950"/>
              <a:gd name="connsiteY12-926" fmla="*/ 1260348 h 1283495"/>
              <a:gd name="connsiteX13-927" fmla="*/ 10238 w 1943950"/>
              <a:gd name="connsiteY13-928" fmla="*/ 1219033 h 1283495"/>
              <a:gd name="connsiteX14-929" fmla="*/ 1012191 w 1943950"/>
              <a:gd name="connsiteY14-930" fmla="*/ 173517 h 1283495"/>
              <a:gd name="connsiteX15-931" fmla="*/ 1011649 w 1943950"/>
              <a:gd name="connsiteY15-932" fmla="*/ 120212 h 1283495"/>
              <a:gd name="connsiteX16-933" fmla="*/ 956545 w 1943950"/>
              <a:gd name="connsiteY16-934" fmla="*/ 65108 h 1283495"/>
              <a:gd name="connsiteX17-935" fmla="*/ 948287 w 1943950"/>
              <a:gd name="connsiteY17-936" fmla="*/ 23530 h 1283495"/>
              <a:gd name="connsiteX0-937" fmla="*/ 948287 w 1943950"/>
              <a:gd name="connsiteY0-938" fmla="*/ 23530 h 1283495"/>
              <a:gd name="connsiteX1-939" fmla="*/ 983491 w 1943950"/>
              <a:gd name="connsiteY1-940" fmla="*/ 0 h 1283495"/>
              <a:gd name="connsiteX2-941" fmla="*/ 1905906 w 1943950"/>
              <a:gd name="connsiteY2-942" fmla="*/ 0 h 1283495"/>
              <a:gd name="connsiteX3-943" fmla="*/ 1943950 w 1943950"/>
              <a:gd name="connsiteY3-944" fmla="*/ 38107 h 1283495"/>
              <a:gd name="connsiteX4-945" fmla="*/ 1943950 w 1943950"/>
              <a:gd name="connsiteY4-946" fmla="*/ 960540 h 1283495"/>
              <a:gd name="connsiteX5-947" fmla="*/ 1920399 w 1943950"/>
              <a:gd name="connsiteY5-948" fmla="*/ 995690 h 1283495"/>
              <a:gd name="connsiteX6-949" fmla="*/ 1878871 w 1943950"/>
              <a:gd name="connsiteY6-950" fmla="*/ 987434 h 1283495"/>
              <a:gd name="connsiteX7-951" fmla="*/ 1821089 w 1943950"/>
              <a:gd name="connsiteY7-952" fmla="*/ 929652 h 1283495"/>
              <a:gd name="connsiteX8-953" fmla="*/ 1767007 w 1943950"/>
              <a:gd name="connsiteY8-954" fmla="*/ 929787 h 1283495"/>
              <a:gd name="connsiteX9-955" fmla="*/ 1428899 w 1943950"/>
              <a:gd name="connsiteY9-956" fmla="*/ 1272148 h 1283495"/>
              <a:gd name="connsiteX10-957" fmla="*/ 1401773 w 1943950"/>
              <a:gd name="connsiteY10-958" fmla="*/ 1283495 h 1283495"/>
              <a:gd name="connsiteX11-959" fmla="*/ 37715 w 1943950"/>
              <a:gd name="connsiteY11-960" fmla="*/ 1283495 h 1283495"/>
              <a:gd name="connsiteX12-961" fmla="*/ 2703 w 1943950"/>
              <a:gd name="connsiteY12-962" fmla="*/ 1260348 h 1283495"/>
              <a:gd name="connsiteX13-963" fmla="*/ 10238 w 1943950"/>
              <a:gd name="connsiteY13-964" fmla="*/ 1219033 h 1283495"/>
              <a:gd name="connsiteX14-965" fmla="*/ 1012191 w 1943950"/>
              <a:gd name="connsiteY14-966" fmla="*/ 173517 h 1283495"/>
              <a:gd name="connsiteX15-967" fmla="*/ 1011649 w 1943950"/>
              <a:gd name="connsiteY15-968" fmla="*/ 120212 h 1283495"/>
              <a:gd name="connsiteX16-969" fmla="*/ 956545 w 1943950"/>
              <a:gd name="connsiteY16-970" fmla="*/ 65108 h 1283495"/>
              <a:gd name="connsiteX17-971" fmla="*/ 948287 w 1943950"/>
              <a:gd name="connsiteY17-972" fmla="*/ 23530 h 1283495"/>
              <a:gd name="connsiteX0-973" fmla="*/ 948287 w 1943950"/>
              <a:gd name="connsiteY0-974" fmla="*/ 23530 h 1283495"/>
              <a:gd name="connsiteX1-975" fmla="*/ 983491 w 1943950"/>
              <a:gd name="connsiteY1-976" fmla="*/ 0 h 1283495"/>
              <a:gd name="connsiteX2-977" fmla="*/ 1905906 w 1943950"/>
              <a:gd name="connsiteY2-978" fmla="*/ 0 h 1283495"/>
              <a:gd name="connsiteX3-979" fmla="*/ 1943950 w 1943950"/>
              <a:gd name="connsiteY3-980" fmla="*/ 38107 h 1283495"/>
              <a:gd name="connsiteX4-981" fmla="*/ 1943950 w 1943950"/>
              <a:gd name="connsiteY4-982" fmla="*/ 960540 h 1283495"/>
              <a:gd name="connsiteX5-983" fmla="*/ 1920399 w 1943950"/>
              <a:gd name="connsiteY5-984" fmla="*/ 995690 h 1283495"/>
              <a:gd name="connsiteX6-985" fmla="*/ 1878871 w 1943950"/>
              <a:gd name="connsiteY6-986" fmla="*/ 987434 h 1283495"/>
              <a:gd name="connsiteX7-987" fmla="*/ 1821089 w 1943950"/>
              <a:gd name="connsiteY7-988" fmla="*/ 929652 h 1283495"/>
              <a:gd name="connsiteX8-989" fmla="*/ 1767007 w 1943950"/>
              <a:gd name="connsiteY8-990" fmla="*/ 929787 h 1283495"/>
              <a:gd name="connsiteX9-991" fmla="*/ 1428899 w 1943950"/>
              <a:gd name="connsiteY9-992" fmla="*/ 1272148 h 1283495"/>
              <a:gd name="connsiteX10-993" fmla="*/ 1401773 w 1943950"/>
              <a:gd name="connsiteY10-994" fmla="*/ 1283495 h 1283495"/>
              <a:gd name="connsiteX11-995" fmla="*/ 37715 w 1943950"/>
              <a:gd name="connsiteY11-996" fmla="*/ 1283495 h 1283495"/>
              <a:gd name="connsiteX12-997" fmla="*/ 2703 w 1943950"/>
              <a:gd name="connsiteY12-998" fmla="*/ 1260348 h 1283495"/>
              <a:gd name="connsiteX13-999" fmla="*/ 10238 w 1943950"/>
              <a:gd name="connsiteY13-1000" fmla="*/ 1219033 h 1283495"/>
              <a:gd name="connsiteX14-1001" fmla="*/ 1012191 w 1943950"/>
              <a:gd name="connsiteY14-1002" fmla="*/ 173517 h 1283495"/>
              <a:gd name="connsiteX15-1003" fmla="*/ 1011649 w 1943950"/>
              <a:gd name="connsiteY15-1004" fmla="*/ 120212 h 1283495"/>
              <a:gd name="connsiteX16-1005" fmla="*/ 956545 w 1943950"/>
              <a:gd name="connsiteY16-1006" fmla="*/ 65108 h 1283495"/>
              <a:gd name="connsiteX17-1007" fmla="*/ 948287 w 1943950"/>
              <a:gd name="connsiteY17-1008" fmla="*/ 23530 h 1283495"/>
              <a:gd name="connsiteX0-1009" fmla="*/ 948287 w 1943950"/>
              <a:gd name="connsiteY0-1010" fmla="*/ 23530 h 1283495"/>
              <a:gd name="connsiteX1-1011" fmla="*/ 983491 w 1943950"/>
              <a:gd name="connsiteY1-1012" fmla="*/ 0 h 1283495"/>
              <a:gd name="connsiteX2-1013" fmla="*/ 1905906 w 1943950"/>
              <a:gd name="connsiteY2-1014" fmla="*/ 0 h 1283495"/>
              <a:gd name="connsiteX3-1015" fmla="*/ 1943950 w 1943950"/>
              <a:gd name="connsiteY3-1016" fmla="*/ 38107 h 1283495"/>
              <a:gd name="connsiteX4-1017" fmla="*/ 1943950 w 1943950"/>
              <a:gd name="connsiteY4-1018" fmla="*/ 960540 h 1283495"/>
              <a:gd name="connsiteX5-1019" fmla="*/ 1920399 w 1943950"/>
              <a:gd name="connsiteY5-1020" fmla="*/ 995690 h 1283495"/>
              <a:gd name="connsiteX6-1021" fmla="*/ 1878871 w 1943950"/>
              <a:gd name="connsiteY6-1022" fmla="*/ 987434 h 1283495"/>
              <a:gd name="connsiteX7-1023" fmla="*/ 1821089 w 1943950"/>
              <a:gd name="connsiteY7-1024" fmla="*/ 929652 h 1283495"/>
              <a:gd name="connsiteX8-1025" fmla="*/ 1767007 w 1943950"/>
              <a:gd name="connsiteY8-1026" fmla="*/ 929787 h 1283495"/>
              <a:gd name="connsiteX9-1027" fmla="*/ 1428899 w 1943950"/>
              <a:gd name="connsiteY9-1028" fmla="*/ 1272148 h 1283495"/>
              <a:gd name="connsiteX10-1029" fmla="*/ 1401773 w 1943950"/>
              <a:gd name="connsiteY10-1030" fmla="*/ 1283495 h 1283495"/>
              <a:gd name="connsiteX11-1031" fmla="*/ 37715 w 1943950"/>
              <a:gd name="connsiteY11-1032" fmla="*/ 1283495 h 1283495"/>
              <a:gd name="connsiteX12-1033" fmla="*/ 2703 w 1943950"/>
              <a:gd name="connsiteY12-1034" fmla="*/ 1260348 h 1283495"/>
              <a:gd name="connsiteX13-1035" fmla="*/ 10238 w 1943950"/>
              <a:gd name="connsiteY13-1036" fmla="*/ 1219033 h 1283495"/>
              <a:gd name="connsiteX14-1037" fmla="*/ 1012191 w 1943950"/>
              <a:gd name="connsiteY14-1038" fmla="*/ 173517 h 1283495"/>
              <a:gd name="connsiteX15-1039" fmla="*/ 1011649 w 1943950"/>
              <a:gd name="connsiteY15-1040" fmla="*/ 120212 h 1283495"/>
              <a:gd name="connsiteX16-1041" fmla="*/ 956545 w 1943950"/>
              <a:gd name="connsiteY16-1042" fmla="*/ 65108 h 1283495"/>
              <a:gd name="connsiteX17-1043" fmla="*/ 948287 w 1943950"/>
              <a:gd name="connsiteY17-1044" fmla="*/ 23530 h 1283495"/>
              <a:gd name="connsiteX0-1045" fmla="*/ 948287 w 1943950"/>
              <a:gd name="connsiteY0-1046" fmla="*/ 23530 h 1283495"/>
              <a:gd name="connsiteX1-1047" fmla="*/ 983491 w 1943950"/>
              <a:gd name="connsiteY1-1048" fmla="*/ 0 h 1283495"/>
              <a:gd name="connsiteX2-1049" fmla="*/ 1905906 w 1943950"/>
              <a:gd name="connsiteY2-1050" fmla="*/ 0 h 1283495"/>
              <a:gd name="connsiteX3-1051" fmla="*/ 1943950 w 1943950"/>
              <a:gd name="connsiteY3-1052" fmla="*/ 38107 h 1283495"/>
              <a:gd name="connsiteX4-1053" fmla="*/ 1943950 w 1943950"/>
              <a:gd name="connsiteY4-1054" fmla="*/ 960540 h 1283495"/>
              <a:gd name="connsiteX5-1055" fmla="*/ 1920399 w 1943950"/>
              <a:gd name="connsiteY5-1056" fmla="*/ 995690 h 1283495"/>
              <a:gd name="connsiteX6-1057" fmla="*/ 1878871 w 1943950"/>
              <a:gd name="connsiteY6-1058" fmla="*/ 987434 h 1283495"/>
              <a:gd name="connsiteX7-1059" fmla="*/ 1821089 w 1943950"/>
              <a:gd name="connsiteY7-1060" fmla="*/ 929652 h 1283495"/>
              <a:gd name="connsiteX8-1061" fmla="*/ 1767007 w 1943950"/>
              <a:gd name="connsiteY8-1062" fmla="*/ 929787 h 1283495"/>
              <a:gd name="connsiteX9-1063" fmla="*/ 1428899 w 1943950"/>
              <a:gd name="connsiteY9-1064" fmla="*/ 1272148 h 1283495"/>
              <a:gd name="connsiteX10-1065" fmla="*/ 1401773 w 1943950"/>
              <a:gd name="connsiteY10-1066" fmla="*/ 1283495 h 1283495"/>
              <a:gd name="connsiteX11-1067" fmla="*/ 37715 w 1943950"/>
              <a:gd name="connsiteY11-1068" fmla="*/ 1283495 h 1283495"/>
              <a:gd name="connsiteX12-1069" fmla="*/ 2703 w 1943950"/>
              <a:gd name="connsiteY12-1070" fmla="*/ 1260348 h 1283495"/>
              <a:gd name="connsiteX13-1071" fmla="*/ 10238 w 1943950"/>
              <a:gd name="connsiteY13-1072" fmla="*/ 1219033 h 1283495"/>
              <a:gd name="connsiteX14-1073" fmla="*/ 1012191 w 1943950"/>
              <a:gd name="connsiteY14-1074" fmla="*/ 173517 h 1283495"/>
              <a:gd name="connsiteX15-1075" fmla="*/ 1011649 w 1943950"/>
              <a:gd name="connsiteY15-1076" fmla="*/ 120212 h 1283495"/>
              <a:gd name="connsiteX16-1077" fmla="*/ 956545 w 1943950"/>
              <a:gd name="connsiteY16-1078" fmla="*/ 65108 h 1283495"/>
              <a:gd name="connsiteX17-1079" fmla="*/ 948287 w 1943950"/>
              <a:gd name="connsiteY17-1080" fmla="*/ 23530 h 1283495"/>
              <a:gd name="connsiteX0-1081" fmla="*/ 948287 w 1943950"/>
              <a:gd name="connsiteY0-1082" fmla="*/ 23530 h 1283495"/>
              <a:gd name="connsiteX1-1083" fmla="*/ 983491 w 1943950"/>
              <a:gd name="connsiteY1-1084" fmla="*/ 0 h 1283495"/>
              <a:gd name="connsiteX2-1085" fmla="*/ 1905906 w 1943950"/>
              <a:gd name="connsiteY2-1086" fmla="*/ 0 h 1283495"/>
              <a:gd name="connsiteX3-1087" fmla="*/ 1943950 w 1943950"/>
              <a:gd name="connsiteY3-1088" fmla="*/ 38107 h 1283495"/>
              <a:gd name="connsiteX4-1089" fmla="*/ 1943950 w 1943950"/>
              <a:gd name="connsiteY4-1090" fmla="*/ 960540 h 1283495"/>
              <a:gd name="connsiteX5-1091" fmla="*/ 1920399 w 1943950"/>
              <a:gd name="connsiteY5-1092" fmla="*/ 995690 h 1283495"/>
              <a:gd name="connsiteX6-1093" fmla="*/ 1878871 w 1943950"/>
              <a:gd name="connsiteY6-1094" fmla="*/ 987434 h 1283495"/>
              <a:gd name="connsiteX7-1095" fmla="*/ 1821089 w 1943950"/>
              <a:gd name="connsiteY7-1096" fmla="*/ 929652 h 1283495"/>
              <a:gd name="connsiteX8-1097" fmla="*/ 1767007 w 1943950"/>
              <a:gd name="connsiteY8-1098" fmla="*/ 929787 h 1283495"/>
              <a:gd name="connsiteX9-1099" fmla="*/ 1428899 w 1943950"/>
              <a:gd name="connsiteY9-1100" fmla="*/ 1272148 h 1283495"/>
              <a:gd name="connsiteX10-1101" fmla="*/ 1401773 w 1943950"/>
              <a:gd name="connsiteY10-1102" fmla="*/ 1283495 h 1283495"/>
              <a:gd name="connsiteX11-1103" fmla="*/ 37715 w 1943950"/>
              <a:gd name="connsiteY11-1104" fmla="*/ 1283495 h 1283495"/>
              <a:gd name="connsiteX12-1105" fmla="*/ 2703 w 1943950"/>
              <a:gd name="connsiteY12-1106" fmla="*/ 1260348 h 1283495"/>
              <a:gd name="connsiteX13-1107" fmla="*/ 10238 w 1943950"/>
              <a:gd name="connsiteY13-1108" fmla="*/ 1219033 h 1283495"/>
              <a:gd name="connsiteX14-1109" fmla="*/ 1012191 w 1943950"/>
              <a:gd name="connsiteY14-1110" fmla="*/ 173517 h 1283495"/>
              <a:gd name="connsiteX15-1111" fmla="*/ 1011649 w 1943950"/>
              <a:gd name="connsiteY15-1112" fmla="*/ 120212 h 1283495"/>
              <a:gd name="connsiteX16-1113" fmla="*/ 956545 w 1943950"/>
              <a:gd name="connsiteY16-1114" fmla="*/ 65108 h 1283495"/>
              <a:gd name="connsiteX17-1115" fmla="*/ 948287 w 1943950"/>
              <a:gd name="connsiteY17-1116" fmla="*/ 23530 h 1283495"/>
              <a:gd name="connsiteX0-1117" fmla="*/ 948287 w 1943950"/>
              <a:gd name="connsiteY0-1118" fmla="*/ 23530 h 1283495"/>
              <a:gd name="connsiteX1-1119" fmla="*/ 983491 w 1943950"/>
              <a:gd name="connsiteY1-1120" fmla="*/ 0 h 1283495"/>
              <a:gd name="connsiteX2-1121" fmla="*/ 1905906 w 1943950"/>
              <a:gd name="connsiteY2-1122" fmla="*/ 0 h 1283495"/>
              <a:gd name="connsiteX3-1123" fmla="*/ 1943950 w 1943950"/>
              <a:gd name="connsiteY3-1124" fmla="*/ 38107 h 1283495"/>
              <a:gd name="connsiteX4-1125" fmla="*/ 1943950 w 1943950"/>
              <a:gd name="connsiteY4-1126" fmla="*/ 960540 h 1283495"/>
              <a:gd name="connsiteX5-1127" fmla="*/ 1920399 w 1943950"/>
              <a:gd name="connsiteY5-1128" fmla="*/ 995690 h 1283495"/>
              <a:gd name="connsiteX6-1129" fmla="*/ 1878871 w 1943950"/>
              <a:gd name="connsiteY6-1130" fmla="*/ 987434 h 1283495"/>
              <a:gd name="connsiteX7-1131" fmla="*/ 1821089 w 1943950"/>
              <a:gd name="connsiteY7-1132" fmla="*/ 929652 h 1283495"/>
              <a:gd name="connsiteX8-1133" fmla="*/ 1767007 w 1943950"/>
              <a:gd name="connsiteY8-1134" fmla="*/ 929787 h 1283495"/>
              <a:gd name="connsiteX9-1135" fmla="*/ 1428899 w 1943950"/>
              <a:gd name="connsiteY9-1136" fmla="*/ 1272148 h 1283495"/>
              <a:gd name="connsiteX10-1137" fmla="*/ 1401773 w 1943950"/>
              <a:gd name="connsiteY10-1138" fmla="*/ 1283495 h 1283495"/>
              <a:gd name="connsiteX11-1139" fmla="*/ 37715 w 1943950"/>
              <a:gd name="connsiteY11-1140" fmla="*/ 1283495 h 1283495"/>
              <a:gd name="connsiteX12-1141" fmla="*/ 2703 w 1943950"/>
              <a:gd name="connsiteY12-1142" fmla="*/ 1260348 h 1283495"/>
              <a:gd name="connsiteX13-1143" fmla="*/ 10238 w 1943950"/>
              <a:gd name="connsiteY13-1144" fmla="*/ 1219033 h 1283495"/>
              <a:gd name="connsiteX14-1145" fmla="*/ 1012191 w 1943950"/>
              <a:gd name="connsiteY14-1146" fmla="*/ 173517 h 1283495"/>
              <a:gd name="connsiteX15-1147" fmla="*/ 1011649 w 1943950"/>
              <a:gd name="connsiteY15-1148" fmla="*/ 120212 h 1283495"/>
              <a:gd name="connsiteX16-1149" fmla="*/ 956545 w 1943950"/>
              <a:gd name="connsiteY16-1150" fmla="*/ 65108 h 1283495"/>
              <a:gd name="connsiteX17-1151" fmla="*/ 948287 w 1943950"/>
              <a:gd name="connsiteY17-1152" fmla="*/ 23530 h 128349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Lst>
            <a:rect l="l" t="t" r="r" b="b"/>
            <a:pathLst>
              <a:path w="1943950" h="1283495">
                <a:moveTo>
                  <a:pt x="948287" y="23530"/>
                </a:moveTo>
                <a:cubicBezTo>
                  <a:pt x="953755" y="10319"/>
                  <a:pt x="969194" y="1"/>
                  <a:pt x="983491" y="0"/>
                </a:cubicBezTo>
                <a:cubicBezTo>
                  <a:pt x="997788" y="1"/>
                  <a:pt x="1883585" y="1"/>
                  <a:pt x="1905906" y="0"/>
                </a:cubicBezTo>
                <a:cubicBezTo>
                  <a:pt x="1928228" y="1"/>
                  <a:pt x="1943950" y="15786"/>
                  <a:pt x="1943950" y="38107"/>
                </a:cubicBezTo>
                <a:cubicBezTo>
                  <a:pt x="1943950" y="60429"/>
                  <a:pt x="1943950" y="946245"/>
                  <a:pt x="1943950" y="960540"/>
                </a:cubicBezTo>
                <a:cubicBezTo>
                  <a:pt x="1943950" y="974838"/>
                  <a:pt x="1933606" y="990217"/>
                  <a:pt x="1920399" y="995690"/>
                </a:cubicBezTo>
                <a:cubicBezTo>
                  <a:pt x="1907192" y="1001165"/>
                  <a:pt x="1888980" y="997544"/>
                  <a:pt x="1878871" y="987434"/>
                </a:cubicBezTo>
                <a:cubicBezTo>
                  <a:pt x="1868762" y="977325"/>
                  <a:pt x="1836949" y="945513"/>
                  <a:pt x="1821089" y="929652"/>
                </a:cubicBezTo>
                <a:cubicBezTo>
                  <a:pt x="1805230" y="913793"/>
                  <a:pt x="1782767" y="913830"/>
                  <a:pt x="1767007" y="929787"/>
                </a:cubicBezTo>
                <a:cubicBezTo>
                  <a:pt x="1751246" y="945747"/>
                  <a:pt x="1436154" y="1264803"/>
                  <a:pt x="1428899" y="1272148"/>
                </a:cubicBezTo>
                <a:cubicBezTo>
                  <a:pt x="1421644" y="1279495"/>
                  <a:pt x="1412098" y="1283496"/>
                  <a:pt x="1401773" y="1283495"/>
                </a:cubicBezTo>
                <a:cubicBezTo>
                  <a:pt x="1391448" y="1283496"/>
                  <a:pt x="51905" y="1283496"/>
                  <a:pt x="37715" y="1283495"/>
                </a:cubicBezTo>
                <a:cubicBezTo>
                  <a:pt x="23524" y="1283496"/>
                  <a:pt x="8273" y="1273401"/>
                  <a:pt x="2703" y="1260348"/>
                </a:cubicBezTo>
                <a:cubicBezTo>
                  <a:pt x="-2866" y="1247297"/>
                  <a:pt x="420" y="1229279"/>
                  <a:pt x="10238" y="1219033"/>
                </a:cubicBezTo>
                <a:cubicBezTo>
                  <a:pt x="20057" y="1208788"/>
                  <a:pt x="997013" y="189355"/>
                  <a:pt x="1012191" y="173517"/>
                </a:cubicBezTo>
                <a:cubicBezTo>
                  <a:pt x="1027369" y="157680"/>
                  <a:pt x="1027160" y="135724"/>
                  <a:pt x="1011649" y="120212"/>
                </a:cubicBezTo>
                <a:cubicBezTo>
                  <a:pt x="996137" y="104701"/>
                  <a:pt x="966655" y="75219"/>
                  <a:pt x="956545" y="65108"/>
                </a:cubicBezTo>
                <a:cubicBezTo>
                  <a:pt x="946436" y="55000"/>
                  <a:pt x="942820" y="36740"/>
                  <a:pt x="948287" y="23530"/>
                </a:cubicBezTo>
                <a:close/>
              </a:path>
            </a:pathLst>
          </a:custGeom>
          <a:gradFill>
            <a:gsLst>
              <a:gs pos="100000">
                <a:schemeClr val="accent4">
                  <a:lumMod val="60000"/>
                  <a:lumOff val="40000"/>
                  <a:alpha val="100000"/>
                </a:schemeClr>
              </a:gs>
              <a:gs pos="0">
                <a:schemeClr val="accent4">
                  <a:alpha val="100000"/>
                </a:schemeClr>
              </a:gs>
            </a:gsLst>
            <a:lin ang="18900000" scaled="0"/>
          </a:gradFill>
          <a:ln>
            <a:noFill/>
          </a:ln>
          <a:effectLst>
            <a:outerShdw blurRad="63500" dist="38100" dir="8100000" algn="tr" rotWithShape="0">
              <a:schemeClr val="accent4">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3895" tIns="71755" rIns="144145" bIns="36195"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sz="2800" b="1">
                <a:solidFill>
                  <a:srgbClr val="FFFFFF"/>
                </a:solidFill>
                <a:latin typeface="+mn-ea"/>
                <a:cs typeface="+mn-ea"/>
                <a:sym typeface="+mn-ea"/>
              </a:rPr>
              <a:t>04</a:t>
            </a:r>
            <a:endParaRPr lang="en-US" altLang="zh-CN" sz="2800" b="1">
              <a:solidFill>
                <a:srgbClr val="FFFFFF"/>
              </a:solidFill>
              <a:latin typeface="+mn-ea"/>
              <a:cs typeface="+mn-ea"/>
              <a:sym typeface="+mn-ea"/>
            </a:endParaRPr>
          </a:p>
        </p:txBody>
      </p:sp>
      <p:cxnSp>
        <p:nvCxnSpPr>
          <p:cNvPr id="46" name="直接连接符 26"/>
          <p:cNvCxnSpPr/>
          <p:nvPr>
            <p:custDataLst>
              <p:tags r:id="rId20"/>
            </p:custDataLst>
          </p:nvPr>
        </p:nvCxnSpPr>
        <p:spPr>
          <a:xfrm>
            <a:off x="11462385" y="2892108"/>
            <a:ext cx="11430" cy="1463675"/>
          </a:xfrm>
          <a:prstGeom prst="line">
            <a:avLst/>
          </a:prstGeom>
          <a:ln w="3175">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47" name="矩形 27"/>
          <p:cNvSpPr/>
          <p:nvPr>
            <p:custDataLst>
              <p:tags r:id="rId21"/>
            </p:custDataLst>
          </p:nvPr>
        </p:nvSpPr>
        <p:spPr>
          <a:xfrm>
            <a:off x="9154795" y="1902143"/>
            <a:ext cx="2071370" cy="758825"/>
          </a:xfrm>
          <a:prstGeom prst="rect">
            <a:avLst/>
          </a:prstGeom>
          <a:noFill/>
        </p:spPr>
        <p:txBody>
          <a:bodyPr wrap="square" lIns="0" tIns="0" rIns="0" bIns="0" rtlCol="0" anchor="b" anchorCtr="0">
            <a:normAutofit/>
          </a:bodyPr>
          <a:lstStyle/>
          <a:p>
            <a:pPr algn="r">
              <a:spcBef>
                <a:spcPct val="0"/>
              </a:spcBef>
              <a:spcAft>
                <a:spcPct val="0"/>
              </a:spcAft>
            </a:pPr>
            <a:r>
              <a:rPr lang="ja-JP" altLang="en-US" sz="2000" b="1">
                <a:solidFill>
                  <a:schemeClr val="accent4"/>
                </a:solidFill>
                <a:latin typeface="+mn-ea"/>
                <a:cs typeface="+mn-ea"/>
                <a:sym typeface="+mn-ea"/>
              </a:rPr>
              <a:t>経験</a:t>
            </a:r>
            <a:r>
              <a:rPr lang="ja-JP" altLang="en-US" sz="2000" b="1" dirty="0">
                <a:solidFill>
                  <a:schemeClr val="accent4"/>
                </a:solidFill>
                <a:latin typeface="+mn-ea"/>
                <a:cs typeface="+mn-ea"/>
                <a:sym typeface="+mn-ea"/>
              </a:rPr>
              <a:t>積み上げ</a:t>
            </a:r>
            <a:endParaRPr lang="ja-JP" altLang="en-US" sz="2000" b="1" dirty="0">
              <a:solidFill>
                <a:schemeClr val="accent4"/>
              </a:solidFill>
              <a:latin typeface="+mn-ea"/>
              <a:cs typeface="+mn-ea"/>
              <a:sym typeface="+mn-ea"/>
            </a:endParaRPr>
          </a:p>
        </p:txBody>
      </p:sp>
      <p:sp>
        <p:nvSpPr>
          <p:cNvPr id="48" name="矩形 28"/>
          <p:cNvSpPr/>
          <p:nvPr>
            <p:custDataLst>
              <p:tags r:id="rId22"/>
            </p:custDataLst>
          </p:nvPr>
        </p:nvSpPr>
        <p:spPr>
          <a:xfrm>
            <a:off x="9154795" y="3051493"/>
            <a:ext cx="2071370" cy="840105"/>
          </a:xfrm>
          <a:prstGeom prst="rect">
            <a:avLst/>
          </a:prstGeom>
          <a:noFill/>
        </p:spPr>
        <p:txBody>
          <a:bodyPr wrap="square" lIns="0" tIns="0" rIns="0" bIns="0" rtlCol="0" anchor="t" anchorCtr="0">
            <a:normAutofit/>
          </a:bodyPr>
          <a:lstStyle/>
          <a:p>
            <a:pPr algn="r">
              <a:lnSpc>
                <a:spcPct val="130000"/>
              </a:lnSpc>
              <a:buClrTx/>
              <a:buSzTx/>
              <a:buFontTx/>
            </a:pPr>
            <a:r>
              <a:rPr lang="ja-JP" altLang="zh-CN" sz="1600">
                <a:solidFill>
                  <a:schemeClr val="tx1">
                    <a:lumMod val="85000"/>
                    <a:lumOff val="15000"/>
                  </a:schemeClr>
                </a:solidFill>
                <a:latin typeface="+mn-ea"/>
                <a:cs typeface="+mn-ea"/>
                <a:sym typeface="+mn-ea"/>
              </a:rPr>
              <a:t>AIAgentとの協働経験を取得しました。</a:t>
            </a:r>
            <a:endParaRPr lang="ja-JP" altLang="zh-CN" sz="1600">
              <a:solidFill>
                <a:schemeClr val="tx1">
                  <a:lumMod val="85000"/>
                  <a:lumOff val="15000"/>
                </a:schemeClr>
              </a:solidFill>
              <a:latin typeface="+mn-ea"/>
              <a:cs typeface="+mn-ea"/>
              <a:sym typeface="+mn-ea"/>
            </a:endParaRPr>
          </a:p>
        </p:txBody>
      </p:sp>
      <p:sp>
        <p:nvSpPr>
          <p:cNvPr id="49" name="椭圆 24"/>
          <p:cNvSpPr/>
          <p:nvPr>
            <p:custDataLst>
              <p:tags r:id="rId23"/>
            </p:custDataLst>
          </p:nvPr>
        </p:nvSpPr>
        <p:spPr>
          <a:xfrm>
            <a:off x="11342370" y="2652078"/>
            <a:ext cx="240030" cy="240030"/>
          </a:xfrm>
          <a:prstGeom prst="ellipse">
            <a:avLst/>
          </a:prstGeom>
          <a:solidFill>
            <a:schemeClr val="accent4">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32500" lnSpcReduction="20000"/>
          </a:bodyPr>
          <a:lstStyle/>
          <a:p>
            <a:pPr algn="ctr"/>
            <a:endParaRPr lang="zh-CN" altLang="en-US">
              <a:solidFill>
                <a:schemeClr val="lt1"/>
              </a:solidFill>
            </a:endParaRPr>
          </a:p>
        </p:txBody>
      </p:sp>
      <p:sp>
        <p:nvSpPr>
          <p:cNvPr id="50" name="椭圆 25"/>
          <p:cNvSpPr/>
          <p:nvPr>
            <p:custDataLst>
              <p:tags r:id="rId24"/>
            </p:custDataLst>
          </p:nvPr>
        </p:nvSpPr>
        <p:spPr>
          <a:xfrm rot="5400000">
            <a:off x="11417935" y="2727643"/>
            <a:ext cx="88265" cy="88265"/>
          </a:xfrm>
          <a:prstGeom prst="ellipse">
            <a:avLst/>
          </a:prstGeom>
          <a:solidFill>
            <a:schemeClr val="accent4">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25000" lnSpcReduction="20000"/>
          </a:bodyPr>
          <a:lstStyle/>
          <a:p>
            <a:pPr algn="ctr"/>
            <a:endParaRPr lang="zh-CN" altLang="en-US">
              <a:solidFill>
                <a:schemeClr val="lt1"/>
              </a:solidFill>
            </a:endParaRPr>
          </a:p>
        </p:txBody>
      </p:sp>
      <p:sp>
        <p:nvSpPr>
          <p:cNvPr id="8" name="标题 7"/>
          <p:cNvSpPr txBox="1">
            <a:spLocks noGrp="1"/>
          </p:cNvSpPr>
          <p:nvPr>
            <p:ph type="title" idx="1"/>
            <p:custDataLst>
              <p:tags r:id="rId25"/>
            </p:custDataLst>
          </p:nvPr>
        </p:nvSpPr>
        <p:spPr>
          <a:xfrm>
            <a:off x="608400" y="60840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dirty="0">
                <a:sym typeface="+mn-ea"/>
              </a:rPr>
              <a:t>まとめ</a:t>
            </a:r>
            <a:endParaRPr dirty="0">
              <a:sym typeface="+mn-ea"/>
            </a:endParaRPr>
          </a:p>
        </p:txBody>
      </p:sp>
    </p:spTree>
    <p:custDataLst>
      <p:tags r:id="rId26"/>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txBox="1">
            <a:spLocks noGrp="1"/>
          </p:cNvSpPr>
          <p:nvPr>
            <p:ph type="title" idx="2"/>
            <p:custDataLst>
              <p:tags r:id="rId1"/>
            </p:custDataLst>
          </p:nvPr>
        </p:nvSpPr>
        <p:spPr>
          <a:xfrm>
            <a:off x="3984860" y="2289810"/>
            <a:ext cx="4057416" cy="2117090"/>
          </a:xfrm>
        </p:spPr>
        <p:txBody>
          <a:bodyPr vert="horz" wrap="square" lIns="91440" tIns="45720" rIns="91440" bIns="45720" rtlCol="0" anchor="ctr"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r>
              <a:rPr lang="ja-JP" altLang="en-US">
                <a:solidFill>
                  <a:schemeClr val="tx1"/>
                </a:solidFill>
              </a:rPr>
              <a:t>ご清聴ありがとうございました</a:t>
            </a:r>
            <a:endParaRPr lang="ja-JP" altLang="en-US">
              <a:solidFill>
                <a:schemeClr val="tx1"/>
              </a:solidFill>
            </a:endParaRPr>
          </a:p>
        </p:txBody>
      </p:sp>
    </p:spTree>
    <p:custDataLst>
      <p:tags r:id="rId2"/>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idx="1"/>
            <p:custDataLst>
              <p:tags r:id="rId1"/>
            </p:custDataLst>
          </p:nvPr>
        </p:nvSpPr>
        <p:spPr>
          <a:xfrm>
            <a:off x="608400" y="201365"/>
            <a:ext cx="10969200" cy="705600"/>
          </a:xfrm>
        </p:spPr>
        <p:txBody>
          <a:bodyPr>
            <a:normAutofit/>
          </a:bodyPr>
          <a:p>
            <a:r>
              <a:rPr lang="ja-JP" altLang="zh-CN"/>
              <a:t>実行</a:t>
            </a:r>
            <a:r>
              <a:rPr lang="ja-JP" altLang="zh-CN"/>
              <a:t>結果</a:t>
            </a:r>
            <a:endParaRPr lang="ja-JP" altLang="zh-CN"/>
          </a:p>
        </p:txBody>
      </p:sp>
      <p:pic>
        <p:nvPicPr>
          <p:cNvPr id="3" name="图片 2"/>
          <p:cNvPicPr>
            <a:picLocks noChangeAspect="1"/>
          </p:cNvPicPr>
          <p:nvPr/>
        </p:nvPicPr>
        <p:blipFill>
          <a:blip r:embed="rId2"/>
          <a:stretch>
            <a:fillRect/>
          </a:stretch>
        </p:blipFill>
        <p:spPr>
          <a:xfrm>
            <a:off x="202565" y="1939290"/>
            <a:ext cx="8792210" cy="4821555"/>
          </a:xfrm>
          <a:prstGeom prst="rect">
            <a:avLst/>
          </a:prstGeom>
        </p:spPr>
      </p:pic>
      <p:pic>
        <p:nvPicPr>
          <p:cNvPr id="4" name="图片 3"/>
          <p:cNvPicPr>
            <a:picLocks noChangeAspect="1"/>
          </p:cNvPicPr>
          <p:nvPr/>
        </p:nvPicPr>
        <p:blipFill>
          <a:blip r:embed="rId3"/>
          <a:stretch>
            <a:fillRect/>
          </a:stretch>
        </p:blipFill>
        <p:spPr>
          <a:xfrm>
            <a:off x="5581650" y="713740"/>
            <a:ext cx="7756525" cy="520700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标题 11"/>
          <p:cNvSpPr txBox="1">
            <a:spLocks noGrp="1"/>
          </p:cNvSpPr>
          <p:nvPr>
            <p:ph type="title" idx="1"/>
            <p:custDataLst>
              <p:tags r:id="rId1"/>
            </p:custDataLst>
          </p:nvPr>
        </p:nvSpPr>
        <p:spPr>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lang="ja-JP" altLang="en-US">
                <a:sym typeface="+mn-ea"/>
              </a:rPr>
              <a:t>参考</a:t>
            </a:r>
            <a:endParaRPr dirty="0">
              <a:sym typeface="+mn-ea"/>
            </a:endParaRPr>
          </a:p>
        </p:txBody>
      </p:sp>
      <p:pic>
        <p:nvPicPr>
          <p:cNvPr id="9" name="内容占位符 3" descr="dLRBJjjC5DxxAIp-3In-M8T5XQMGDWlKgbBNbabS22HsP3jgsJKUBg5GYjfoQI7GS5TAg2feHI62XvduqXMlq6DF668c7GYRoF7C-MQ-ovpnW6afXbN8PGKbPUc6-C9K3I4FhpAfJ5xHBB5BIaeZAZnqkplhtiaMHkV-Nj4xcOG7Z0wnVOnH1IFudUtfYbQQgcAaHkMHZ3LQ69RpXZwcfYopD"/>
          <p:cNvPicPr>
            <a:picLocks noChangeAspect="1"/>
          </p:cNvPicPr>
          <p:nvPr>
            <p:custDataLst>
              <p:tags r:id="rId2"/>
            </p:custDataLst>
          </p:nvPr>
        </p:nvPicPr>
        <p:blipFill>
          <a:blip r:embed="rId3"/>
          <a:stretch>
            <a:fillRect/>
          </a:stretch>
        </p:blipFill>
        <p:spPr>
          <a:xfrm>
            <a:off x="511175" y="1656715"/>
            <a:ext cx="10968990" cy="3544570"/>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custDataLst>
              <p:tags r:id="rId1"/>
            </p:custDataLst>
          </p:nvPr>
        </p:nvCxnSpPr>
        <p:spPr>
          <a:xfrm flipH="1">
            <a:off x="5746750" y="1336040"/>
            <a:ext cx="8890" cy="5354955"/>
          </a:xfrm>
          <a:prstGeom prst="line">
            <a:avLst/>
          </a:prstGeom>
          <a:ln>
            <a:solidFill>
              <a:schemeClr val="tx1"/>
            </a:solidFill>
            <a:tailEnd type="triangle"/>
          </a:ln>
        </p:spPr>
        <p:style>
          <a:lnRef idx="2">
            <a:schemeClr val="accent1"/>
          </a:lnRef>
          <a:fillRef idx="0">
            <a:srgbClr val="FFFFFF"/>
          </a:fillRef>
          <a:effectRef idx="0">
            <a:srgbClr val="FFFFFF"/>
          </a:effectRef>
          <a:fontRef idx="minor">
            <a:schemeClr val="tx1"/>
          </a:fontRef>
        </p:style>
      </p:cxnSp>
      <p:pic>
        <p:nvPicPr>
          <p:cNvPr id="7" name="図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746760" y="989330"/>
            <a:ext cx="3776980" cy="2832100"/>
          </a:xfrm>
          <a:prstGeom prst="rect">
            <a:avLst/>
          </a:prstGeom>
        </p:spPr>
      </p:pic>
      <p:sp>
        <p:nvSpPr>
          <p:cNvPr id="8" name="文本框 7"/>
          <p:cNvSpPr txBox="1"/>
          <p:nvPr>
            <p:custDataLst>
              <p:tags r:id="rId4"/>
            </p:custDataLst>
          </p:nvPr>
        </p:nvSpPr>
        <p:spPr>
          <a:xfrm>
            <a:off x="746760" y="3821430"/>
            <a:ext cx="2229485" cy="681990"/>
          </a:xfrm>
          <a:prstGeom prst="rect">
            <a:avLst/>
          </a:prstGeom>
          <a:noFill/>
        </p:spPr>
        <p:txBody>
          <a:bodyPr wrap="square" rtlCol="0" anchor="t">
            <a:spAutoFit/>
          </a:bodyPr>
          <a:lstStyle/>
          <a:p>
            <a:pPr marL="0" marR="0" lvl="0" indent="0" algn="l" defTabSz="457200" rtl="0" eaLnBrk="1" fontAlgn="auto" latinLnBrk="0" hangingPunct="1">
              <a:lnSpc>
                <a:spcPct val="100000"/>
              </a:lnSpc>
              <a:spcBef>
                <a:spcPts val="0"/>
              </a:spcBef>
              <a:spcAft>
                <a:spcPts val="0"/>
              </a:spcAft>
              <a:buClrTx/>
              <a:buSzTx/>
              <a:buFontTx/>
              <a:buNone/>
              <a:defRPr/>
            </a:pPr>
            <a:r>
              <a:rPr kumimoji="1" lang="ja-JP" altLang="en-US" sz="2400" b="1" noProof="0" dirty="0">
                <a:ln>
                  <a:noFill/>
                </a:ln>
                <a:solidFill>
                  <a:schemeClr val="tx1"/>
                </a:solidFill>
                <a:effectLst/>
                <a:uLnTx/>
                <a:uFillTx/>
                <a:sym typeface="+mn-ea"/>
              </a:rPr>
              <a:t>管　清陽</a:t>
            </a:r>
            <a:endParaRPr kumimoji="1" lang="ja-JP" altLang="en-US" sz="2400" b="1" noProof="0" dirty="0">
              <a:ln>
                <a:noFill/>
              </a:ln>
              <a:solidFill>
                <a:schemeClr val="tx1"/>
              </a:solidFill>
              <a:effectLst/>
              <a:uLnTx/>
              <a:uFillTx/>
              <a:sym typeface="+mn-ea"/>
            </a:endParaRPr>
          </a:p>
          <a:p>
            <a:pPr marL="0" marR="0" lvl="0" indent="0" algn="l" defTabSz="457200" rtl="0" eaLnBrk="1" fontAlgn="auto" latinLnBrk="0" hangingPunct="1">
              <a:lnSpc>
                <a:spcPct val="60000"/>
              </a:lnSpc>
              <a:spcBef>
                <a:spcPts val="0"/>
              </a:spcBef>
              <a:spcAft>
                <a:spcPts val="0"/>
              </a:spcAft>
              <a:buClrTx/>
              <a:buSzTx/>
              <a:buFontTx/>
              <a:buNone/>
              <a:defRPr/>
            </a:pPr>
            <a:r>
              <a:rPr kumimoji="1" lang="en-US" altLang="ja-JP" sz="1400" b="1" noProof="0" dirty="0">
                <a:ln>
                  <a:noFill/>
                </a:ln>
                <a:solidFill>
                  <a:schemeClr val="tx1"/>
                </a:solidFill>
                <a:effectLst/>
                <a:uLnTx/>
                <a:uFillTx/>
                <a:sym typeface="+mn-ea"/>
              </a:rPr>
              <a:t> </a:t>
            </a:r>
            <a:r>
              <a:rPr kumimoji="1" lang="ja-JP" altLang="en-US" sz="1400" b="1" noProof="0" dirty="0">
                <a:ln>
                  <a:noFill/>
                </a:ln>
                <a:solidFill>
                  <a:schemeClr val="tx1"/>
                </a:solidFill>
                <a:effectLst/>
                <a:uLnTx/>
                <a:uFillTx/>
                <a:sym typeface="+mn-ea"/>
              </a:rPr>
              <a:t>カン</a:t>
            </a:r>
            <a:r>
              <a:rPr kumimoji="1" lang="en-US" altLang="ja-JP" sz="1400" b="1" noProof="0" dirty="0">
                <a:ln>
                  <a:noFill/>
                </a:ln>
                <a:solidFill>
                  <a:schemeClr val="tx1"/>
                </a:solidFill>
                <a:effectLst/>
                <a:uLnTx/>
                <a:uFillTx/>
                <a:sym typeface="+mn-ea"/>
              </a:rPr>
              <a:t> </a:t>
            </a:r>
            <a:r>
              <a:rPr kumimoji="1" lang="ja-JP" altLang="en-US" sz="1400" b="1" noProof="0" dirty="0">
                <a:ln>
                  <a:noFill/>
                </a:ln>
                <a:solidFill>
                  <a:schemeClr val="tx1"/>
                </a:solidFill>
                <a:effectLst/>
                <a:uLnTx/>
                <a:uFillTx/>
                <a:sym typeface="+mn-ea"/>
              </a:rPr>
              <a:t>　セイヨウ</a:t>
            </a:r>
            <a:r>
              <a:rPr kumimoji="1" lang="ja-JP" altLang="en-US" sz="2400" b="1" noProof="0" dirty="0">
                <a:ln>
                  <a:noFill/>
                </a:ln>
                <a:solidFill>
                  <a:schemeClr val="tx1"/>
                </a:solidFill>
                <a:effectLst/>
                <a:uLnTx/>
                <a:uFillTx/>
                <a:sym typeface="+mn-ea"/>
              </a:rPr>
              <a:t>　</a:t>
            </a:r>
            <a:endParaRPr kumimoji="1" lang="ja-JP" altLang="en-US" sz="2400" b="1" noProof="0" dirty="0">
              <a:ln>
                <a:noFill/>
              </a:ln>
              <a:solidFill>
                <a:schemeClr val="tx1"/>
              </a:solidFill>
              <a:effectLst/>
              <a:uLnTx/>
              <a:uFillTx/>
              <a:sym typeface="+mn-ea"/>
            </a:endParaRPr>
          </a:p>
        </p:txBody>
      </p:sp>
      <p:sp>
        <p:nvSpPr>
          <p:cNvPr id="9" name="文本框 8"/>
          <p:cNvSpPr txBox="1"/>
          <p:nvPr>
            <p:custDataLst>
              <p:tags r:id="rId5"/>
            </p:custDataLst>
          </p:nvPr>
        </p:nvSpPr>
        <p:spPr>
          <a:xfrm>
            <a:off x="746760" y="4872355"/>
            <a:ext cx="4064000" cy="1198880"/>
          </a:xfrm>
          <a:prstGeom prst="rect">
            <a:avLst/>
          </a:prstGeom>
          <a:noFill/>
        </p:spPr>
        <p:txBody>
          <a:bodyPr wrap="square" rtlCol="0">
            <a:spAutoFit/>
          </a:bodyPr>
          <a:lstStyle/>
          <a:p>
            <a:r>
              <a:rPr lang="en-US" altLang="ja-JP">
                <a:solidFill>
                  <a:schemeClr val="tx1"/>
                </a:solidFill>
              </a:rPr>
              <a:t>NTT</a:t>
            </a:r>
            <a:r>
              <a:rPr lang="ja-JP" altLang="en-US">
                <a:solidFill>
                  <a:schemeClr val="tx1"/>
                </a:solidFill>
              </a:rPr>
              <a:t>ドコモソリューションズ</a:t>
            </a:r>
            <a:endParaRPr lang="ja-JP" altLang="en-US">
              <a:solidFill>
                <a:schemeClr val="tx1"/>
              </a:solidFill>
            </a:endParaRPr>
          </a:p>
          <a:p>
            <a:r>
              <a:rPr lang="en-US" altLang="ja-JP">
                <a:solidFill>
                  <a:schemeClr val="tx1"/>
                </a:solidFill>
              </a:rPr>
              <a:t>IT</a:t>
            </a:r>
            <a:r>
              <a:rPr lang="ja-JP" altLang="en-US">
                <a:solidFill>
                  <a:schemeClr val="tx1"/>
                </a:solidFill>
              </a:rPr>
              <a:t>戦略事業本部</a:t>
            </a:r>
            <a:endParaRPr lang="ja-JP" altLang="en-US">
              <a:solidFill>
                <a:schemeClr val="tx1"/>
              </a:solidFill>
            </a:endParaRPr>
          </a:p>
          <a:p>
            <a:r>
              <a:rPr lang="en-US" altLang="ja-JP">
                <a:solidFill>
                  <a:schemeClr val="tx1"/>
                </a:solidFill>
              </a:rPr>
              <a:t>D3C</a:t>
            </a:r>
            <a:r>
              <a:rPr lang="ja-JP" altLang="en-US">
                <a:solidFill>
                  <a:schemeClr val="tx1"/>
                </a:solidFill>
              </a:rPr>
              <a:t>・</a:t>
            </a:r>
            <a:r>
              <a:rPr lang="en-US" altLang="ja-JP">
                <a:solidFill>
                  <a:schemeClr val="tx1"/>
                </a:solidFill>
              </a:rPr>
              <a:t>DD</a:t>
            </a:r>
            <a:r>
              <a:rPr lang="ja-JP" altLang="en-US">
                <a:solidFill>
                  <a:schemeClr val="tx1"/>
                </a:solidFill>
              </a:rPr>
              <a:t>部</a:t>
            </a:r>
            <a:endParaRPr lang="ja-JP" altLang="en-US">
              <a:solidFill>
                <a:schemeClr val="tx1"/>
              </a:solidFill>
            </a:endParaRPr>
          </a:p>
          <a:p>
            <a:r>
              <a:rPr lang="en-US" altLang="ja-JP">
                <a:solidFill>
                  <a:schemeClr val="tx1"/>
                </a:solidFill>
              </a:rPr>
              <a:t>SP</a:t>
            </a:r>
            <a:endParaRPr lang="en-US" altLang="ja-JP">
              <a:solidFill>
                <a:schemeClr val="tx1"/>
              </a:solidFill>
            </a:endParaRPr>
          </a:p>
        </p:txBody>
      </p:sp>
      <p:sp>
        <p:nvSpPr>
          <p:cNvPr id="10" name="椭圆 9"/>
          <p:cNvSpPr/>
          <p:nvPr>
            <p:custDataLst>
              <p:tags r:id="rId6"/>
            </p:custDataLst>
          </p:nvPr>
        </p:nvSpPr>
        <p:spPr>
          <a:xfrm>
            <a:off x="5647690" y="1572895"/>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1" name="椭圆 10"/>
          <p:cNvSpPr/>
          <p:nvPr>
            <p:custDataLst>
              <p:tags r:id="rId7"/>
            </p:custDataLst>
          </p:nvPr>
        </p:nvSpPr>
        <p:spPr>
          <a:xfrm>
            <a:off x="5647690" y="222377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2" name="椭圆 11"/>
          <p:cNvSpPr/>
          <p:nvPr>
            <p:custDataLst>
              <p:tags r:id="rId8"/>
            </p:custDataLst>
          </p:nvPr>
        </p:nvSpPr>
        <p:spPr>
          <a:xfrm>
            <a:off x="5647690" y="299085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13" name="文本框 12"/>
          <p:cNvSpPr txBox="1"/>
          <p:nvPr>
            <p:custDataLst>
              <p:tags r:id="rId9"/>
            </p:custDataLst>
          </p:nvPr>
        </p:nvSpPr>
        <p:spPr>
          <a:xfrm>
            <a:off x="5386070" y="907415"/>
            <a:ext cx="730250" cy="368300"/>
          </a:xfrm>
          <a:prstGeom prst="rect">
            <a:avLst/>
          </a:prstGeom>
          <a:noFill/>
        </p:spPr>
        <p:txBody>
          <a:bodyPr wrap="square" rtlCol="0">
            <a:spAutoFit/>
          </a:bodyPr>
          <a:lstStyle/>
          <a:p>
            <a:r>
              <a:rPr lang="ja-JP" altLang="zh-CN">
                <a:solidFill>
                  <a:schemeClr val="tx1"/>
                </a:solidFill>
              </a:rPr>
              <a:t>経歴</a:t>
            </a:r>
            <a:endParaRPr lang="ja-JP" altLang="zh-CN">
              <a:solidFill>
                <a:schemeClr val="tx1"/>
              </a:solidFill>
            </a:endParaRPr>
          </a:p>
        </p:txBody>
      </p:sp>
      <p:sp>
        <p:nvSpPr>
          <p:cNvPr id="14" name="文本框 13"/>
          <p:cNvSpPr txBox="1"/>
          <p:nvPr>
            <p:custDataLst>
              <p:tags r:id="rId10"/>
            </p:custDataLst>
          </p:nvPr>
        </p:nvSpPr>
        <p:spPr>
          <a:xfrm>
            <a:off x="4817745" y="1505585"/>
            <a:ext cx="720725" cy="368300"/>
          </a:xfrm>
          <a:prstGeom prst="rect">
            <a:avLst/>
          </a:prstGeom>
          <a:noFill/>
        </p:spPr>
        <p:txBody>
          <a:bodyPr wrap="square" rtlCol="0">
            <a:normAutofit fontScale="97500"/>
          </a:bodyPr>
          <a:lstStyle/>
          <a:p>
            <a:r>
              <a:rPr lang="en-US" altLang="zh-CN">
                <a:solidFill>
                  <a:schemeClr val="tx1"/>
                </a:solidFill>
              </a:rPr>
              <a:t>2018</a:t>
            </a:r>
            <a:endParaRPr lang="en-US" altLang="zh-CN">
              <a:solidFill>
                <a:schemeClr val="tx1"/>
              </a:solidFill>
            </a:endParaRPr>
          </a:p>
        </p:txBody>
      </p:sp>
      <p:sp>
        <p:nvSpPr>
          <p:cNvPr id="15" name="文本框 14"/>
          <p:cNvSpPr txBox="1"/>
          <p:nvPr>
            <p:custDataLst>
              <p:tags r:id="rId11"/>
            </p:custDataLst>
          </p:nvPr>
        </p:nvSpPr>
        <p:spPr>
          <a:xfrm>
            <a:off x="6116320" y="1505585"/>
            <a:ext cx="4154170" cy="368300"/>
          </a:xfrm>
          <a:prstGeom prst="rect">
            <a:avLst/>
          </a:prstGeom>
          <a:noFill/>
        </p:spPr>
        <p:txBody>
          <a:bodyPr wrap="square" rtlCol="0">
            <a:spAutoFit/>
          </a:bodyPr>
          <a:lstStyle/>
          <a:p>
            <a:r>
              <a:rPr lang="ja-JP" altLang="en-US">
                <a:solidFill>
                  <a:schemeClr val="tx1"/>
                </a:solidFill>
              </a:rPr>
              <a:t>電気通信大学</a:t>
            </a:r>
            <a:r>
              <a:rPr lang="en-US" altLang="ja-JP">
                <a:solidFill>
                  <a:schemeClr val="tx1"/>
                </a:solidFill>
              </a:rPr>
              <a:t>  </a:t>
            </a:r>
            <a:r>
              <a:rPr lang="ja-JP" altLang="en-US">
                <a:solidFill>
                  <a:schemeClr val="tx1"/>
                </a:solidFill>
              </a:rPr>
              <a:t>情報通信専攻</a:t>
            </a:r>
            <a:r>
              <a:rPr lang="en-US" altLang="ja-JP">
                <a:solidFill>
                  <a:schemeClr val="tx1"/>
                </a:solidFill>
              </a:rPr>
              <a:t> </a:t>
            </a:r>
            <a:r>
              <a:rPr lang="ja-JP" altLang="en-US">
                <a:solidFill>
                  <a:schemeClr val="tx1"/>
                </a:solidFill>
              </a:rPr>
              <a:t>卒業</a:t>
            </a:r>
            <a:endParaRPr lang="ja-JP" altLang="en-US">
              <a:solidFill>
                <a:schemeClr val="tx1"/>
              </a:solidFill>
            </a:endParaRPr>
          </a:p>
        </p:txBody>
      </p:sp>
      <p:sp>
        <p:nvSpPr>
          <p:cNvPr id="16" name="文本框 15"/>
          <p:cNvSpPr txBox="1"/>
          <p:nvPr>
            <p:custDataLst>
              <p:tags r:id="rId12"/>
            </p:custDataLst>
          </p:nvPr>
        </p:nvSpPr>
        <p:spPr>
          <a:xfrm>
            <a:off x="4817745" y="2166620"/>
            <a:ext cx="720725" cy="368300"/>
          </a:xfrm>
          <a:prstGeom prst="rect">
            <a:avLst/>
          </a:prstGeom>
          <a:noFill/>
        </p:spPr>
        <p:txBody>
          <a:bodyPr wrap="square" rtlCol="0">
            <a:normAutofit fontScale="97500"/>
          </a:bodyPr>
          <a:lstStyle/>
          <a:p>
            <a:r>
              <a:rPr lang="en-US" altLang="zh-CN">
                <a:solidFill>
                  <a:schemeClr val="tx1"/>
                </a:solidFill>
              </a:rPr>
              <a:t>2018</a:t>
            </a:r>
            <a:endParaRPr lang="en-US" altLang="zh-CN">
              <a:solidFill>
                <a:schemeClr val="tx1"/>
              </a:solidFill>
            </a:endParaRPr>
          </a:p>
        </p:txBody>
      </p:sp>
      <p:sp>
        <p:nvSpPr>
          <p:cNvPr id="17" name="文本框 16"/>
          <p:cNvSpPr txBox="1"/>
          <p:nvPr>
            <p:custDataLst>
              <p:tags r:id="rId13"/>
            </p:custDataLst>
          </p:nvPr>
        </p:nvSpPr>
        <p:spPr>
          <a:xfrm>
            <a:off x="6135370" y="2166620"/>
            <a:ext cx="3584575" cy="583565"/>
          </a:xfrm>
          <a:prstGeom prst="rect">
            <a:avLst/>
          </a:prstGeom>
        </p:spPr>
        <p:txBody>
          <a:bodyPr wrap="square">
            <a:spAutoFit/>
          </a:bodyPr>
          <a:lstStyle/>
          <a:p>
            <a:r>
              <a:rPr lang="zh-CN" altLang="en-US">
                <a:solidFill>
                  <a:schemeClr val="tx1"/>
                </a:solidFill>
              </a:rPr>
              <a:t>通信</a:t>
            </a:r>
            <a:r>
              <a:rPr lang="ja-JP" altLang="zh-CN">
                <a:solidFill>
                  <a:schemeClr val="tx1"/>
                </a:solidFill>
              </a:rPr>
              <a:t>企業に就職</a:t>
            </a:r>
            <a:endParaRPr lang="ja-JP" altLang="zh-CN">
              <a:solidFill>
                <a:schemeClr val="tx1"/>
              </a:solidFill>
            </a:endParaRPr>
          </a:p>
          <a:p>
            <a:pPr marL="285750" indent="-285750">
              <a:buFont typeface="Arial" panose="020B0604020202020204" pitchFamily="34" charset="0"/>
              <a:buChar char="•"/>
            </a:pPr>
            <a:r>
              <a:rPr lang="zh-CN" altLang="en-US" sz="1400">
                <a:solidFill>
                  <a:schemeClr val="tx1"/>
                </a:solidFill>
              </a:rPr>
              <a:t>販売システム開発・運用</a:t>
            </a:r>
            <a:endParaRPr lang="zh-CN" altLang="en-US" sz="1400">
              <a:solidFill>
                <a:schemeClr val="tx1"/>
              </a:solidFill>
            </a:endParaRPr>
          </a:p>
        </p:txBody>
      </p:sp>
      <p:sp>
        <p:nvSpPr>
          <p:cNvPr id="18" name="文本框 17"/>
          <p:cNvSpPr txBox="1"/>
          <p:nvPr>
            <p:custDataLst>
              <p:tags r:id="rId14"/>
            </p:custDataLst>
          </p:nvPr>
        </p:nvSpPr>
        <p:spPr>
          <a:xfrm>
            <a:off x="4817745" y="2924175"/>
            <a:ext cx="720725" cy="368300"/>
          </a:xfrm>
          <a:prstGeom prst="rect">
            <a:avLst/>
          </a:prstGeom>
          <a:noFill/>
        </p:spPr>
        <p:txBody>
          <a:bodyPr wrap="square" rtlCol="0">
            <a:normAutofit fontScale="97500"/>
          </a:bodyPr>
          <a:lstStyle/>
          <a:p>
            <a:r>
              <a:rPr lang="en-US" altLang="zh-CN">
                <a:solidFill>
                  <a:schemeClr val="tx1"/>
                </a:solidFill>
              </a:rPr>
              <a:t>2023</a:t>
            </a:r>
            <a:endParaRPr lang="en-US" altLang="zh-CN">
              <a:solidFill>
                <a:schemeClr val="tx1"/>
              </a:solidFill>
            </a:endParaRPr>
          </a:p>
        </p:txBody>
      </p:sp>
      <p:sp>
        <p:nvSpPr>
          <p:cNvPr id="19" name="文本框 18"/>
          <p:cNvSpPr txBox="1"/>
          <p:nvPr>
            <p:custDataLst>
              <p:tags r:id="rId15"/>
            </p:custDataLst>
          </p:nvPr>
        </p:nvSpPr>
        <p:spPr>
          <a:xfrm>
            <a:off x="6146165" y="2966720"/>
            <a:ext cx="5664835" cy="1014730"/>
          </a:xfrm>
          <a:prstGeom prst="rect">
            <a:avLst/>
          </a:prstGeom>
        </p:spPr>
        <p:txBody>
          <a:bodyPr wrap="square">
            <a:spAutoFit/>
          </a:bodyPr>
          <a:lstStyle/>
          <a:p>
            <a:pPr indent="0">
              <a:buNone/>
            </a:pPr>
            <a:r>
              <a:rPr lang="en-US" altLang="ja-JP">
                <a:solidFill>
                  <a:schemeClr val="tx1"/>
                </a:solidFill>
                <a:sym typeface="+mn-ea"/>
              </a:rPr>
              <a:t>NTT</a:t>
            </a:r>
            <a:r>
              <a:rPr lang="ja-JP" altLang="en-US">
                <a:solidFill>
                  <a:schemeClr val="tx1"/>
                </a:solidFill>
                <a:sym typeface="+mn-ea"/>
              </a:rPr>
              <a:t>コムウェアに入社</a:t>
            </a:r>
            <a:r>
              <a:rPr lang="en-US" altLang="ja-JP">
                <a:solidFill>
                  <a:schemeClr val="tx1"/>
                </a:solidFill>
                <a:sym typeface="+mn-ea"/>
              </a:rPr>
              <a:t>  </a:t>
            </a:r>
            <a:r>
              <a:rPr lang="ja-JP" altLang="en-US">
                <a:solidFill>
                  <a:schemeClr val="tx1"/>
                </a:solidFill>
                <a:sym typeface="+mn-ea"/>
              </a:rPr>
              <a:t>人材育成チームに配属</a:t>
            </a:r>
            <a:endParaRPr lang="ja-JP" altLang="en-US">
              <a:solidFill>
                <a:schemeClr val="tx1"/>
              </a:solidFill>
              <a:sym typeface="+mn-ea"/>
            </a:endParaRPr>
          </a:p>
          <a:p>
            <a:pPr indent="0">
              <a:buNone/>
            </a:pPr>
            <a:r>
              <a:rPr lang="en-US" altLang="ja-JP" sz="1400">
                <a:solidFill>
                  <a:schemeClr val="tx1"/>
                </a:solidFill>
                <a:sym typeface="+mn-ea"/>
              </a:rPr>
              <a:t>(</a:t>
            </a:r>
            <a:r>
              <a:rPr lang="ja-JP" altLang="en-US" sz="1400">
                <a:solidFill>
                  <a:schemeClr val="tx1"/>
                </a:solidFill>
                <a:sym typeface="+mn-ea"/>
              </a:rPr>
              <a:t>現</a:t>
            </a:r>
            <a:r>
              <a:rPr lang="en-US" altLang="ja-JP" sz="1400">
                <a:solidFill>
                  <a:schemeClr val="tx1"/>
                </a:solidFill>
                <a:sym typeface="+mn-ea"/>
              </a:rPr>
              <a:t>NTT</a:t>
            </a:r>
            <a:r>
              <a:rPr lang="ja-JP" altLang="en-US" sz="1400">
                <a:solidFill>
                  <a:schemeClr val="tx1"/>
                </a:solidFill>
                <a:sym typeface="+mn-ea"/>
              </a:rPr>
              <a:t>ドコモソリューションズ</a:t>
            </a:r>
            <a:r>
              <a:rPr lang="en-US" altLang="ja-JP" sz="1400">
                <a:solidFill>
                  <a:schemeClr val="tx1"/>
                </a:solidFill>
                <a:sym typeface="+mn-ea"/>
              </a:rPr>
              <a:t>)</a:t>
            </a:r>
            <a:endParaRPr lang="ja-JP" altLang="en-US" sz="1400">
              <a:solidFill>
                <a:schemeClr val="tx1"/>
              </a:solidFill>
            </a:endParaRPr>
          </a:p>
          <a:p>
            <a:pPr marL="285750" indent="-285750">
              <a:buFont typeface="Arial" panose="020B0604020202020204" pitchFamily="34" charset="0"/>
              <a:buChar char="•"/>
            </a:pPr>
            <a:r>
              <a:rPr lang="ja-JP" altLang="zh-CN" sz="1400">
                <a:solidFill>
                  <a:schemeClr val="tx1"/>
                </a:solidFill>
              </a:rPr>
              <a:t>クラウドエンジニア育成</a:t>
            </a:r>
            <a:endParaRPr lang="ja-JP" altLang="zh-CN" sz="1400">
              <a:solidFill>
                <a:schemeClr val="tx1"/>
              </a:solidFill>
            </a:endParaRPr>
          </a:p>
          <a:p>
            <a:pPr marL="285750" indent="-285750">
              <a:buFont typeface="Arial" panose="020B0604020202020204" pitchFamily="34" charset="0"/>
              <a:buChar char="•"/>
            </a:pPr>
            <a:r>
              <a:rPr lang="ja-JP" altLang="zh-CN" sz="1400">
                <a:solidFill>
                  <a:schemeClr val="tx1"/>
                </a:solidFill>
              </a:rPr>
              <a:t>新規領域研究</a:t>
            </a:r>
            <a:r>
              <a:rPr lang="en-US" altLang="ja-JP" sz="1400">
                <a:solidFill>
                  <a:schemeClr val="tx1"/>
                </a:solidFill>
              </a:rPr>
              <a:t>(Web3)</a:t>
            </a:r>
            <a:endParaRPr lang="en-US" altLang="ja-JP" sz="1400">
              <a:solidFill>
                <a:schemeClr val="tx1"/>
              </a:solidFill>
            </a:endParaRPr>
          </a:p>
        </p:txBody>
      </p:sp>
      <p:sp>
        <p:nvSpPr>
          <p:cNvPr id="20" name="文本框 19"/>
          <p:cNvSpPr txBox="1"/>
          <p:nvPr>
            <p:custDataLst>
              <p:tags r:id="rId16"/>
            </p:custDataLst>
          </p:nvPr>
        </p:nvSpPr>
        <p:spPr>
          <a:xfrm>
            <a:off x="4817745" y="4135120"/>
            <a:ext cx="720725" cy="368300"/>
          </a:xfrm>
          <a:prstGeom prst="rect">
            <a:avLst/>
          </a:prstGeom>
          <a:noFill/>
        </p:spPr>
        <p:txBody>
          <a:bodyPr wrap="square" rtlCol="0">
            <a:normAutofit fontScale="97500"/>
          </a:bodyPr>
          <a:lstStyle/>
          <a:p>
            <a:r>
              <a:rPr lang="en-US" altLang="zh-CN">
                <a:solidFill>
                  <a:schemeClr val="tx1"/>
                </a:solidFill>
              </a:rPr>
              <a:t>2024</a:t>
            </a:r>
            <a:endParaRPr lang="en-US" altLang="zh-CN">
              <a:solidFill>
                <a:schemeClr val="tx1"/>
              </a:solidFill>
            </a:endParaRPr>
          </a:p>
        </p:txBody>
      </p:sp>
      <p:sp>
        <p:nvSpPr>
          <p:cNvPr id="21" name="文本框 20"/>
          <p:cNvSpPr txBox="1"/>
          <p:nvPr>
            <p:custDataLst>
              <p:tags r:id="rId17"/>
            </p:custDataLst>
          </p:nvPr>
        </p:nvSpPr>
        <p:spPr>
          <a:xfrm>
            <a:off x="6146165" y="4197985"/>
            <a:ext cx="5664835" cy="798830"/>
          </a:xfrm>
          <a:prstGeom prst="rect">
            <a:avLst/>
          </a:prstGeom>
        </p:spPr>
        <p:txBody>
          <a:bodyPr wrap="square">
            <a:spAutoFit/>
          </a:bodyPr>
          <a:lstStyle/>
          <a:p>
            <a:pPr indent="0">
              <a:buNone/>
            </a:pPr>
            <a:r>
              <a:rPr lang="ja-JP" altLang="en-US">
                <a:solidFill>
                  <a:schemeClr val="tx1"/>
                </a:solidFill>
                <a:sym typeface="+mn-ea"/>
              </a:rPr>
              <a:t>新規領域事業チームに移動</a:t>
            </a:r>
            <a:endParaRPr lang="ja-JP" altLang="en-US" sz="1400">
              <a:solidFill>
                <a:schemeClr val="tx1"/>
              </a:solidFill>
            </a:endParaRPr>
          </a:p>
          <a:p>
            <a:pPr marL="285750" indent="-285750">
              <a:buFont typeface="Arial" panose="020B0604020202020204" pitchFamily="34" charset="0"/>
              <a:buChar char="•"/>
            </a:pPr>
            <a:r>
              <a:rPr lang="zh-CN" altLang="en-US" sz="1400">
                <a:solidFill>
                  <a:schemeClr val="tx1"/>
                </a:solidFill>
              </a:rPr>
              <a:t>新規領域</a:t>
            </a:r>
            <a:r>
              <a:rPr lang="ja-JP" altLang="en-US" sz="1400">
                <a:solidFill>
                  <a:schemeClr val="tx1"/>
                </a:solidFill>
              </a:rPr>
              <a:t>の</a:t>
            </a:r>
            <a:r>
              <a:rPr lang="zh-CN" altLang="en-US" sz="1400">
                <a:solidFill>
                  <a:schemeClr val="tx1"/>
                </a:solidFill>
              </a:rPr>
              <a:t>研究開発</a:t>
            </a:r>
            <a:endParaRPr lang="zh-CN" altLang="en-US" sz="1400">
              <a:solidFill>
                <a:schemeClr val="tx1"/>
              </a:solidFill>
            </a:endParaRPr>
          </a:p>
          <a:p>
            <a:pPr marL="285750" indent="-285750">
              <a:buFont typeface="Arial" panose="020B0604020202020204" pitchFamily="34" charset="0"/>
              <a:buChar char="•"/>
            </a:pPr>
            <a:r>
              <a:rPr lang="ja-JP" altLang="en-US" sz="1400">
                <a:solidFill>
                  <a:schemeClr val="tx1"/>
                </a:solidFill>
              </a:rPr>
              <a:t>コンシューマ</a:t>
            </a:r>
            <a:r>
              <a:rPr lang="zh-CN" altLang="en-US" sz="1400">
                <a:solidFill>
                  <a:schemeClr val="tx1"/>
                </a:solidFill>
              </a:rPr>
              <a:t>向</a:t>
            </a:r>
            <a:r>
              <a:rPr lang="ja-JP" altLang="en-US" sz="1400">
                <a:solidFill>
                  <a:schemeClr val="tx1"/>
                </a:solidFill>
              </a:rPr>
              <a:t>け</a:t>
            </a:r>
            <a:r>
              <a:rPr lang="zh-CN" altLang="en-US" sz="1400">
                <a:solidFill>
                  <a:schemeClr val="tx1"/>
                </a:solidFill>
              </a:rPr>
              <a:t>新規</a:t>
            </a:r>
            <a:r>
              <a:rPr lang="ja-JP" altLang="en-US" sz="1400">
                <a:solidFill>
                  <a:schemeClr val="tx1"/>
                </a:solidFill>
              </a:rPr>
              <a:t>サービスを</a:t>
            </a:r>
            <a:r>
              <a:rPr lang="zh-CN" altLang="en-US" sz="1400">
                <a:solidFill>
                  <a:schemeClr val="tx1"/>
                </a:solidFill>
              </a:rPr>
              <a:t>商用化</a:t>
            </a:r>
            <a:endParaRPr lang="zh-CN" altLang="en-US" sz="1400">
              <a:solidFill>
                <a:schemeClr val="tx1"/>
              </a:solidFill>
            </a:endParaRPr>
          </a:p>
        </p:txBody>
      </p:sp>
      <p:sp>
        <p:nvSpPr>
          <p:cNvPr id="22" name="椭圆 21"/>
          <p:cNvSpPr/>
          <p:nvPr>
            <p:custDataLst>
              <p:tags r:id="rId18"/>
            </p:custDataLst>
          </p:nvPr>
        </p:nvSpPr>
        <p:spPr>
          <a:xfrm>
            <a:off x="5647690" y="4201795"/>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4" name="文本框 23"/>
          <p:cNvSpPr txBox="1"/>
          <p:nvPr>
            <p:custDataLst>
              <p:tags r:id="rId19"/>
            </p:custDataLst>
          </p:nvPr>
        </p:nvSpPr>
        <p:spPr>
          <a:xfrm>
            <a:off x="6146165" y="5476240"/>
            <a:ext cx="5664835" cy="583565"/>
          </a:xfrm>
          <a:prstGeom prst="rect">
            <a:avLst/>
          </a:prstGeom>
        </p:spPr>
        <p:txBody>
          <a:bodyPr wrap="square">
            <a:spAutoFit/>
          </a:bodyPr>
          <a:lstStyle/>
          <a:p>
            <a:pPr indent="0">
              <a:buNone/>
            </a:pPr>
            <a:r>
              <a:rPr lang="en-US" altLang="ja-JP">
                <a:solidFill>
                  <a:schemeClr val="tx1"/>
                </a:solidFill>
                <a:sym typeface="+mn-ea"/>
              </a:rPr>
              <a:t>AI</a:t>
            </a:r>
            <a:r>
              <a:rPr lang="ja-JP" altLang="en-US">
                <a:solidFill>
                  <a:schemeClr val="tx1"/>
                </a:solidFill>
                <a:sym typeface="+mn-ea"/>
              </a:rPr>
              <a:t>事業チームに移動</a:t>
            </a:r>
            <a:endParaRPr lang="ja-JP" altLang="en-US" sz="1400">
              <a:solidFill>
                <a:schemeClr val="tx1"/>
              </a:solidFill>
            </a:endParaRPr>
          </a:p>
          <a:p>
            <a:pPr marL="285750" indent="-285750">
              <a:buFont typeface="Arial" panose="020B0604020202020204" pitchFamily="34" charset="0"/>
              <a:buChar char="•"/>
            </a:pPr>
            <a:r>
              <a:rPr lang="ja-JP" altLang="en-US" sz="1400">
                <a:solidFill>
                  <a:schemeClr val="tx1"/>
                </a:solidFill>
              </a:rPr>
              <a:t>コンシューマ</a:t>
            </a:r>
            <a:r>
              <a:rPr lang="zh-CN" altLang="en-US" sz="1400">
                <a:solidFill>
                  <a:schemeClr val="tx1"/>
                </a:solidFill>
              </a:rPr>
              <a:t>向</a:t>
            </a:r>
            <a:r>
              <a:rPr lang="ja-JP" altLang="en-US" sz="1400">
                <a:solidFill>
                  <a:schemeClr val="tx1"/>
                </a:solidFill>
              </a:rPr>
              <a:t>け</a:t>
            </a:r>
            <a:r>
              <a:rPr lang="zh-CN" altLang="en-US" sz="1400">
                <a:solidFill>
                  <a:schemeClr val="tx1"/>
                </a:solidFill>
              </a:rPr>
              <a:t>新規</a:t>
            </a:r>
            <a:r>
              <a:rPr lang="ja-JP" altLang="en-US" sz="1400">
                <a:solidFill>
                  <a:schemeClr val="tx1"/>
                </a:solidFill>
              </a:rPr>
              <a:t>サービスを</a:t>
            </a:r>
            <a:r>
              <a:rPr lang="zh-CN" altLang="en-US" sz="1400">
                <a:solidFill>
                  <a:schemeClr val="tx1"/>
                </a:solidFill>
              </a:rPr>
              <a:t>商用化</a:t>
            </a:r>
            <a:endParaRPr lang="zh-CN" altLang="en-US" sz="1400">
              <a:solidFill>
                <a:schemeClr val="tx1"/>
              </a:solidFill>
            </a:endParaRPr>
          </a:p>
        </p:txBody>
      </p:sp>
      <p:sp>
        <p:nvSpPr>
          <p:cNvPr id="25" name="文本框 24"/>
          <p:cNvSpPr txBox="1"/>
          <p:nvPr>
            <p:custDataLst>
              <p:tags r:id="rId20"/>
            </p:custDataLst>
          </p:nvPr>
        </p:nvSpPr>
        <p:spPr>
          <a:xfrm>
            <a:off x="4810760" y="5476240"/>
            <a:ext cx="720725" cy="368300"/>
          </a:xfrm>
          <a:prstGeom prst="rect">
            <a:avLst/>
          </a:prstGeom>
          <a:noFill/>
        </p:spPr>
        <p:txBody>
          <a:bodyPr wrap="square" rtlCol="0">
            <a:normAutofit fontScale="97500"/>
          </a:bodyPr>
          <a:lstStyle/>
          <a:p>
            <a:r>
              <a:rPr lang="en-US" altLang="zh-CN">
                <a:solidFill>
                  <a:schemeClr val="tx1"/>
                </a:solidFill>
              </a:rPr>
              <a:t>2025</a:t>
            </a:r>
            <a:endParaRPr lang="en-US" altLang="zh-CN">
              <a:solidFill>
                <a:schemeClr val="tx1"/>
              </a:solidFill>
            </a:endParaRPr>
          </a:p>
        </p:txBody>
      </p:sp>
      <p:sp>
        <p:nvSpPr>
          <p:cNvPr id="26" name="椭圆 25"/>
          <p:cNvSpPr/>
          <p:nvPr>
            <p:custDataLst>
              <p:tags r:id="rId21"/>
            </p:custDataLst>
          </p:nvPr>
        </p:nvSpPr>
        <p:spPr>
          <a:xfrm>
            <a:off x="5647690" y="5543550"/>
            <a:ext cx="207010" cy="234315"/>
          </a:xfrm>
          <a:prstGeom prst="ellipse">
            <a:avLst/>
          </a:prstGeom>
          <a:solidFill>
            <a:schemeClr val="accent1">
              <a:lumMod val="60000"/>
              <a:lumOff val="40000"/>
            </a:schemeClr>
          </a:solidFill>
          <a:ln>
            <a:solidFill>
              <a:schemeClr val="accent2">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9" name="标题 28"/>
          <p:cNvSpPr txBox="1">
            <a:spLocks noGrp="1"/>
          </p:cNvSpPr>
          <p:nvPr>
            <p:ph type="title" idx="2"/>
            <p:custDataLst>
              <p:tags r:id="rId22"/>
            </p:custDataLst>
          </p:nvPr>
        </p:nvSpPr>
        <p:spPr>
          <a:xfrm>
            <a:off x="608400" y="20200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自己紹介</a:t>
            </a:r>
            <a:endParaRPr>
              <a:sym typeface="+mn-ea"/>
            </a:endParaRPr>
          </a:p>
        </p:txBody>
      </p:sp>
    </p:spTree>
    <p:custDataLst>
      <p:tags r:id="rId2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表格 6"/>
          <p:cNvGraphicFramePr/>
          <p:nvPr>
            <p:custDataLst>
              <p:tags r:id="rId1"/>
            </p:custDataLst>
          </p:nvPr>
        </p:nvGraphicFramePr>
        <p:xfrm>
          <a:off x="767715" y="1127760"/>
          <a:ext cx="11183620" cy="4666615"/>
        </p:xfrm>
        <a:graphic>
          <a:graphicData uri="http://schemas.openxmlformats.org/drawingml/2006/table">
            <a:tbl>
              <a:tblPr firstRow="1" bandRow="1">
                <a:tableStyleId>{5C22544A-7EE6-4342-B048-85BDC9FD1C3A}</a:tableStyleId>
              </a:tblPr>
              <a:tblGrid>
                <a:gridCol w="2165985"/>
                <a:gridCol w="3425825"/>
                <a:gridCol w="2795905"/>
                <a:gridCol w="2795905"/>
              </a:tblGrid>
              <a:tr h="1061720">
                <a:tc>
                  <a:txBody>
                    <a:bodyPr/>
                    <a:lstStyle/>
                    <a:p>
                      <a:pPr algn="ctr">
                        <a:buNone/>
                      </a:pPr>
                      <a:r>
                        <a:rPr lang="ja-JP" altLang="zh-CN"/>
                        <a:t>段階</a:t>
                      </a:r>
                      <a:endParaRPr lang="ja-JP" altLang="zh-CN"/>
                    </a:p>
                  </a:txBody>
                  <a:tcPr anchor="ctr"/>
                </a:tc>
                <a:tc>
                  <a:txBody>
                    <a:bodyPr/>
                    <a:lstStyle/>
                    <a:p>
                      <a:pPr algn="ctr">
                        <a:buNone/>
                      </a:pPr>
                      <a:r>
                        <a:rPr lang="ja-JP" altLang="zh-CN"/>
                        <a:t>役割</a:t>
                      </a:r>
                      <a:endParaRPr lang="ja-JP" altLang="zh-CN"/>
                    </a:p>
                  </a:txBody>
                  <a:tcPr anchor="ctr"/>
                </a:tc>
                <a:tc>
                  <a:txBody>
                    <a:bodyPr/>
                    <a:lstStyle/>
                    <a:p>
                      <a:pPr algn="ctr">
                        <a:buNone/>
                      </a:pPr>
                      <a:r>
                        <a:rPr lang="en-US" altLang="zh-CN"/>
                        <a:t>Cline.bot</a:t>
                      </a:r>
                      <a:endParaRPr lang="en-US" altLang="zh-CN"/>
                    </a:p>
                  </a:txBody>
                  <a:tcPr anchor="ctr"/>
                </a:tc>
                <a:tc>
                  <a:txBody>
                    <a:bodyPr/>
                    <a:lstStyle/>
                    <a:p>
                      <a:pPr algn="ctr">
                        <a:buNone/>
                      </a:pPr>
                      <a:r>
                        <a:rPr lang="en-US" altLang="zh-CN" dirty="0"/>
                        <a:t>OpenAI API</a:t>
                      </a:r>
                      <a:endParaRPr lang="en-US" altLang="zh-CN" dirty="0"/>
                    </a:p>
                  </a:txBody>
                  <a:tcPr anchor="ctr"/>
                </a:tc>
              </a:tr>
              <a:tr h="1061720">
                <a:tc>
                  <a:txBody>
                    <a:bodyPr/>
                    <a:lstStyle/>
                    <a:p>
                      <a:pPr algn="ctr">
                        <a:buNone/>
                      </a:pPr>
                      <a:r>
                        <a:rPr lang="ja-JP" altLang="zh-CN"/>
                        <a:t>準備段階</a:t>
                      </a:r>
                      <a:endParaRPr lang="ja-JP" altLang="zh-CN"/>
                    </a:p>
                  </a:txBody>
                  <a:tcPr anchor="ctr"/>
                </a:tc>
                <a:tc>
                  <a:txBody>
                    <a:bodyPr/>
                    <a:lstStyle/>
                    <a:p>
                      <a:pPr marL="285750" indent="-285750">
                        <a:buFont typeface="Arial" panose="020B0604020202020204" pitchFamily="34" charset="0"/>
                        <a:buChar char="•"/>
                      </a:pPr>
                      <a:r>
                        <a:rPr lang="ja-JP" altLang="en-US"/>
                        <a:t>構成案定め</a:t>
                      </a:r>
                      <a:endParaRPr lang="ja-JP" altLang="en-US"/>
                    </a:p>
                    <a:p>
                      <a:pPr marL="285750" indent="-285750">
                        <a:buFont typeface="Arial" panose="020B0604020202020204" pitchFamily="34" charset="0"/>
                        <a:buChar char="•"/>
                      </a:pPr>
                      <a:r>
                        <a:rPr lang="ja-JP" altLang="en-US"/>
                        <a:t>作業</a:t>
                      </a:r>
                      <a:r>
                        <a:rPr lang="en-US" altLang="ja-JP" dirty="0"/>
                        <a:t>WBS</a:t>
                      </a:r>
                      <a:r>
                        <a:rPr lang="ja-JP" altLang="en-US"/>
                        <a:t>作成</a:t>
                      </a:r>
                      <a:endParaRPr lang="ja-JP" altLang="en-US"/>
                    </a:p>
                  </a:txBody>
                  <a:tcPr/>
                </a:tc>
                <a:tc>
                  <a:txBody>
                    <a:bodyPr/>
                    <a:lstStyle/>
                    <a:p>
                      <a:pPr algn="ctr">
                        <a:buNone/>
                      </a:pPr>
                      <a:r>
                        <a:rPr lang="ja-JP" altLang="zh-CN"/>
                        <a:t>〇</a:t>
                      </a:r>
                      <a:endParaRPr lang="ja-JP" altLang="zh-CN"/>
                    </a:p>
                  </a:txBody>
                  <a:tcPr anchor="ctr"/>
                </a:tc>
                <a:tc>
                  <a:txBody>
                    <a:bodyPr/>
                    <a:lstStyle/>
                    <a:p>
                      <a:pPr>
                        <a:buNone/>
                      </a:pPr>
                      <a:endParaRPr lang="zh-CN" altLang="en-US"/>
                    </a:p>
                  </a:txBody>
                  <a:tcPr/>
                </a:tc>
              </a:tr>
              <a:tr h="1481455">
                <a:tc>
                  <a:txBody>
                    <a:bodyPr/>
                    <a:lstStyle/>
                    <a:p>
                      <a:pPr algn="ctr">
                        <a:buNone/>
                      </a:pPr>
                      <a:r>
                        <a:rPr lang="ja-JP" altLang="zh-CN"/>
                        <a:t>開発段階</a:t>
                      </a:r>
                      <a:endParaRPr lang="ja-JP" altLang="zh-CN"/>
                    </a:p>
                  </a:txBody>
                  <a:tcPr anchor="ctr"/>
                </a:tc>
                <a:tc>
                  <a:txBody>
                    <a:bodyPr/>
                    <a:lstStyle/>
                    <a:p>
                      <a:pPr marL="285750" indent="-285750">
                        <a:buFont typeface="Arial" panose="020B0604020202020204" pitchFamily="34" charset="0"/>
                        <a:buChar char="•"/>
                      </a:pPr>
                      <a:r>
                        <a:rPr lang="ja-JP" altLang="en-US"/>
                        <a:t>コード作成</a:t>
                      </a:r>
                      <a:endParaRPr lang="ja-JP" altLang="en-US"/>
                    </a:p>
                    <a:p>
                      <a:pPr marL="285750" indent="-285750">
                        <a:buFont typeface="Arial" panose="020B0604020202020204" pitchFamily="34" charset="0"/>
                        <a:buChar char="•"/>
                      </a:pPr>
                      <a:r>
                        <a:rPr lang="ja-JP" altLang="en-US"/>
                        <a:t>コード統合</a:t>
                      </a:r>
                      <a:endParaRPr lang="ja-JP" altLang="en-US"/>
                    </a:p>
                    <a:p>
                      <a:pPr marL="0" lvl="1" indent="-285750">
                        <a:buFont typeface="Arial" panose="020B0604020202020204" pitchFamily="34" charset="0"/>
                        <a:buChar char="•"/>
                      </a:pPr>
                      <a:r>
                        <a:rPr lang="en-US" altLang="zh-CN" sz="1800" dirty="0">
                          <a:sym typeface="+mn-ea"/>
                        </a:rPr>
                        <a:t>Docker</a:t>
                      </a:r>
                      <a:r>
                        <a:rPr lang="ja-JP" altLang="en-US" sz="1800">
                          <a:sym typeface="+mn-ea"/>
                        </a:rPr>
                        <a:t>で</a:t>
                      </a:r>
                      <a:r>
                        <a:rPr lang="zh-CN" altLang="en-US" sz="1800" dirty="0">
                          <a:sym typeface="+mn-ea"/>
                        </a:rPr>
                        <a:t>依存関係隔離</a:t>
                      </a:r>
                      <a:r>
                        <a:rPr lang="ja-JP" altLang="zh-CN" sz="1800">
                          <a:sym typeface="+mn-ea"/>
                        </a:rPr>
                        <a:t>実施</a:t>
                      </a:r>
                      <a:endParaRPr lang="en-US" altLang="ja-JP" sz="1800" dirty="0">
                        <a:sym typeface="+mn-ea"/>
                      </a:endParaRPr>
                    </a:p>
                    <a:p>
                      <a:pPr marL="0" lvl="1" indent="-285750">
                        <a:buFont typeface="Arial" panose="020B0604020202020204" pitchFamily="34" charset="0"/>
                        <a:buChar char="•"/>
                      </a:pPr>
                      <a:r>
                        <a:rPr lang="en-US" altLang="ja-JP" sz="1800" dirty="0">
                          <a:sym typeface="+mn-ea"/>
                        </a:rPr>
                        <a:t>Bug</a:t>
                      </a:r>
                      <a:r>
                        <a:rPr lang="ja-JP" altLang="en-US" sz="1800">
                          <a:sym typeface="+mn-ea"/>
                        </a:rPr>
                        <a:t>修正</a:t>
                      </a:r>
                      <a:endParaRPr lang="zh-CN" altLang="en-US" sz="1800" dirty="0"/>
                    </a:p>
                  </a:txBody>
                  <a:tcPr/>
                </a:tc>
                <a:tc>
                  <a:txBody>
                    <a:bodyPr/>
                    <a:lstStyle/>
                    <a:p>
                      <a:pPr algn="ctr">
                        <a:buNone/>
                      </a:pPr>
                      <a:r>
                        <a:rPr lang="ja-JP" altLang="zh-CN" sz="1800">
                          <a:sym typeface="+mn-ea"/>
                        </a:rPr>
                        <a:t>〇</a:t>
                      </a:r>
                      <a:endParaRPr lang="zh-CN" altLang="en-US"/>
                    </a:p>
                  </a:txBody>
                  <a:tcPr anchor="ctr"/>
                </a:tc>
                <a:tc>
                  <a:txBody>
                    <a:bodyPr/>
                    <a:lstStyle/>
                    <a:p>
                      <a:pPr algn="ctr">
                        <a:buNone/>
                      </a:pPr>
                      <a:r>
                        <a:rPr lang="ja-JP" altLang="zh-CN" sz="1800">
                          <a:sym typeface="+mn-ea"/>
                        </a:rPr>
                        <a:t>〇</a:t>
                      </a:r>
                      <a:endParaRPr lang="zh-CN" altLang="en-US"/>
                    </a:p>
                  </a:txBody>
                  <a:tcPr anchor="ctr"/>
                </a:tc>
              </a:tr>
              <a:tr h="1061720">
                <a:tc>
                  <a:txBody>
                    <a:bodyPr/>
                    <a:lstStyle/>
                    <a:p>
                      <a:pPr algn="ctr">
                        <a:buNone/>
                      </a:pPr>
                      <a:r>
                        <a:rPr lang="ja-JP" altLang="zh-CN"/>
                        <a:t>運用段階</a:t>
                      </a:r>
                      <a:endParaRPr lang="ja-JP" altLang="zh-CN"/>
                    </a:p>
                  </a:txBody>
                  <a:tcPr anchor="ctr"/>
                </a:tc>
                <a:tc>
                  <a:txBody>
                    <a:bodyPr/>
                    <a:lstStyle/>
                    <a:p>
                      <a:pPr marL="0" lvl="1" indent="-285750">
                        <a:buFont typeface="Arial" panose="020B0604020202020204" pitchFamily="34" charset="0"/>
                        <a:buChar char="•"/>
                      </a:pPr>
                      <a:r>
                        <a:rPr lang="en-US" altLang="zh-CN" sz="1800" dirty="0">
                          <a:sym typeface="+mn-ea"/>
                        </a:rPr>
                        <a:t>LLM</a:t>
                      </a:r>
                      <a:r>
                        <a:rPr lang="zh-CN" altLang="en-US" sz="1800" dirty="0">
                          <a:sym typeface="+mn-ea"/>
                        </a:rPr>
                        <a:t>解析精度</a:t>
                      </a:r>
                      <a:r>
                        <a:rPr lang="ja-JP" altLang="en-US" sz="1800">
                          <a:sym typeface="+mn-ea"/>
                        </a:rPr>
                        <a:t>の</a:t>
                      </a:r>
                      <a:r>
                        <a:rPr lang="zh-CN" altLang="en-US" sz="1800" dirty="0">
                          <a:sym typeface="+mn-ea"/>
                        </a:rPr>
                        <a:t>安定化（</a:t>
                      </a:r>
                      <a:r>
                        <a:rPr lang="ja-JP" altLang="en-US" sz="1800">
                          <a:sym typeface="+mn-ea"/>
                        </a:rPr>
                        <a:t>プロンプト</a:t>
                      </a:r>
                      <a:r>
                        <a:rPr lang="zh-CN" altLang="en-US" sz="1800" dirty="0">
                          <a:sym typeface="+mn-ea"/>
                        </a:rPr>
                        <a:t>改善）</a:t>
                      </a:r>
                      <a:endParaRPr lang="zh-CN" altLang="en-US" sz="1800" dirty="0"/>
                    </a:p>
                    <a:p>
                      <a:pPr marL="0" lvl="1" indent="-285750">
                        <a:buFont typeface="Arial" panose="020B0604020202020204" pitchFamily="34" charset="0"/>
                        <a:buChar char="•"/>
                      </a:pPr>
                      <a:r>
                        <a:rPr lang="zh-CN" altLang="en-US" sz="1800" dirty="0">
                          <a:sym typeface="+mn-ea"/>
                        </a:rPr>
                        <a:t>実行結果自動保存＆可視化</a:t>
                      </a:r>
                      <a:endParaRPr lang="zh-CN" altLang="en-US" dirty="0"/>
                    </a:p>
                  </a:txBody>
                  <a:tcPr/>
                </a:tc>
                <a:tc>
                  <a:txBody>
                    <a:bodyPr/>
                    <a:lstStyle/>
                    <a:p>
                      <a:pPr algn="ctr">
                        <a:buNone/>
                      </a:pPr>
                      <a:r>
                        <a:rPr lang="ja-JP" altLang="zh-CN" sz="1800">
                          <a:sym typeface="+mn-ea"/>
                        </a:rPr>
                        <a:t>〇</a:t>
                      </a:r>
                      <a:endParaRPr lang="zh-CN" altLang="en-US"/>
                    </a:p>
                  </a:txBody>
                  <a:tcPr anchor="ctr"/>
                </a:tc>
                <a:tc>
                  <a:txBody>
                    <a:bodyPr/>
                    <a:lstStyle/>
                    <a:p>
                      <a:pPr>
                        <a:buNone/>
                      </a:pPr>
                      <a:endParaRPr lang="zh-CN" altLang="en-US" dirty="0"/>
                    </a:p>
                  </a:txBody>
                  <a:tcPr/>
                </a:tc>
              </a:tr>
            </a:tbl>
          </a:graphicData>
        </a:graphic>
      </p:graphicFrame>
      <p:pic>
        <p:nvPicPr>
          <p:cNvPr id="5" name="图片 4"/>
          <p:cNvPicPr>
            <a:picLocks noChangeAspect="1"/>
          </p:cNvPicPr>
          <p:nvPr>
            <p:custDataLst>
              <p:tags r:id="rId2"/>
            </p:custDataLst>
          </p:nvPr>
        </p:nvPicPr>
        <p:blipFill>
          <a:blip r:embed="rId3"/>
          <a:stretch>
            <a:fillRect/>
          </a:stretch>
        </p:blipFill>
        <p:spPr>
          <a:xfrm>
            <a:off x="6565265" y="1224915"/>
            <a:ext cx="2362200" cy="876300"/>
          </a:xfrm>
          <a:prstGeom prst="rect">
            <a:avLst/>
          </a:prstGeom>
        </p:spPr>
      </p:pic>
      <p:sp>
        <p:nvSpPr>
          <p:cNvPr id="8" name="标题 7"/>
          <p:cNvSpPr txBox="1">
            <a:spLocks noGrp="1"/>
          </p:cNvSpPr>
          <p:nvPr>
            <p:ph type="title" idx="1"/>
            <p:custDataLst>
              <p:tags r:id="rId4"/>
            </p:custDataLst>
          </p:nvPr>
        </p:nvSpPr>
        <p:spPr>
          <a:xfrm>
            <a:off x="767785" y="28518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dirty="0">
                <a:sym typeface="+mn-ea"/>
              </a:rPr>
              <a:t>構築フェーズごとのAIAgentの役割</a:t>
            </a:r>
            <a:endParaRPr dirty="0">
              <a:sym typeface="+mn-ea"/>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右箭头 4"/>
          <p:cNvSpPr/>
          <p:nvPr>
            <p:custDataLst>
              <p:tags r:id="rId1"/>
            </p:custDataLst>
          </p:nvPr>
        </p:nvSpPr>
        <p:spPr>
          <a:xfrm>
            <a:off x="7037070" y="3569970"/>
            <a:ext cx="99758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圆角矩形 13"/>
          <p:cNvSpPr/>
          <p:nvPr>
            <p:custDataLst>
              <p:tags r:id="rId2"/>
            </p:custDataLst>
          </p:nvPr>
        </p:nvSpPr>
        <p:spPr>
          <a:xfrm>
            <a:off x="628650" y="1002665"/>
            <a:ext cx="10933430"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これまで</a:t>
            </a:r>
            <a:r>
              <a:rPr lang="zh-CN" altLang="en-US">
                <a:solidFill>
                  <a:schemeClr val="tx1"/>
                </a:solidFill>
              </a:rPr>
              <a:t>培</a:t>
            </a:r>
            <a:r>
              <a:rPr lang="ja-JP" altLang="en-US">
                <a:solidFill>
                  <a:schemeClr val="tx1"/>
                </a:solidFill>
              </a:rPr>
              <a:t>ってきた</a:t>
            </a:r>
            <a:r>
              <a:rPr lang="en-US" altLang="zh-CN">
                <a:solidFill>
                  <a:schemeClr val="tx1"/>
                </a:solidFill>
              </a:rPr>
              <a:t> AI </a:t>
            </a:r>
            <a:r>
              <a:rPr lang="zh-CN" altLang="en-US">
                <a:solidFill>
                  <a:schemeClr val="tx1"/>
                </a:solidFill>
              </a:rPr>
              <a:t>活用</a:t>
            </a:r>
            <a:r>
              <a:rPr lang="ja-JP" altLang="en-US">
                <a:solidFill>
                  <a:schemeClr val="tx1"/>
                </a:solidFill>
              </a:rPr>
              <a:t>の</a:t>
            </a:r>
            <a:r>
              <a:rPr lang="zh-CN" altLang="en-US">
                <a:solidFill>
                  <a:schemeClr val="tx1"/>
                </a:solidFill>
              </a:rPr>
              <a:t>経験</a:t>
            </a:r>
            <a:r>
              <a:rPr lang="ja-JP" altLang="en-US">
                <a:solidFill>
                  <a:schemeClr val="tx1"/>
                </a:solidFill>
              </a:rPr>
              <a:t>を</a:t>
            </a:r>
            <a:r>
              <a:rPr lang="zh-CN" altLang="en-US">
                <a:solidFill>
                  <a:schemeClr val="tx1"/>
                </a:solidFill>
              </a:rPr>
              <a:t>共有</a:t>
            </a:r>
            <a:r>
              <a:rPr lang="ja-JP" altLang="en-US">
                <a:solidFill>
                  <a:schemeClr val="tx1"/>
                </a:solidFill>
              </a:rPr>
              <a:t>するとともに</a:t>
            </a:r>
            <a:r>
              <a:rPr lang="zh-CN" altLang="en-US">
                <a:solidFill>
                  <a:schemeClr val="tx1"/>
                </a:solidFill>
              </a:rPr>
              <a:t>、</a:t>
            </a:r>
            <a:r>
              <a:rPr lang="en-US" altLang="zh-CN">
                <a:solidFill>
                  <a:schemeClr val="tx1"/>
                </a:solidFill>
              </a:rPr>
              <a:t>AI </a:t>
            </a:r>
            <a:r>
              <a:rPr lang="zh-CN" altLang="en-US">
                <a:solidFill>
                  <a:schemeClr val="tx1"/>
                </a:solidFill>
              </a:rPr>
              <a:t>技術</a:t>
            </a:r>
            <a:r>
              <a:rPr lang="ja-JP" altLang="en-US">
                <a:solidFill>
                  <a:schemeClr val="tx1"/>
                </a:solidFill>
              </a:rPr>
              <a:t>を</a:t>
            </a:r>
            <a:r>
              <a:rPr lang="zh-CN" altLang="en-US">
                <a:solidFill>
                  <a:schemeClr val="tx1"/>
                </a:solidFill>
              </a:rPr>
              <a:t>用</a:t>
            </a:r>
            <a:r>
              <a:rPr lang="ja-JP" altLang="en-US">
                <a:solidFill>
                  <a:schemeClr val="tx1"/>
                </a:solidFill>
              </a:rPr>
              <a:t>いて</a:t>
            </a:r>
            <a:r>
              <a:rPr lang="zh-CN" altLang="en-US">
                <a:solidFill>
                  <a:schemeClr val="tx1"/>
                </a:solidFill>
              </a:rPr>
              <a:t>現実</a:t>
            </a:r>
            <a:r>
              <a:rPr lang="ja-JP" altLang="en-US">
                <a:solidFill>
                  <a:schemeClr val="tx1"/>
                </a:solidFill>
              </a:rPr>
              <a:t>の</a:t>
            </a:r>
            <a:r>
              <a:rPr lang="zh-CN" altLang="en-US">
                <a:solidFill>
                  <a:schemeClr val="tx1"/>
                </a:solidFill>
              </a:rPr>
              <a:t>課題解決</a:t>
            </a:r>
            <a:r>
              <a:rPr lang="ja-JP" altLang="en-US">
                <a:solidFill>
                  <a:schemeClr val="tx1"/>
                </a:solidFill>
              </a:rPr>
              <a:t>に</a:t>
            </a:r>
            <a:r>
              <a:rPr lang="zh-CN" altLang="en-US">
                <a:solidFill>
                  <a:schemeClr val="tx1"/>
                </a:solidFill>
              </a:rPr>
              <a:t>取</a:t>
            </a:r>
            <a:r>
              <a:rPr lang="ja-JP" altLang="en-US">
                <a:solidFill>
                  <a:schemeClr val="tx1"/>
                </a:solidFill>
              </a:rPr>
              <a:t>り</a:t>
            </a:r>
            <a:r>
              <a:rPr lang="zh-CN" altLang="en-US">
                <a:solidFill>
                  <a:schemeClr val="tx1"/>
                </a:solidFill>
              </a:rPr>
              <a:t>組</a:t>
            </a:r>
            <a:r>
              <a:rPr lang="ja-JP" altLang="en-US">
                <a:solidFill>
                  <a:schemeClr val="tx1"/>
                </a:solidFill>
              </a:rPr>
              <a:t>みたい</a:t>
            </a:r>
            <a:r>
              <a:rPr lang="zh-CN" altLang="en-US">
                <a:solidFill>
                  <a:schemeClr val="tx1"/>
                </a:solidFill>
              </a:rPr>
              <a:t>有識者</a:t>
            </a:r>
            <a:r>
              <a:rPr lang="ja-JP" altLang="en-US">
                <a:solidFill>
                  <a:schemeClr val="tx1"/>
                </a:solidFill>
              </a:rPr>
              <a:t>の</a:t>
            </a:r>
            <a:r>
              <a:rPr lang="zh-CN" altLang="en-US">
                <a:solidFill>
                  <a:schemeClr val="tx1"/>
                </a:solidFill>
              </a:rPr>
              <a:t>皆</a:t>
            </a:r>
            <a:r>
              <a:rPr lang="ja-JP" altLang="en-US">
                <a:solidFill>
                  <a:schemeClr val="tx1"/>
                </a:solidFill>
              </a:rPr>
              <a:t>さまと</a:t>
            </a:r>
            <a:r>
              <a:rPr lang="zh-CN" altLang="en-US">
                <a:solidFill>
                  <a:schemeClr val="tx1"/>
                </a:solidFill>
              </a:rPr>
              <a:t>交流</a:t>
            </a:r>
            <a:r>
              <a:rPr lang="ja-JP" altLang="en-US">
                <a:solidFill>
                  <a:schemeClr val="tx1"/>
                </a:solidFill>
              </a:rPr>
              <a:t>できればと</a:t>
            </a:r>
            <a:r>
              <a:rPr lang="zh-CN" altLang="en-US">
                <a:solidFill>
                  <a:schemeClr val="tx1"/>
                </a:solidFill>
              </a:rPr>
              <a:t>思</a:t>
            </a:r>
            <a:r>
              <a:rPr lang="ja-JP" altLang="en-US">
                <a:solidFill>
                  <a:schemeClr val="tx1"/>
                </a:solidFill>
              </a:rPr>
              <a:t>います</a:t>
            </a:r>
            <a:r>
              <a:rPr lang="zh-CN" altLang="en-US">
                <a:solidFill>
                  <a:schemeClr val="tx1"/>
                </a:solidFill>
              </a:rPr>
              <a:t>。</a:t>
            </a:r>
            <a:endParaRPr lang="zh-CN" altLang="en-US">
              <a:solidFill>
                <a:schemeClr val="tx1"/>
              </a:solidFill>
            </a:endParaRPr>
          </a:p>
        </p:txBody>
      </p:sp>
      <p:sp>
        <p:nvSpPr>
          <p:cNvPr id="7" name="流程图: 联系 6"/>
          <p:cNvSpPr/>
          <p:nvPr>
            <p:custDataLst>
              <p:tags r:id="rId3"/>
            </p:custDataLst>
          </p:nvPr>
        </p:nvSpPr>
        <p:spPr>
          <a:xfrm>
            <a:off x="8408670" y="2867025"/>
            <a:ext cx="2849245" cy="2665095"/>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AI</a:t>
            </a:r>
            <a:r>
              <a:rPr lang="ja-JP" altLang="en-US">
                <a:solidFill>
                  <a:schemeClr val="bg1"/>
                </a:solidFill>
              </a:rPr>
              <a:t>活用経験を活かして、世の中の課題を解決していきたい</a:t>
            </a:r>
            <a:endParaRPr lang="ja-JP" altLang="en-US">
              <a:solidFill>
                <a:schemeClr val="bg1"/>
              </a:solidFill>
            </a:endParaRPr>
          </a:p>
        </p:txBody>
      </p:sp>
      <p:sp>
        <p:nvSpPr>
          <p:cNvPr id="8" name="流程图: 联系 7"/>
          <p:cNvSpPr/>
          <p:nvPr>
            <p:custDataLst>
              <p:tags r:id="rId4"/>
            </p:custDataLst>
          </p:nvPr>
        </p:nvSpPr>
        <p:spPr>
          <a:xfrm>
            <a:off x="2331085" y="1985010"/>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ja-JP" altLang="en-US">
                <a:solidFill>
                  <a:schemeClr val="bg1"/>
                </a:solidFill>
              </a:rPr>
              <a:t>活用派</a:t>
            </a:r>
            <a:endParaRPr lang="ja-JP" altLang="en-US">
              <a:solidFill>
                <a:schemeClr val="bg1"/>
              </a:solidFill>
            </a:endParaRPr>
          </a:p>
        </p:txBody>
      </p:sp>
      <p:sp>
        <p:nvSpPr>
          <p:cNvPr id="9" name="流程图: 联系 8"/>
          <p:cNvSpPr/>
          <p:nvPr>
            <p:custDataLst>
              <p:tags r:id="rId5"/>
            </p:custDataLst>
          </p:nvPr>
        </p:nvSpPr>
        <p:spPr>
          <a:xfrm>
            <a:off x="320675" y="3287395"/>
            <a:ext cx="1879600" cy="125095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研究派</a:t>
            </a:r>
            <a:endParaRPr lang="zh-CN" altLang="en-US">
              <a:solidFill>
                <a:schemeClr val="bg1"/>
              </a:solidFill>
            </a:endParaRPr>
          </a:p>
        </p:txBody>
      </p:sp>
      <p:sp>
        <p:nvSpPr>
          <p:cNvPr id="10" name="流程图: 联系 9"/>
          <p:cNvSpPr/>
          <p:nvPr>
            <p:custDataLst>
              <p:tags r:id="rId6"/>
            </p:custDataLst>
          </p:nvPr>
        </p:nvSpPr>
        <p:spPr>
          <a:xfrm>
            <a:off x="2331085" y="4330700"/>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慎重派</a:t>
            </a:r>
            <a:endParaRPr lang="zh-CN" altLang="en-US">
              <a:solidFill>
                <a:schemeClr val="bg1"/>
              </a:solidFill>
            </a:endParaRPr>
          </a:p>
        </p:txBody>
      </p:sp>
      <p:sp>
        <p:nvSpPr>
          <p:cNvPr id="11" name="流程图: 联系 10"/>
          <p:cNvSpPr/>
          <p:nvPr>
            <p:custDataLst>
              <p:tags r:id="rId7"/>
            </p:custDataLst>
          </p:nvPr>
        </p:nvSpPr>
        <p:spPr>
          <a:xfrm>
            <a:off x="4683760" y="3209925"/>
            <a:ext cx="1938655" cy="1473200"/>
          </a:xfrm>
          <a:prstGeom prst="flowChartConnector">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AI</a:t>
            </a:r>
            <a:r>
              <a:rPr lang="zh-CN" altLang="en-US">
                <a:solidFill>
                  <a:schemeClr val="bg1"/>
                </a:solidFill>
              </a:rPr>
              <a:t>懐疑派</a:t>
            </a:r>
            <a:endParaRPr lang="zh-CN" altLang="en-US">
              <a:solidFill>
                <a:schemeClr val="bg1"/>
              </a:solidFill>
            </a:endParaRPr>
          </a:p>
        </p:txBody>
      </p:sp>
      <p:cxnSp>
        <p:nvCxnSpPr>
          <p:cNvPr id="15" name="直接连接符 14"/>
          <p:cNvCxnSpPr>
            <a:stCxn id="8" idx="2"/>
            <a:endCxn id="9" idx="0"/>
          </p:cNvCxnSpPr>
          <p:nvPr>
            <p:custDataLst>
              <p:tags r:id="rId8"/>
            </p:custDataLst>
          </p:nvPr>
        </p:nvCxnSpPr>
        <p:spPr>
          <a:xfrm flipH="1">
            <a:off x="1260475" y="2721610"/>
            <a:ext cx="1070610" cy="565785"/>
          </a:xfrm>
          <a:prstGeom prst="line">
            <a:avLst/>
          </a:prstGeom>
        </p:spPr>
        <p:style>
          <a:lnRef idx="2">
            <a:schemeClr val="accent1"/>
          </a:lnRef>
          <a:fillRef idx="0">
            <a:srgbClr val="FFFFFF"/>
          </a:fillRef>
          <a:effectRef idx="0">
            <a:srgbClr val="FFFFFF"/>
          </a:effectRef>
          <a:fontRef idx="minor">
            <a:schemeClr val="tx1"/>
          </a:fontRef>
        </p:style>
      </p:cxnSp>
      <p:cxnSp>
        <p:nvCxnSpPr>
          <p:cNvPr id="16" name="直接连接符 15"/>
          <p:cNvCxnSpPr>
            <a:stCxn id="10" idx="2"/>
            <a:endCxn id="9" idx="4"/>
          </p:cNvCxnSpPr>
          <p:nvPr>
            <p:custDataLst>
              <p:tags r:id="rId9"/>
            </p:custDataLst>
          </p:nvPr>
        </p:nvCxnSpPr>
        <p:spPr>
          <a:xfrm flipH="1" flipV="1">
            <a:off x="1260475" y="4538345"/>
            <a:ext cx="1070610" cy="528955"/>
          </a:xfrm>
          <a:prstGeom prst="line">
            <a:avLst/>
          </a:prstGeom>
        </p:spPr>
        <p:style>
          <a:lnRef idx="2">
            <a:schemeClr val="accent1"/>
          </a:lnRef>
          <a:fillRef idx="0">
            <a:srgbClr val="FFFFFF"/>
          </a:fillRef>
          <a:effectRef idx="0">
            <a:srgbClr val="FFFFFF"/>
          </a:effectRef>
          <a:fontRef idx="minor">
            <a:schemeClr val="tx1"/>
          </a:fontRef>
        </p:style>
      </p:cxnSp>
      <p:cxnSp>
        <p:nvCxnSpPr>
          <p:cNvPr id="17" name="直接连接符 16"/>
          <p:cNvCxnSpPr>
            <a:stCxn id="10" idx="6"/>
            <a:endCxn id="11" idx="4"/>
          </p:cNvCxnSpPr>
          <p:nvPr>
            <p:custDataLst>
              <p:tags r:id="rId10"/>
            </p:custDataLst>
          </p:nvPr>
        </p:nvCxnSpPr>
        <p:spPr>
          <a:xfrm flipV="1">
            <a:off x="4269740" y="4683125"/>
            <a:ext cx="1383665" cy="384175"/>
          </a:xfrm>
          <a:prstGeom prst="line">
            <a:avLst/>
          </a:prstGeom>
        </p:spPr>
        <p:style>
          <a:lnRef idx="2">
            <a:schemeClr val="accent1"/>
          </a:lnRef>
          <a:fillRef idx="0">
            <a:srgbClr val="FFFFFF"/>
          </a:fillRef>
          <a:effectRef idx="0">
            <a:srgbClr val="FFFFFF"/>
          </a:effectRef>
          <a:fontRef idx="minor">
            <a:schemeClr val="tx1"/>
          </a:fontRef>
        </p:style>
      </p:cxnSp>
      <p:cxnSp>
        <p:nvCxnSpPr>
          <p:cNvPr id="19" name="直接连接符 18"/>
          <p:cNvCxnSpPr>
            <a:stCxn id="8" idx="6"/>
            <a:endCxn id="11" idx="0"/>
          </p:cNvCxnSpPr>
          <p:nvPr>
            <p:custDataLst>
              <p:tags r:id="rId11"/>
            </p:custDataLst>
          </p:nvPr>
        </p:nvCxnSpPr>
        <p:spPr>
          <a:xfrm>
            <a:off x="4269740" y="2721610"/>
            <a:ext cx="1383665" cy="488315"/>
          </a:xfrm>
          <a:prstGeom prst="line">
            <a:avLst/>
          </a:prstGeom>
        </p:spPr>
        <p:style>
          <a:lnRef idx="2">
            <a:schemeClr val="accent1"/>
          </a:lnRef>
          <a:fillRef idx="0">
            <a:srgbClr val="FFFFFF"/>
          </a:fillRef>
          <a:effectRef idx="0">
            <a:srgbClr val="FFFFFF"/>
          </a:effectRef>
          <a:fontRef idx="minor">
            <a:schemeClr val="tx1"/>
          </a:fontRef>
        </p:style>
      </p:cxnSp>
      <p:sp>
        <p:nvSpPr>
          <p:cNvPr id="21" name="标题 20"/>
          <p:cNvSpPr txBox="1">
            <a:spLocks noGrp="1"/>
          </p:cNvSpPr>
          <p:nvPr>
            <p:ph type="title" idx="2"/>
            <p:custDataLst>
              <p:tags r:id="rId12"/>
            </p:custDataLst>
          </p:nvPr>
        </p:nvSpPr>
        <p:spPr>
          <a:xfrm>
            <a:off x="628720" y="19946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なぜ登壇するのか</a:t>
            </a:r>
            <a:endParaRPr>
              <a:sym typeface="+mn-ea"/>
            </a:endParaRPr>
          </a:p>
        </p:txBody>
      </p:sp>
    </p:spTree>
    <p:custDataLst>
      <p:tags r:id="rId1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流程图: 可选过程 3"/>
          <p:cNvSpPr/>
          <p:nvPr>
            <p:custDataLst>
              <p:tags r:id="rId1"/>
            </p:custDataLst>
          </p:nvPr>
        </p:nvSpPr>
        <p:spPr>
          <a:xfrm>
            <a:off x="978535" y="19881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従来</a:t>
            </a:r>
            <a:r>
              <a:rPr lang="en-US" altLang="zh-CN">
                <a:solidFill>
                  <a:schemeClr val="bg1"/>
                </a:solidFill>
              </a:rPr>
              <a:t>M1</a:t>
            </a:r>
            <a:r>
              <a:rPr lang="ja-JP" altLang="en-US">
                <a:solidFill>
                  <a:schemeClr val="bg1"/>
                </a:solidFill>
              </a:rPr>
              <a:t>リーダー</a:t>
            </a:r>
            <a:endParaRPr lang="ja-JP" altLang="en-US">
              <a:solidFill>
                <a:schemeClr val="bg1"/>
              </a:solidFill>
            </a:endParaRPr>
          </a:p>
        </p:txBody>
      </p:sp>
      <p:sp>
        <p:nvSpPr>
          <p:cNvPr id="5" name="流程图: 可选过程 4"/>
          <p:cNvSpPr/>
          <p:nvPr>
            <p:custDataLst>
              <p:tags r:id="rId2"/>
            </p:custDataLst>
          </p:nvPr>
        </p:nvSpPr>
        <p:spPr>
          <a:xfrm>
            <a:off x="7724775" y="19881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これから</a:t>
            </a:r>
            <a:r>
              <a:rPr lang="en-US" altLang="zh-CN">
                <a:solidFill>
                  <a:schemeClr val="bg1"/>
                </a:solidFill>
              </a:rPr>
              <a:t>M1</a:t>
            </a:r>
            <a:r>
              <a:rPr lang="ja-JP" altLang="en-US">
                <a:solidFill>
                  <a:schemeClr val="bg1"/>
                </a:solidFill>
              </a:rPr>
              <a:t>リーダー</a:t>
            </a:r>
            <a:endParaRPr lang="ja-JP" altLang="en-US">
              <a:solidFill>
                <a:schemeClr val="bg1"/>
              </a:solidFill>
            </a:endParaRPr>
          </a:p>
        </p:txBody>
      </p:sp>
      <p:sp>
        <p:nvSpPr>
          <p:cNvPr id="6" name="流程图: 可选过程 5"/>
          <p:cNvSpPr/>
          <p:nvPr>
            <p:custDataLst>
              <p:tags r:id="rId3"/>
            </p:custDataLst>
          </p:nvPr>
        </p:nvSpPr>
        <p:spPr>
          <a:xfrm>
            <a:off x="1329055" y="431546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B</a:t>
            </a:r>
            <a:r>
              <a:rPr lang="ja-JP" altLang="en-US">
                <a:solidFill>
                  <a:schemeClr val="bg1"/>
                </a:solidFill>
              </a:rPr>
              <a:t>さん</a:t>
            </a:r>
            <a:endParaRPr lang="ja-JP" altLang="en-US">
              <a:solidFill>
                <a:schemeClr val="bg1"/>
              </a:solidFill>
            </a:endParaRPr>
          </a:p>
        </p:txBody>
      </p:sp>
      <p:sp>
        <p:nvSpPr>
          <p:cNvPr id="7" name="流程图: 可选过程 6"/>
          <p:cNvSpPr/>
          <p:nvPr>
            <p:custDataLst>
              <p:tags r:id="rId4"/>
            </p:custDataLst>
          </p:nvPr>
        </p:nvSpPr>
        <p:spPr>
          <a:xfrm>
            <a:off x="1329055" y="323088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a:t>
            </a:r>
            <a:r>
              <a:rPr lang="ja-JP" altLang="en-US">
                <a:solidFill>
                  <a:schemeClr val="bg1"/>
                </a:solidFill>
              </a:rPr>
              <a:t>さん</a:t>
            </a:r>
            <a:endParaRPr lang="ja-JP" altLang="en-US">
              <a:solidFill>
                <a:schemeClr val="bg1"/>
              </a:solidFill>
            </a:endParaRPr>
          </a:p>
        </p:txBody>
      </p:sp>
      <p:sp>
        <p:nvSpPr>
          <p:cNvPr id="8" name="流程图: 可选过程 7"/>
          <p:cNvSpPr/>
          <p:nvPr>
            <p:custDataLst>
              <p:tags r:id="rId5"/>
            </p:custDataLst>
          </p:nvPr>
        </p:nvSpPr>
        <p:spPr>
          <a:xfrm>
            <a:off x="1329055" y="5400040"/>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C</a:t>
            </a:r>
            <a:r>
              <a:rPr lang="ja-JP" altLang="en-US">
                <a:solidFill>
                  <a:schemeClr val="bg1"/>
                </a:solidFill>
              </a:rPr>
              <a:t>さん</a:t>
            </a:r>
            <a:endParaRPr lang="ja-JP" altLang="en-US">
              <a:solidFill>
                <a:schemeClr val="bg1"/>
              </a:solidFill>
            </a:endParaRPr>
          </a:p>
        </p:txBody>
      </p:sp>
      <p:sp>
        <p:nvSpPr>
          <p:cNvPr id="9" name="流程图: 可选过程 8"/>
          <p:cNvSpPr/>
          <p:nvPr>
            <p:custDataLst>
              <p:tags r:id="rId6"/>
            </p:custDataLst>
          </p:nvPr>
        </p:nvSpPr>
        <p:spPr>
          <a:xfrm>
            <a:off x="8230870" y="431736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solidFill>
                  <a:schemeClr val="bg1"/>
                </a:solidFill>
              </a:rPr>
              <a:t>Agent B</a:t>
            </a:r>
            <a:endParaRPr lang="en-US">
              <a:solidFill>
                <a:schemeClr val="bg1"/>
              </a:solidFill>
            </a:endParaRPr>
          </a:p>
        </p:txBody>
      </p:sp>
      <p:sp>
        <p:nvSpPr>
          <p:cNvPr id="10" name="流程图: 可选过程 9"/>
          <p:cNvSpPr/>
          <p:nvPr>
            <p:custDataLst>
              <p:tags r:id="rId7"/>
            </p:custDataLst>
          </p:nvPr>
        </p:nvSpPr>
        <p:spPr>
          <a:xfrm>
            <a:off x="8230870" y="323278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Agent A</a:t>
            </a:r>
            <a:endParaRPr lang="en-US" altLang="ja-JP">
              <a:solidFill>
                <a:schemeClr val="bg1"/>
              </a:solidFill>
            </a:endParaRPr>
          </a:p>
        </p:txBody>
      </p:sp>
      <p:sp>
        <p:nvSpPr>
          <p:cNvPr id="11" name="流程图: 可选过程 10"/>
          <p:cNvSpPr/>
          <p:nvPr>
            <p:custDataLst>
              <p:tags r:id="rId8"/>
            </p:custDataLst>
          </p:nvPr>
        </p:nvSpPr>
        <p:spPr>
          <a:xfrm>
            <a:off x="8230870" y="5401945"/>
            <a:ext cx="2490470" cy="959485"/>
          </a:xfrm>
          <a:prstGeom prst="flowChartAlternateProcess">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Agent C</a:t>
            </a:r>
            <a:endParaRPr lang="en-US" altLang="ja-JP">
              <a:solidFill>
                <a:schemeClr val="bg1"/>
              </a:solidFill>
            </a:endParaRPr>
          </a:p>
        </p:txBody>
      </p:sp>
      <p:sp>
        <p:nvSpPr>
          <p:cNvPr id="12" name="右箭头 11"/>
          <p:cNvSpPr/>
          <p:nvPr>
            <p:custDataLst>
              <p:tags r:id="rId9"/>
            </p:custDataLst>
          </p:nvPr>
        </p:nvSpPr>
        <p:spPr>
          <a:xfrm>
            <a:off x="5090160" y="2686050"/>
            <a:ext cx="1424305" cy="3362960"/>
          </a:xfrm>
          <a:prstGeom prst="rightArrow">
            <a:avLst/>
          </a:pr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4" name="圆角矩形 13"/>
          <p:cNvSpPr/>
          <p:nvPr>
            <p:custDataLst>
              <p:tags r:id="rId10"/>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これから、</a:t>
            </a:r>
            <a:r>
              <a:rPr lang="en-US" altLang="ja-JP">
                <a:solidFill>
                  <a:schemeClr val="tx1"/>
                </a:solidFill>
              </a:rPr>
              <a:t>AIAgent</a:t>
            </a:r>
            <a:r>
              <a:rPr lang="ja-JP" altLang="en-US">
                <a:solidFill>
                  <a:schemeClr val="tx1"/>
                </a:solidFill>
              </a:rPr>
              <a:t>メンバーはどう協働した方がよいのかが気になっています。</a:t>
            </a:r>
            <a:endParaRPr lang="ja-JP" altLang="en-US">
              <a:solidFill>
                <a:schemeClr val="tx1"/>
              </a:solidFill>
            </a:endParaRPr>
          </a:p>
        </p:txBody>
      </p:sp>
      <p:sp>
        <p:nvSpPr>
          <p:cNvPr id="16" name="标题 15"/>
          <p:cNvSpPr txBox="1">
            <a:spLocks noGrp="1"/>
          </p:cNvSpPr>
          <p:nvPr>
            <p:ph type="title" idx="1"/>
            <p:custDataLst>
              <p:tags r:id="rId11"/>
            </p:custDataLst>
          </p:nvPr>
        </p:nvSpPr>
        <p:spPr>
          <a:xfrm>
            <a:off x="608400" y="16453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なぜこのテーマで話すのか</a:t>
            </a:r>
            <a:endParaRPr>
              <a:sym typeface="+mn-ea"/>
            </a:endParaRPr>
          </a:p>
        </p:txBody>
      </p:sp>
    </p:spTree>
    <p:custDataLst>
      <p:tags r:id="rId1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圆角矩形 2"/>
          <p:cNvSpPr/>
          <p:nvPr>
            <p:custDataLst>
              <p:tags r:id="rId1"/>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endParaRPr lang="ja-JP" altLang="en-US" sz="3600">
              <a:solidFill>
                <a:schemeClr val="bg1"/>
              </a:solidFill>
            </a:endParaRP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endParaRPr lang="ja-JP" altLang="en-US" sz="2400">
              <a:solidFill>
                <a:schemeClr val="bg1"/>
              </a:solidFill>
            </a:endParaRPr>
          </a:p>
        </p:txBody>
      </p:sp>
      <p:sp>
        <p:nvSpPr>
          <p:cNvPr id="5" name="右箭头 4"/>
          <p:cNvSpPr/>
          <p:nvPr>
            <p:custDataLst>
              <p:tags r:id="rId2"/>
            </p:custDataLst>
          </p:nvPr>
        </p:nvSpPr>
        <p:spPr>
          <a:xfrm>
            <a:off x="3660775" y="2159000"/>
            <a:ext cx="4592320"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圆角矩形 12"/>
          <p:cNvSpPr/>
          <p:nvPr>
            <p:custDataLst>
              <p:tags r:id="rId3"/>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endParaRPr lang="ja-JP" altLang="en-US" sz="3600">
              <a:solidFill>
                <a:schemeClr val="bg1"/>
              </a:solidFill>
            </a:endParaRPr>
          </a:p>
        </p:txBody>
      </p:sp>
      <p:sp>
        <p:nvSpPr>
          <p:cNvPr id="14" name="圆角矩形 13"/>
          <p:cNvSpPr/>
          <p:nvPr>
            <p:custDataLst>
              <p:tags r:id="rId4"/>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endParaRPr lang="ja-JP" altLang="en-US">
              <a:solidFill>
                <a:schemeClr val="tx1"/>
              </a:solidFill>
            </a:endParaRPr>
          </a:p>
        </p:txBody>
      </p:sp>
      <p:pic>
        <p:nvPicPr>
          <p:cNvPr id="6" name="图片 5"/>
          <p:cNvPicPr>
            <a:picLocks noChangeAspect="1"/>
          </p:cNvPicPr>
          <p:nvPr>
            <p:custDataLst>
              <p:tags r:id="rId5"/>
            </p:custDataLst>
          </p:nvPr>
        </p:nvPicPr>
        <p:blipFill>
          <a:blip r:embed="rId6"/>
          <a:stretch>
            <a:fillRect/>
          </a:stretch>
        </p:blipFill>
        <p:spPr>
          <a:xfrm>
            <a:off x="4109720" y="3067685"/>
            <a:ext cx="3178810" cy="3519805"/>
          </a:xfrm>
          <a:prstGeom prst="rect">
            <a:avLst/>
          </a:prstGeom>
        </p:spPr>
      </p:pic>
      <p:sp>
        <p:nvSpPr>
          <p:cNvPr id="20" name="标题 19"/>
          <p:cNvSpPr txBox="1">
            <a:spLocks noGrp="1"/>
          </p:cNvSpPr>
          <p:nvPr>
            <p:ph type="title" idx="2"/>
            <p:custDataLst>
              <p:tags r:id="rId7"/>
            </p:custDataLst>
          </p:nvPr>
        </p:nvSpPr>
        <p:spPr>
          <a:xfrm>
            <a:off x="608400" y="12326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endParaRPr>
              <a:sym typeface="+mn-ea"/>
            </a:endParaRPr>
          </a:p>
        </p:txBody>
      </p:sp>
    </p:spTree>
    <p:custDataLst>
      <p:tags r:id="rId8"/>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custDataLst>
              <p:tags r:id="rId1"/>
            </p:custDataLst>
          </p:nvPr>
        </p:nvSpPr>
        <p:spPr>
          <a:xfrm>
            <a:off x="4469765" y="4587875"/>
            <a:ext cx="2866390" cy="2046605"/>
          </a:xfrm>
          <a:prstGeom prst="roundRect">
            <a:avLst/>
          </a:prstGeom>
          <a:noFill/>
          <a:ln w="12700" cmpd="sng">
            <a:solidFill>
              <a:schemeClr val="accent1">
                <a:shade val="50000"/>
              </a:schemeClr>
            </a:solidFill>
            <a:prstDash val="dashDot"/>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sz="6000">
                <a:solidFill>
                  <a:schemeClr val="bg1"/>
                </a:solidFill>
              </a:rPr>
              <a:t>AI Builder</a:t>
            </a:r>
            <a:endParaRPr lang="en-US" altLang="zh-CN" sz="6000">
              <a:solidFill>
                <a:schemeClr val="bg1"/>
              </a:solidFill>
            </a:endParaRPr>
          </a:p>
        </p:txBody>
      </p:sp>
      <p:sp>
        <p:nvSpPr>
          <p:cNvPr id="3" name="圆角矩形 2"/>
          <p:cNvSpPr/>
          <p:nvPr>
            <p:custDataLst>
              <p:tags r:id="rId2"/>
            </p:custDataLst>
          </p:nvPr>
        </p:nvSpPr>
        <p:spPr>
          <a:xfrm>
            <a:off x="752475" y="2035810"/>
            <a:ext cx="2609215" cy="467106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sz="3600">
                <a:solidFill>
                  <a:schemeClr val="bg1"/>
                </a:solidFill>
              </a:rPr>
              <a:t>AI</a:t>
            </a:r>
            <a:r>
              <a:rPr lang="ja-JP" altLang="en-US" sz="3600">
                <a:solidFill>
                  <a:schemeClr val="bg1"/>
                </a:solidFill>
              </a:rPr>
              <a:t>テクノロジー</a:t>
            </a:r>
            <a:endParaRPr lang="ja-JP" altLang="en-US" sz="3600">
              <a:solidFill>
                <a:schemeClr val="bg1"/>
              </a:solidFill>
            </a:endParaRPr>
          </a:p>
          <a:p>
            <a:pPr algn="ctr"/>
            <a:r>
              <a:rPr lang="ja-JP" altLang="en-US" sz="2400">
                <a:solidFill>
                  <a:schemeClr val="bg1"/>
                </a:solidFill>
              </a:rPr>
              <a:t>（</a:t>
            </a:r>
            <a:r>
              <a:rPr lang="en-US" altLang="ja-JP" sz="2400">
                <a:solidFill>
                  <a:schemeClr val="bg1"/>
                </a:solidFill>
              </a:rPr>
              <a:t>GPT5</a:t>
            </a:r>
            <a:r>
              <a:rPr lang="ja-JP" altLang="en-US" sz="2400">
                <a:solidFill>
                  <a:schemeClr val="bg1"/>
                </a:solidFill>
              </a:rPr>
              <a:t>等）</a:t>
            </a:r>
            <a:endParaRPr lang="ja-JP" altLang="en-US" sz="2400">
              <a:solidFill>
                <a:schemeClr val="bg1"/>
              </a:solidFill>
            </a:endParaRPr>
          </a:p>
        </p:txBody>
      </p:sp>
      <p:sp>
        <p:nvSpPr>
          <p:cNvPr id="5" name="右箭头 4"/>
          <p:cNvSpPr/>
          <p:nvPr>
            <p:custDataLst>
              <p:tags r:id="rId3"/>
            </p:custDataLst>
          </p:nvPr>
        </p:nvSpPr>
        <p:spPr>
          <a:xfrm>
            <a:off x="3660140" y="2266950"/>
            <a:ext cx="4592320"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3" name="圆角矩形 12"/>
          <p:cNvSpPr/>
          <p:nvPr>
            <p:custDataLst>
              <p:tags r:id="rId4"/>
            </p:custDataLst>
          </p:nvPr>
        </p:nvSpPr>
        <p:spPr>
          <a:xfrm>
            <a:off x="8551545" y="2035810"/>
            <a:ext cx="2244090" cy="46926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sz="3600">
                <a:solidFill>
                  <a:schemeClr val="bg1"/>
                </a:solidFill>
              </a:rPr>
              <a:t>現実課題解決</a:t>
            </a:r>
            <a:endParaRPr lang="ja-JP" altLang="en-US" sz="3600">
              <a:solidFill>
                <a:schemeClr val="bg1"/>
              </a:solidFill>
            </a:endParaRPr>
          </a:p>
        </p:txBody>
      </p:sp>
      <p:sp>
        <p:nvSpPr>
          <p:cNvPr id="14" name="圆角矩形 13"/>
          <p:cNvSpPr/>
          <p:nvPr>
            <p:custDataLst>
              <p:tags r:id="rId5"/>
            </p:custDataLst>
          </p:nvPr>
        </p:nvSpPr>
        <p:spPr>
          <a:xfrm>
            <a:off x="464820" y="935355"/>
            <a:ext cx="11261725"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t" anchorCtr="0"/>
          <a:lstStyle/>
          <a:p>
            <a:pPr indent="0" algn="l">
              <a:buNone/>
            </a:pPr>
            <a:r>
              <a:rPr lang="en-US" altLang="ja-JP">
                <a:solidFill>
                  <a:schemeClr val="tx1"/>
                </a:solidFill>
              </a:rPr>
              <a:t>AIAgent</a:t>
            </a:r>
            <a:r>
              <a:rPr lang="ja-JP" altLang="en-US">
                <a:solidFill>
                  <a:schemeClr val="tx1"/>
                </a:solidFill>
              </a:rPr>
              <a:t>を用いて、現実課題を解決する際に、解決できるか或いは何が問題が合って第三者の力が必要かが気になっているため、自分が持っている課題に対して、</a:t>
            </a:r>
            <a:r>
              <a:rPr lang="en-US" altLang="ja-JP">
                <a:solidFill>
                  <a:schemeClr val="tx1"/>
                </a:solidFill>
              </a:rPr>
              <a:t>AIAgent</a:t>
            </a:r>
            <a:r>
              <a:rPr lang="ja-JP" altLang="en-US">
                <a:solidFill>
                  <a:schemeClr val="tx1"/>
                </a:solidFill>
              </a:rPr>
              <a:t>を利用して解決方法を取り組んでみました。</a:t>
            </a:r>
            <a:endParaRPr lang="ja-JP" altLang="en-US">
              <a:solidFill>
                <a:schemeClr val="tx1"/>
              </a:solidFill>
            </a:endParaRPr>
          </a:p>
        </p:txBody>
      </p:sp>
      <p:sp>
        <p:nvSpPr>
          <p:cNvPr id="7" name="右箭头 6"/>
          <p:cNvSpPr/>
          <p:nvPr>
            <p:custDataLst>
              <p:tags r:id="rId6"/>
            </p:custDataLst>
          </p:nvPr>
        </p:nvSpPr>
        <p:spPr>
          <a:xfrm>
            <a:off x="3635375" y="498221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8" name="右箭头 7"/>
          <p:cNvSpPr/>
          <p:nvPr>
            <p:custDataLst>
              <p:tags r:id="rId7"/>
            </p:custDataLst>
          </p:nvPr>
        </p:nvSpPr>
        <p:spPr>
          <a:xfrm>
            <a:off x="7609205" y="4982210"/>
            <a:ext cx="668655" cy="125857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9" name="文本框 8"/>
          <p:cNvSpPr txBox="1"/>
          <p:nvPr>
            <p:custDataLst>
              <p:tags r:id="rId8"/>
            </p:custDataLst>
          </p:nvPr>
        </p:nvSpPr>
        <p:spPr>
          <a:xfrm>
            <a:off x="5612130" y="3457575"/>
            <a:ext cx="688975" cy="645160"/>
          </a:xfrm>
          <a:prstGeom prst="rect">
            <a:avLst/>
          </a:prstGeom>
          <a:noFill/>
        </p:spPr>
        <p:txBody>
          <a:bodyPr wrap="square" rtlCol="0">
            <a:normAutofit fontScale="97500"/>
          </a:bodyPr>
          <a:lstStyle/>
          <a:p>
            <a:r>
              <a:rPr lang="en-US" altLang="zh-CN" sz="3600">
                <a:solidFill>
                  <a:schemeClr val="tx1"/>
                </a:solidFill>
              </a:rPr>
              <a:t>or</a:t>
            </a:r>
            <a:endParaRPr lang="en-US" altLang="zh-CN" sz="3600">
              <a:solidFill>
                <a:schemeClr val="tx1"/>
              </a:solidFill>
            </a:endParaRPr>
          </a:p>
        </p:txBody>
      </p:sp>
      <p:sp>
        <p:nvSpPr>
          <p:cNvPr id="10" name="文本框 9"/>
          <p:cNvSpPr txBox="1"/>
          <p:nvPr>
            <p:custDataLst>
              <p:tags r:id="rId9"/>
            </p:custDataLst>
          </p:nvPr>
        </p:nvSpPr>
        <p:spPr>
          <a:xfrm>
            <a:off x="5654675" y="5104130"/>
            <a:ext cx="604520" cy="768350"/>
          </a:xfrm>
          <a:prstGeom prst="rect">
            <a:avLst/>
          </a:prstGeom>
          <a:noFill/>
        </p:spPr>
        <p:txBody>
          <a:bodyPr wrap="square" rtlCol="0">
            <a:normAutofit fontScale="97500"/>
          </a:bodyPr>
          <a:lstStyle/>
          <a:p>
            <a:r>
              <a:rPr lang="en-US" altLang="zh-CN" sz="4400" b="1">
                <a:solidFill>
                  <a:srgbClr val="FF0000"/>
                </a:solidFill>
              </a:rPr>
              <a:t>?</a:t>
            </a:r>
            <a:endParaRPr lang="en-US" altLang="zh-CN" sz="4400" b="1">
              <a:solidFill>
                <a:srgbClr val="FF0000"/>
              </a:solidFill>
            </a:endParaRPr>
          </a:p>
        </p:txBody>
      </p:sp>
      <p:sp>
        <p:nvSpPr>
          <p:cNvPr id="6" name="乘号 5"/>
          <p:cNvSpPr/>
          <p:nvPr>
            <p:custDataLst>
              <p:tags r:id="rId10"/>
            </p:custDataLst>
          </p:nvPr>
        </p:nvSpPr>
        <p:spPr>
          <a:xfrm>
            <a:off x="5264785" y="2179320"/>
            <a:ext cx="1383030" cy="1346200"/>
          </a:xfrm>
          <a:prstGeom prst="mathMultiply">
            <a:avLst>
              <a:gd name="adj1" fmla="val 15283"/>
            </a:avLst>
          </a:prstGeom>
          <a:solidFill>
            <a:srgbClr val="C00000"/>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20" name="标题 19"/>
          <p:cNvSpPr txBox="1">
            <a:spLocks noGrp="1"/>
          </p:cNvSpPr>
          <p:nvPr>
            <p:ph type="title" idx="2"/>
            <p:custDataLst>
              <p:tags r:id="rId11"/>
            </p:custDataLst>
          </p:nvPr>
        </p:nvSpPr>
        <p:spPr>
          <a:xfrm>
            <a:off x="608400" y="10484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なぜこのテーマで話すのか</a:t>
            </a:r>
            <a:endParaRPr>
              <a:sym typeface="+mn-ea"/>
            </a:endParaRPr>
          </a:p>
        </p:txBody>
      </p:sp>
    </p:spTree>
    <p:custDataLst>
      <p:tags r:id="rId1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圆角矩形 13"/>
          <p:cNvSpPr/>
          <p:nvPr>
            <p:custDataLst>
              <p:tags r:id="rId1"/>
            </p:custDataLst>
          </p:nvPr>
        </p:nvSpPr>
        <p:spPr>
          <a:xfrm>
            <a:off x="628650" y="1002665"/>
            <a:ext cx="10933430" cy="847090"/>
          </a:xfrm>
          <a:prstGeom prst="roundRect">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indent="0" algn="l">
              <a:buNone/>
            </a:pPr>
            <a:r>
              <a:rPr lang="ja-JP" altLang="en-US">
                <a:solidFill>
                  <a:schemeClr val="tx1"/>
                </a:solidFill>
              </a:rPr>
              <a:t>日々出来る</a:t>
            </a:r>
            <a:r>
              <a:rPr lang="en-US" altLang="ja-JP">
                <a:solidFill>
                  <a:schemeClr val="tx1"/>
                </a:solidFill>
              </a:rPr>
              <a:t>AI</a:t>
            </a:r>
            <a:r>
              <a:rPr lang="ja-JP" altLang="en-US">
                <a:solidFill>
                  <a:schemeClr val="tx1"/>
                </a:solidFill>
              </a:rPr>
              <a:t>サービスの情報をキャッチしにくいと技術限界を検知することが時間かかることを解決したい。</a:t>
            </a:r>
            <a:endParaRPr lang="ja-JP" altLang="en-US">
              <a:solidFill>
                <a:schemeClr val="tx1"/>
              </a:solidFill>
            </a:endParaRPr>
          </a:p>
        </p:txBody>
      </p:sp>
      <p:sp>
        <p:nvSpPr>
          <p:cNvPr id="8" name="圆角矩形 7"/>
          <p:cNvSpPr/>
          <p:nvPr>
            <p:custDataLst>
              <p:tags r:id="rId2"/>
            </p:custDataLst>
          </p:nvPr>
        </p:nvSpPr>
        <p:spPr>
          <a:xfrm>
            <a:off x="752475" y="2035810"/>
            <a:ext cx="1862455" cy="9664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solidFill>
                  <a:schemeClr val="bg1"/>
                </a:solidFill>
              </a:rPr>
              <a:t>2022</a:t>
            </a:r>
            <a:r>
              <a:rPr lang="ja-JP" altLang="en-US">
                <a:solidFill>
                  <a:schemeClr val="bg1"/>
                </a:solidFill>
              </a:rPr>
              <a:t>年</a:t>
            </a:r>
            <a:r>
              <a:rPr lang="en-US" altLang="ja-JP">
                <a:solidFill>
                  <a:schemeClr val="bg1"/>
                </a:solidFill>
              </a:rPr>
              <a:t>11</a:t>
            </a:r>
            <a:r>
              <a:rPr lang="ja-JP" altLang="en-US">
                <a:solidFill>
                  <a:schemeClr val="bg1"/>
                </a:solidFill>
              </a:rPr>
              <a:t>月</a:t>
            </a:r>
            <a:endParaRPr lang="ja-JP" altLang="en-US">
              <a:solidFill>
                <a:schemeClr val="bg1"/>
              </a:solidFill>
            </a:endParaRPr>
          </a:p>
          <a:p>
            <a:pPr algn="ctr"/>
            <a:r>
              <a:rPr lang="en-US" altLang="ja-JP">
                <a:solidFill>
                  <a:schemeClr val="bg1"/>
                </a:solidFill>
              </a:rPr>
              <a:t>GPT</a:t>
            </a:r>
            <a:r>
              <a:rPr lang="ja-JP" altLang="en-US">
                <a:solidFill>
                  <a:schemeClr val="bg1"/>
                </a:solidFill>
              </a:rPr>
              <a:t>サービス発表</a:t>
            </a:r>
            <a:endParaRPr lang="ja-JP" altLang="en-US">
              <a:solidFill>
                <a:schemeClr val="bg1"/>
              </a:solidFill>
            </a:endParaRPr>
          </a:p>
        </p:txBody>
      </p:sp>
      <p:sp>
        <p:nvSpPr>
          <p:cNvPr id="9" name="右箭头 8"/>
          <p:cNvSpPr/>
          <p:nvPr>
            <p:custDataLst>
              <p:tags r:id="rId3"/>
            </p:custDataLst>
          </p:nvPr>
        </p:nvSpPr>
        <p:spPr>
          <a:xfrm>
            <a:off x="2752725" y="2035810"/>
            <a:ext cx="668655" cy="95758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0" name="圆角矩形 9"/>
          <p:cNvSpPr/>
          <p:nvPr>
            <p:custDataLst>
              <p:tags r:id="rId4"/>
            </p:custDataLst>
          </p:nvPr>
        </p:nvSpPr>
        <p:spPr>
          <a:xfrm>
            <a:off x="3559175" y="2035810"/>
            <a:ext cx="2996565" cy="105092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マルチモーダル対応や高度な推論能力を持つモデルが次々登場</a:t>
            </a:r>
            <a:endParaRPr lang="ja-JP" altLang="en-US">
              <a:solidFill>
                <a:schemeClr val="bg1"/>
              </a:solidFill>
            </a:endParaRPr>
          </a:p>
        </p:txBody>
      </p:sp>
      <p:sp>
        <p:nvSpPr>
          <p:cNvPr id="11" name="右箭头 10"/>
          <p:cNvSpPr/>
          <p:nvPr>
            <p:custDataLst>
              <p:tags r:id="rId5"/>
            </p:custDataLst>
          </p:nvPr>
        </p:nvSpPr>
        <p:spPr>
          <a:xfrm>
            <a:off x="6693535" y="2129155"/>
            <a:ext cx="668655" cy="957580"/>
          </a:xfrm>
          <a:prstGeom prst="rightArrow">
            <a:avLst>
              <a:gd name="adj1" fmla="val 40363"/>
              <a:gd name="adj2" fmla="val 48433"/>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bg1"/>
              </a:solidFill>
            </a:endParaRPr>
          </a:p>
        </p:txBody>
      </p:sp>
      <p:sp>
        <p:nvSpPr>
          <p:cNvPr id="15" name="圆角矩形 14"/>
          <p:cNvSpPr/>
          <p:nvPr>
            <p:custDataLst>
              <p:tags r:id="rId6"/>
            </p:custDataLst>
          </p:nvPr>
        </p:nvSpPr>
        <p:spPr>
          <a:xfrm>
            <a:off x="7499985" y="2035810"/>
            <a:ext cx="3558540" cy="105092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ja-JP">
                <a:solidFill>
                  <a:schemeClr val="bg1"/>
                </a:solidFill>
              </a:rPr>
              <a:t>AI </a:t>
            </a:r>
            <a:r>
              <a:rPr lang="ja-JP" altLang="en-US">
                <a:solidFill>
                  <a:schemeClr val="bg1"/>
                </a:solidFill>
              </a:rPr>
              <a:t>エージェント・</a:t>
            </a:r>
            <a:r>
              <a:rPr lang="en-US" altLang="ja-JP">
                <a:solidFill>
                  <a:schemeClr val="bg1"/>
                </a:solidFill>
              </a:rPr>
              <a:t>Agentic AI</a:t>
            </a:r>
            <a:endParaRPr lang="en-US" altLang="ja-JP">
              <a:solidFill>
                <a:schemeClr val="bg1"/>
              </a:solidFill>
            </a:endParaRPr>
          </a:p>
        </p:txBody>
      </p:sp>
      <p:sp>
        <p:nvSpPr>
          <p:cNvPr id="16" name="圆角矩形 15"/>
          <p:cNvSpPr/>
          <p:nvPr>
            <p:custDataLst>
              <p:tags r:id="rId7"/>
            </p:custDataLst>
          </p:nvPr>
        </p:nvSpPr>
        <p:spPr>
          <a:xfrm>
            <a:off x="4024630" y="3061335"/>
            <a:ext cx="208597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Claude(2023/3</a:t>
            </a:r>
            <a:r>
              <a:rPr lang="en-US" altLang="ja-JP">
                <a:solidFill>
                  <a:schemeClr val="bg1"/>
                </a:solidFill>
              </a:rPr>
              <a:t>)</a:t>
            </a:r>
            <a:endParaRPr lang="en-US" altLang="ja-JP">
              <a:solidFill>
                <a:schemeClr val="bg1"/>
              </a:solidFill>
            </a:endParaRPr>
          </a:p>
        </p:txBody>
      </p:sp>
      <p:sp>
        <p:nvSpPr>
          <p:cNvPr id="17" name="圆角矩形 16"/>
          <p:cNvSpPr/>
          <p:nvPr>
            <p:custDataLst>
              <p:tags r:id="rId8"/>
            </p:custDataLst>
          </p:nvPr>
        </p:nvSpPr>
        <p:spPr>
          <a:xfrm>
            <a:off x="4237990" y="3688080"/>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Gemini(2024/2)</a:t>
            </a:r>
            <a:endParaRPr lang="en-US" altLang="zh-CN">
              <a:solidFill>
                <a:schemeClr val="bg1"/>
              </a:solidFill>
            </a:endParaRPr>
          </a:p>
        </p:txBody>
      </p:sp>
      <p:sp>
        <p:nvSpPr>
          <p:cNvPr id="18" name="圆角矩形 17"/>
          <p:cNvSpPr/>
          <p:nvPr>
            <p:custDataLst>
              <p:tags r:id="rId9"/>
            </p:custDataLst>
          </p:nvPr>
        </p:nvSpPr>
        <p:spPr>
          <a:xfrm>
            <a:off x="4483100" y="427418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ImageBind(2023/5)</a:t>
            </a:r>
            <a:endParaRPr lang="en-US" altLang="zh-CN">
              <a:solidFill>
                <a:schemeClr val="bg1"/>
              </a:solidFill>
            </a:endParaRPr>
          </a:p>
        </p:txBody>
      </p:sp>
      <p:sp>
        <p:nvSpPr>
          <p:cNvPr id="19" name="圆角矩形 18"/>
          <p:cNvSpPr/>
          <p:nvPr>
            <p:custDataLst>
              <p:tags r:id="rId10"/>
            </p:custDataLst>
          </p:nvPr>
        </p:nvSpPr>
        <p:spPr>
          <a:xfrm>
            <a:off x="4726305" y="485965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ollama(2024/5)</a:t>
            </a:r>
            <a:endParaRPr lang="en-US" altLang="zh-CN">
              <a:solidFill>
                <a:schemeClr val="bg1"/>
              </a:solidFill>
            </a:endParaRPr>
          </a:p>
        </p:txBody>
      </p:sp>
      <p:sp>
        <p:nvSpPr>
          <p:cNvPr id="20" name="圆角矩形 19"/>
          <p:cNvSpPr/>
          <p:nvPr>
            <p:custDataLst>
              <p:tags r:id="rId11"/>
            </p:custDataLst>
          </p:nvPr>
        </p:nvSpPr>
        <p:spPr>
          <a:xfrm>
            <a:off x="4957445" y="5427980"/>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など</a:t>
            </a:r>
            <a:endParaRPr lang="ja-JP" altLang="en-US">
              <a:solidFill>
                <a:schemeClr val="bg1"/>
              </a:solidFill>
            </a:endParaRPr>
          </a:p>
        </p:txBody>
      </p:sp>
      <p:sp>
        <p:nvSpPr>
          <p:cNvPr id="21" name="圆角矩形 20"/>
          <p:cNvSpPr/>
          <p:nvPr>
            <p:custDataLst>
              <p:tags r:id="rId12"/>
            </p:custDataLst>
          </p:nvPr>
        </p:nvSpPr>
        <p:spPr>
          <a:xfrm>
            <a:off x="8701405" y="4937760"/>
            <a:ext cx="304482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Github Copilot(2023/11)</a:t>
            </a:r>
            <a:endParaRPr lang="en-US" altLang="zh-CN">
              <a:solidFill>
                <a:schemeClr val="bg1"/>
              </a:solidFill>
            </a:endParaRPr>
          </a:p>
        </p:txBody>
      </p:sp>
      <p:sp>
        <p:nvSpPr>
          <p:cNvPr id="22" name="圆角矩形 21"/>
          <p:cNvSpPr/>
          <p:nvPr>
            <p:custDataLst>
              <p:tags r:id="rId13"/>
            </p:custDataLst>
          </p:nvPr>
        </p:nvSpPr>
        <p:spPr>
          <a:xfrm>
            <a:off x="7691120" y="3027680"/>
            <a:ext cx="208597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Auto-GPT</a:t>
            </a:r>
            <a:r>
              <a:rPr lang="en-US" altLang="zh-CN">
                <a:solidFill>
                  <a:schemeClr val="bg1"/>
                </a:solidFill>
                <a:sym typeface="+mn-ea"/>
              </a:rPr>
              <a:t>(2023/3)</a:t>
            </a:r>
            <a:endParaRPr lang="en-US" altLang="zh-CN">
              <a:solidFill>
                <a:schemeClr val="bg1"/>
              </a:solidFill>
              <a:sym typeface="+mn-ea"/>
            </a:endParaRPr>
          </a:p>
        </p:txBody>
      </p:sp>
      <p:sp>
        <p:nvSpPr>
          <p:cNvPr id="23" name="圆角矩形 22"/>
          <p:cNvSpPr/>
          <p:nvPr>
            <p:custDataLst>
              <p:tags r:id="rId14"/>
            </p:custDataLst>
          </p:nvPr>
        </p:nvSpPr>
        <p:spPr>
          <a:xfrm>
            <a:off x="7895590" y="3700780"/>
            <a:ext cx="2192655"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bg1"/>
                </a:solidFill>
              </a:rPr>
              <a:t>LangChain</a:t>
            </a:r>
            <a:r>
              <a:rPr lang="en-US" altLang="zh-CN">
                <a:solidFill>
                  <a:schemeClr val="bg1"/>
                </a:solidFill>
                <a:sym typeface="+mn-ea"/>
              </a:rPr>
              <a:t>(2023/4)</a:t>
            </a:r>
            <a:endParaRPr lang="en-US" altLang="zh-CN">
              <a:solidFill>
                <a:schemeClr val="bg1"/>
              </a:solidFill>
              <a:sym typeface="+mn-ea"/>
            </a:endParaRPr>
          </a:p>
        </p:txBody>
      </p:sp>
      <p:sp>
        <p:nvSpPr>
          <p:cNvPr id="24" name="圆角矩形 23"/>
          <p:cNvSpPr/>
          <p:nvPr>
            <p:custDataLst>
              <p:tags r:id="rId15"/>
            </p:custDataLst>
          </p:nvPr>
        </p:nvSpPr>
        <p:spPr>
          <a:xfrm>
            <a:off x="8333105" y="4361180"/>
            <a:ext cx="2279650" cy="7321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en-US" altLang="zh-CN">
                <a:solidFill>
                  <a:schemeClr val="bg1"/>
                </a:solidFill>
              </a:rPr>
              <a:t>AgentGPT</a:t>
            </a:r>
            <a:r>
              <a:rPr lang="en-US" altLang="zh-CN">
                <a:solidFill>
                  <a:schemeClr val="bg1"/>
                </a:solidFill>
                <a:sym typeface="+mn-ea"/>
              </a:rPr>
              <a:t>(2023/6)</a:t>
            </a:r>
            <a:endParaRPr lang="en-US" altLang="zh-CN">
              <a:solidFill>
                <a:schemeClr val="bg1"/>
              </a:solidFill>
              <a:sym typeface="+mn-ea"/>
            </a:endParaRPr>
          </a:p>
        </p:txBody>
      </p:sp>
      <p:sp>
        <p:nvSpPr>
          <p:cNvPr id="25" name="圆角矩形 24"/>
          <p:cNvSpPr/>
          <p:nvPr>
            <p:custDataLst>
              <p:tags r:id="rId16"/>
            </p:custDataLst>
          </p:nvPr>
        </p:nvSpPr>
        <p:spPr>
          <a:xfrm>
            <a:off x="9883775" y="5532755"/>
            <a:ext cx="2143125" cy="67310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ctr"/>
            <a:r>
              <a:rPr lang="ja-JP" altLang="en-US">
                <a:solidFill>
                  <a:schemeClr val="bg1"/>
                </a:solidFill>
              </a:rPr>
              <a:t>など</a:t>
            </a:r>
            <a:endParaRPr lang="ja-JP" altLang="en-US">
              <a:solidFill>
                <a:schemeClr val="bg1"/>
              </a:solidFill>
            </a:endParaRPr>
          </a:p>
        </p:txBody>
      </p:sp>
      <p:sp>
        <p:nvSpPr>
          <p:cNvPr id="26" name="标题 25"/>
          <p:cNvSpPr txBox="1">
            <a:spLocks noGrp="1"/>
          </p:cNvSpPr>
          <p:nvPr>
            <p:ph type="title" idx="2"/>
            <p:custDataLst>
              <p:tags r:id="rId17"/>
            </p:custDataLst>
          </p:nvPr>
        </p:nvSpPr>
        <p:spPr>
          <a:xfrm>
            <a:off x="628720" y="203905"/>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今回試した課題</a:t>
            </a:r>
            <a:endParaRPr>
              <a:sym typeface="+mn-ea"/>
            </a:endParaRPr>
          </a:p>
        </p:txBody>
      </p:sp>
    </p:spTree>
    <p:custDataLst>
      <p:tags r:id="rId18"/>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p:nvPr>
            <p:custDataLst>
              <p:tags r:id="rId1"/>
            </p:custDataLst>
          </p:nvPr>
        </p:nvPicPr>
        <p:blipFill>
          <a:blip r:embed="rId2"/>
          <a:stretch>
            <a:fillRect/>
          </a:stretch>
        </p:blipFill>
        <p:spPr>
          <a:xfrm>
            <a:off x="0" y="869950"/>
            <a:ext cx="14269085" cy="6194425"/>
          </a:xfrm>
          <a:prstGeom prst="rect">
            <a:avLst/>
          </a:prstGeom>
        </p:spPr>
      </p:pic>
      <p:sp>
        <p:nvSpPr>
          <p:cNvPr id="6" name="标题 5"/>
          <p:cNvSpPr txBox="1">
            <a:spLocks noGrp="1"/>
          </p:cNvSpPr>
          <p:nvPr>
            <p:ph type="title" idx="1"/>
            <p:custDataLst>
              <p:tags r:id="rId3"/>
            </p:custDataLst>
          </p:nvPr>
        </p:nvSpPr>
        <p:spPr>
          <a:xfrm>
            <a:off x="611575" y="164535"/>
            <a:ext cx="10969200" cy="705600"/>
          </a:xfrm>
          <a:noFill/>
          <a:ln>
            <a:noFill/>
            <a:prstDash val="sysDash"/>
          </a:ln>
        </p:spPr>
        <p:txBody>
          <a:bodyPr vert="horz" wrap="square" lIns="91440" tIns="45720" rIns="91440" bIns="45720" rtlCol="0" anchor="b" anchorCtr="0">
            <a:normAutofit fontScale="90000"/>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j-ea"/>
              </a:defRPr>
            </a:lvl1pPr>
          </a:lstStyle>
          <a:p>
            <a:pPr lvl="0" algn="l"/>
            <a:r>
              <a:rPr>
                <a:sym typeface="+mn-ea"/>
              </a:rPr>
              <a:t>人気AIプロジェクト自動収集＆分析システムについて</a:t>
            </a:r>
            <a:endParaRPr>
              <a:sym typeface="+mn-ea"/>
            </a:endParaRPr>
          </a:p>
        </p:txBody>
      </p:sp>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custDataLst>
              <p:tags r:id="rId1"/>
            </p:custDataLst>
          </p:nvPr>
        </p:nvSpPr>
        <p:spPr>
          <a:xfrm>
            <a:off x="83185" y="829945"/>
            <a:ext cx="12004675" cy="3395345"/>
          </a:xfrm>
          <a:prstGeom prst="roundRect">
            <a:avLst/>
          </a:prstGeom>
          <a:noFill/>
          <a:ln>
            <a:solidFill>
              <a:schemeClr val="accent2">
                <a:lumMod val="7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lvl="0" indent="0" algn="l">
              <a:buNone/>
            </a:pPr>
            <a:r>
              <a:rPr lang="en-US" altLang="zh-CN">
                <a:solidFill>
                  <a:schemeClr val="tx1"/>
                </a:solidFill>
                <a:sym typeface="+mn-ea"/>
              </a:rPr>
              <a:t>Github</a:t>
            </a:r>
            <a:r>
              <a:rPr lang="ja-JP" altLang="en-US">
                <a:solidFill>
                  <a:schemeClr val="tx1"/>
                </a:solidFill>
                <a:sym typeface="+mn-ea"/>
              </a:rPr>
              <a:t>上のプロジェクト検索段階</a:t>
            </a:r>
            <a:endParaRPr lang="zh-CN" altLang="en-US">
              <a:solidFill>
                <a:schemeClr val="tx1"/>
              </a:solidFill>
              <a:sym typeface="+mn-ea"/>
            </a:endParaRPr>
          </a:p>
          <a:p>
            <a:pPr marL="742950" lvl="1" indent="-285750" algn="l">
              <a:buFont typeface="Arial" panose="020B0604020202020204" pitchFamily="34" charset="0"/>
              <a:buChar char="•"/>
            </a:pPr>
            <a:endParaRPr lang="zh-CN" altLang="en-US">
              <a:solidFill>
                <a:schemeClr val="tx1"/>
              </a:solidFill>
              <a:sym typeface="+mn-ea"/>
            </a:endParaRPr>
          </a:p>
        </p:txBody>
      </p:sp>
      <p:sp>
        <p:nvSpPr>
          <p:cNvPr id="6" name="圆角矩形 5"/>
          <p:cNvSpPr/>
          <p:nvPr>
            <p:custDataLst>
              <p:tags r:id="rId2"/>
            </p:custDataLst>
          </p:nvPr>
        </p:nvSpPr>
        <p:spPr>
          <a:xfrm>
            <a:off x="83185" y="4356735"/>
            <a:ext cx="12004675" cy="2338070"/>
          </a:xfrm>
          <a:prstGeom prst="roundRect">
            <a:avLst/>
          </a:prstGeom>
          <a:noFill/>
          <a:ln>
            <a:solidFill>
              <a:schemeClr val="accent2">
                <a:lumMod val="75000"/>
              </a:schemeClr>
            </a:solidFill>
          </a:ln>
          <a:extLst>
            <a:ext uri="{909E8E84-426E-40DD-AFC4-6F175D3DCCD1}">
              <a14:hiddenFill xmlns:a14="http://schemas.microsoft.com/office/drawing/2010/main">
                <a:solidFill>
                  <a:schemeClr val="bg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wrap="square" rtlCol="0" anchor="t" anchorCtr="0">
            <a:normAutofit/>
          </a:bodyPr>
          <a:lstStyle/>
          <a:p>
            <a:pPr algn="l"/>
            <a:r>
              <a:rPr lang="ja-JP" altLang="en-US">
                <a:solidFill>
                  <a:schemeClr val="tx1"/>
                </a:solidFill>
                <a:sym typeface="+mn-ea"/>
              </a:rPr>
              <a:t>テスト結果要約</a:t>
            </a:r>
            <a:endParaRPr lang="zh-CN" altLang="en-US">
              <a:solidFill>
                <a:schemeClr val="tx1"/>
              </a:solidFill>
            </a:endParaRPr>
          </a:p>
          <a:p>
            <a:pPr algn="ctr"/>
            <a:endParaRPr lang="zh-CN" altLang="en-US">
              <a:solidFill>
                <a:schemeClr val="tx1"/>
              </a:solidFill>
            </a:endParaRPr>
          </a:p>
        </p:txBody>
      </p:sp>
      <p:sp>
        <p:nvSpPr>
          <p:cNvPr id="4" name="圆角矩形 3"/>
          <p:cNvSpPr/>
          <p:nvPr>
            <p:custDataLst>
              <p:tags r:id="rId3"/>
            </p:custDataLst>
          </p:nvPr>
        </p:nvSpPr>
        <p:spPr>
          <a:xfrm>
            <a:off x="6194425" y="950595"/>
            <a:ext cx="5822950"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rPr>
              <a:t>prompt = (</a:t>
            </a:r>
            <a:endParaRPr lang="en-US" altLang="zh-CN" sz="900">
              <a:solidFill>
                <a:schemeClr val="bg1"/>
              </a:solidFill>
            </a:endParaRPr>
          </a:p>
          <a:p>
            <a:pPr algn="l"/>
            <a:r>
              <a:rPr lang="en-US" altLang="zh-CN" sz="900">
                <a:solidFill>
                  <a:schemeClr val="bg1"/>
                </a:solidFill>
              </a:rPr>
              <a:t>        "You are a GitHub project search agent. "</a:t>
            </a:r>
            <a:endParaRPr lang="en-US" altLang="zh-CN" sz="900">
              <a:solidFill>
                <a:schemeClr val="bg1"/>
              </a:solidFill>
            </a:endParaRPr>
          </a:p>
          <a:p>
            <a:pPr algn="l"/>
            <a:r>
              <a:rPr lang="en-US" altLang="zh-CN" sz="900">
                <a:solidFill>
                  <a:schemeClr val="bg1"/>
                </a:solidFill>
              </a:rPr>
              <a:t>        "Given the following purpose/requirement (in Japanese), output a single line GitHub search query using English keywords and official GitHub search syntax (e.g. automation language:Python). "</a:t>
            </a:r>
            <a:endParaRPr lang="en-US" altLang="zh-CN" sz="900">
              <a:solidFill>
                <a:schemeClr val="bg1"/>
              </a:solidFill>
            </a:endParaRPr>
          </a:p>
          <a:p>
            <a:pPr algn="l"/>
            <a:r>
              <a:rPr lang="en-US" altLang="zh-CN" sz="900">
                <a:solidFill>
                  <a:schemeClr val="bg1"/>
                </a:solidFill>
              </a:rPr>
              <a:t>        "Do NOT include any Japanese or explanations, only the query.\n"</a:t>
            </a:r>
            <a:endParaRPr lang="en-US" altLang="zh-CN" sz="900">
              <a:solidFill>
                <a:schemeClr val="bg1"/>
              </a:solidFill>
            </a:endParaRPr>
          </a:p>
          <a:p>
            <a:pPr algn="l"/>
            <a:r>
              <a:rPr lang="en-US" altLang="zh-CN" sz="900">
                <a:solidFill>
                  <a:schemeClr val="bg1"/>
                </a:solidFill>
              </a:rPr>
              <a:t>        f"Purpose/Requirement: {user_input}"</a:t>
            </a:r>
            <a:endParaRPr lang="en-US" altLang="zh-CN" sz="900">
              <a:solidFill>
                <a:schemeClr val="bg1"/>
              </a:solidFill>
            </a:endParaRPr>
          </a:p>
          <a:p>
            <a:pPr algn="l"/>
            <a:r>
              <a:rPr lang="en-US" altLang="zh-CN" sz="900">
                <a:solidFill>
                  <a:schemeClr val="bg1"/>
                </a:solidFill>
              </a:rPr>
              <a:t>    )</a:t>
            </a:r>
            <a:endParaRPr lang="en-US" altLang="zh-CN" sz="900">
              <a:solidFill>
                <a:schemeClr val="bg1"/>
              </a:solidFill>
            </a:endParaRPr>
          </a:p>
        </p:txBody>
      </p:sp>
      <p:sp>
        <p:nvSpPr>
          <p:cNvPr id="7" name="圆角矩形 6"/>
          <p:cNvSpPr/>
          <p:nvPr>
            <p:custDataLst>
              <p:tags r:id="rId4"/>
            </p:custDataLst>
          </p:nvPr>
        </p:nvSpPr>
        <p:spPr>
          <a:xfrm>
            <a:off x="6194425" y="2653665"/>
            <a:ext cx="5822950"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rPr>
              <a:t>prompt = (</a:t>
            </a:r>
            <a:endParaRPr lang="en-US" altLang="zh-CN" sz="900">
              <a:solidFill>
                <a:schemeClr val="bg1"/>
              </a:solidFill>
            </a:endParaRPr>
          </a:p>
          <a:p>
            <a:pPr algn="l"/>
            <a:r>
              <a:rPr lang="en-US" altLang="zh-CN" sz="900">
                <a:solidFill>
                  <a:schemeClr val="bg1"/>
                </a:solidFill>
              </a:rPr>
              <a:t>        f"</a:t>
            </a:r>
            <a:r>
              <a:rPr lang="zh-CN" altLang="en-US" sz="900">
                <a:solidFill>
                  <a:schemeClr val="bg1"/>
                </a:solidFill>
              </a:rPr>
              <a:t>以下</a:t>
            </a:r>
            <a:r>
              <a:rPr lang="ja-JP" altLang="en-US" sz="900">
                <a:solidFill>
                  <a:schemeClr val="bg1"/>
                </a:solidFill>
              </a:rPr>
              <a:t>は</a:t>
            </a:r>
            <a:r>
              <a:rPr lang="en-US" altLang="zh-CN" sz="900">
                <a:solidFill>
                  <a:schemeClr val="bg1"/>
                </a:solidFill>
              </a:rPr>
              <a:t>GitHub</a:t>
            </a:r>
            <a:r>
              <a:rPr lang="zh-CN" altLang="en-US" sz="900">
                <a:solidFill>
                  <a:schemeClr val="bg1"/>
                </a:solidFill>
              </a:rPr>
              <a:t>検索結果</a:t>
            </a:r>
            <a:r>
              <a:rPr lang="ja-JP" altLang="en-US" sz="900">
                <a:solidFill>
                  <a:schemeClr val="bg1"/>
                </a:solidFill>
              </a:rPr>
              <a:t>です</a:t>
            </a:r>
            <a:r>
              <a:rPr lang="zh-CN" altLang="en-US" sz="900">
                <a:solidFill>
                  <a:schemeClr val="bg1"/>
                </a:solidFill>
              </a:rPr>
              <a:t>。目的</a:t>
            </a:r>
            <a:r>
              <a:rPr lang="en-US" altLang="zh-CN" sz="900">
                <a:solidFill>
                  <a:schemeClr val="bg1"/>
                </a:solidFill>
              </a:rPr>
              <a:t>: {user_input}\n"</a:t>
            </a:r>
            <a:endParaRPr lang="en-US" altLang="zh-CN" sz="900">
              <a:solidFill>
                <a:schemeClr val="bg1"/>
              </a:solidFill>
            </a:endParaRPr>
          </a:p>
          <a:p>
            <a:pPr algn="l"/>
            <a:r>
              <a:rPr lang="en-US" altLang="zh-CN" sz="900">
                <a:solidFill>
                  <a:schemeClr val="bg1"/>
                </a:solidFill>
              </a:rPr>
              <a:t>        "</a:t>
            </a:r>
            <a:r>
              <a:rPr lang="zh-CN" altLang="en-US" sz="900">
                <a:solidFill>
                  <a:schemeClr val="bg1"/>
                </a:solidFill>
              </a:rPr>
              <a:t>各</a:t>
            </a:r>
            <a:r>
              <a:rPr lang="ja-JP" altLang="en-US" sz="900">
                <a:solidFill>
                  <a:schemeClr val="bg1"/>
                </a:solidFill>
              </a:rPr>
              <a:t>プロジェクトの</a:t>
            </a:r>
            <a:r>
              <a:rPr lang="zh-CN" altLang="en-US" sz="900">
                <a:solidFill>
                  <a:schemeClr val="bg1"/>
                </a:solidFill>
              </a:rPr>
              <a:t>特徴</a:t>
            </a:r>
            <a:r>
              <a:rPr lang="ja-JP" altLang="en-US" sz="900">
                <a:solidFill>
                  <a:schemeClr val="bg1"/>
                </a:solidFill>
              </a:rPr>
              <a:t>・</a:t>
            </a:r>
            <a:r>
              <a:rPr lang="zh-CN" altLang="en-US" sz="900">
                <a:solidFill>
                  <a:schemeClr val="bg1"/>
                </a:solidFill>
              </a:rPr>
              <a:t>推奨理由</a:t>
            </a:r>
            <a:r>
              <a:rPr lang="ja-JP" altLang="en-US" sz="900">
                <a:solidFill>
                  <a:schemeClr val="bg1"/>
                </a:solidFill>
              </a:rPr>
              <a:t>を</a:t>
            </a:r>
            <a:r>
              <a:rPr lang="zh-CN" altLang="en-US" sz="900">
                <a:solidFill>
                  <a:schemeClr val="bg1"/>
                </a:solidFill>
              </a:rPr>
              <a:t>日本語</a:t>
            </a:r>
            <a:r>
              <a:rPr lang="ja-JP" altLang="en-US" sz="900">
                <a:solidFill>
                  <a:schemeClr val="bg1"/>
                </a:solidFill>
              </a:rPr>
              <a:t>で</a:t>
            </a:r>
            <a:r>
              <a:rPr lang="zh-CN" altLang="en-US" sz="900">
                <a:solidFill>
                  <a:schemeClr val="bg1"/>
                </a:solidFill>
              </a:rPr>
              <a:t>簡潔</a:t>
            </a:r>
            <a:r>
              <a:rPr lang="ja-JP" altLang="en-US" sz="900">
                <a:solidFill>
                  <a:schemeClr val="bg1"/>
                </a:solidFill>
              </a:rPr>
              <a:t>にまとめ</a:t>
            </a:r>
            <a:r>
              <a:rPr lang="zh-CN" altLang="en-US" sz="900">
                <a:solidFill>
                  <a:schemeClr val="bg1"/>
                </a:solidFill>
              </a:rPr>
              <a:t>、目的</a:t>
            </a:r>
            <a:r>
              <a:rPr lang="ja-JP" altLang="en-US" sz="900">
                <a:solidFill>
                  <a:schemeClr val="bg1"/>
                </a:solidFill>
              </a:rPr>
              <a:t>に</a:t>
            </a:r>
            <a:r>
              <a:rPr lang="zh-CN" altLang="en-US" sz="900">
                <a:solidFill>
                  <a:schemeClr val="bg1"/>
                </a:solidFill>
              </a:rPr>
              <a:t>合致</a:t>
            </a:r>
            <a:r>
              <a:rPr lang="ja-JP" altLang="en-US" sz="900">
                <a:solidFill>
                  <a:schemeClr val="bg1"/>
                </a:solidFill>
              </a:rPr>
              <a:t>する</a:t>
            </a:r>
            <a:r>
              <a:rPr lang="zh-CN" altLang="en-US" sz="900">
                <a:solidFill>
                  <a:schemeClr val="bg1"/>
                </a:solidFill>
              </a:rPr>
              <a:t>順</a:t>
            </a:r>
            <a:r>
              <a:rPr lang="ja-JP" altLang="en-US" sz="900">
                <a:solidFill>
                  <a:schemeClr val="bg1"/>
                </a:solidFill>
              </a:rPr>
              <a:t>に</a:t>
            </a:r>
            <a:r>
              <a:rPr lang="zh-CN" altLang="en-US" sz="900">
                <a:solidFill>
                  <a:schemeClr val="bg1"/>
                </a:solidFill>
              </a:rPr>
              <a:t>並</a:t>
            </a:r>
            <a:r>
              <a:rPr lang="ja-JP" altLang="en-US" sz="900">
                <a:solidFill>
                  <a:schemeClr val="bg1"/>
                </a:solidFill>
              </a:rPr>
              <a:t>べて</a:t>
            </a:r>
            <a:r>
              <a:rPr lang="en-US" altLang="zh-CN" sz="900">
                <a:solidFill>
                  <a:schemeClr val="bg1"/>
                </a:solidFill>
              </a:rPr>
              <a:t>JSON</a:t>
            </a:r>
            <a:r>
              <a:rPr lang="zh-CN" altLang="en-US" sz="900">
                <a:solidFill>
                  <a:schemeClr val="bg1"/>
                </a:solidFill>
              </a:rPr>
              <a:t>形式</a:t>
            </a:r>
            <a:r>
              <a:rPr lang="ja-JP" altLang="en-US" sz="900">
                <a:solidFill>
                  <a:schemeClr val="bg1"/>
                </a:solidFill>
              </a:rPr>
              <a:t>で</a:t>
            </a:r>
            <a:r>
              <a:rPr lang="zh-CN" altLang="en-US" sz="900">
                <a:solidFill>
                  <a:schemeClr val="bg1"/>
                </a:solidFill>
              </a:rPr>
              <a:t>出力</a:t>
            </a:r>
            <a:r>
              <a:rPr lang="ja-JP" altLang="en-US" sz="900">
                <a:solidFill>
                  <a:schemeClr val="bg1"/>
                </a:solidFill>
              </a:rPr>
              <a:t>してください</a:t>
            </a:r>
            <a:r>
              <a:rPr lang="zh-CN" altLang="en-US" sz="900">
                <a:solidFill>
                  <a:schemeClr val="bg1"/>
                </a:solidFill>
              </a:rPr>
              <a:t>。</a:t>
            </a:r>
            <a:r>
              <a:rPr lang="en-US" altLang="zh-CN" sz="900">
                <a:solidFill>
                  <a:schemeClr val="bg1"/>
                </a:solidFill>
              </a:rPr>
              <a:t>\n"</a:t>
            </a:r>
            <a:endParaRPr lang="en-US" altLang="zh-CN" sz="900">
              <a:solidFill>
                <a:schemeClr val="bg1"/>
              </a:solidFill>
            </a:endParaRPr>
          </a:p>
          <a:p>
            <a:pPr algn="l"/>
            <a:r>
              <a:rPr lang="en-US" altLang="zh-CN" sz="900">
                <a:solidFill>
                  <a:schemeClr val="bg1"/>
                </a:solidFill>
              </a:rPr>
              <a:t>        "### </a:t>
            </a:r>
            <a:r>
              <a:rPr lang="zh-CN" altLang="en-US" sz="900">
                <a:solidFill>
                  <a:schemeClr val="bg1"/>
                </a:solidFill>
              </a:rPr>
              <a:t>検索結果</a:t>
            </a:r>
            <a:r>
              <a:rPr lang="en-US" altLang="zh-CN" sz="900">
                <a:solidFill>
                  <a:schemeClr val="bg1"/>
                </a:solidFill>
              </a:rPr>
              <a:t>:\n" + json.dumps(repo_summaries, ensure_ascii=False, indent=2)</a:t>
            </a:r>
            <a:endParaRPr lang="en-US" altLang="zh-CN" sz="900">
              <a:solidFill>
                <a:schemeClr val="bg1"/>
              </a:solidFill>
            </a:endParaRPr>
          </a:p>
          <a:p>
            <a:pPr algn="l"/>
            <a:r>
              <a:rPr lang="en-US" altLang="zh-CN" sz="900">
                <a:solidFill>
                  <a:schemeClr val="bg1"/>
                </a:solidFill>
              </a:rPr>
              <a:t>    )</a:t>
            </a:r>
            <a:endParaRPr lang="en-US" altLang="zh-CN" sz="900">
              <a:solidFill>
                <a:schemeClr val="bg1"/>
              </a:solidFill>
            </a:endParaRPr>
          </a:p>
        </p:txBody>
      </p:sp>
      <p:sp>
        <p:nvSpPr>
          <p:cNvPr id="8" name="圆角矩形 7"/>
          <p:cNvSpPr/>
          <p:nvPr>
            <p:custDataLst>
              <p:tags r:id="rId5"/>
            </p:custDataLst>
          </p:nvPr>
        </p:nvSpPr>
        <p:spPr>
          <a:xfrm>
            <a:off x="6194425" y="4803140"/>
            <a:ext cx="5817235" cy="1444625"/>
          </a:xfrm>
          <a:prstGeom prst="roundRect">
            <a:avLst/>
          </a:prstGeom>
          <a:solidFill>
            <a:schemeClr val="tx1">
              <a:lumMod val="65000"/>
              <a:lumOff val="3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algn="l"/>
            <a:r>
              <a:rPr lang="en-US" altLang="zh-CN" sz="900">
                <a:solidFill>
                  <a:schemeClr val="bg1"/>
                </a:solidFill>
                <a:sym typeface="+mn-ea"/>
              </a:rPr>
              <a:t>summary_prompt = (</a:t>
            </a:r>
            <a:endParaRPr lang="en-US" altLang="zh-CN" sz="900">
              <a:solidFill>
                <a:schemeClr val="bg1"/>
              </a:solidFill>
            </a:endParaRPr>
          </a:p>
          <a:p>
            <a:pPr algn="l"/>
            <a:r>
              <a:rPr lang="en-US" altLang="zh-CN" sz="900">
                <a:solidFill>
                  <a:schemeClr val="bg1"/>
                </a:solidFill>
                <a:sym typeface="+mn-ea"/>
              </a:rPr>
              <a:t>        "</a:t>
            </a:r>
            <a:r>
              <a:rPr lang="zh-CN" altLang="en-US" sz="900">
                <a:solidFill>
                  <a:schemeClr val="bg1"/>
                </a:solidFill>
                <a:sym typeface="+mn-ea"/>
              </a:rPr>
              <a:t>以下</a:t>
            </a:r>
            <a:r>
              <a:rPr lang="ja-JP" altLang="en-US" sz="900">
                <a:solidFill>
                  <a:schemeClr val="bg1"/>
                </a:solidFill>
                <a:sym typeface="+mn-ea"/>
              </a:rPr>
              <a:t>は</a:t>
            </a:r>
            <a:r>
              <a:rPr lang="en-US" altLang="zh-CN" sz="900">
                <a:solidFill>
                  <a:schemeClr val="bg1"/>
                </a:solidFill>
                <a:sym typeface="+mn-ea"/>
              </a:rPr>
              <a:t>AI</a:t>
            </a:r>
            <a:r>
              <a:rPr lang="ja-JP" altLang="en-US" sz="900">
                <a:solidFill>
                  <a:schemeClr val="bg1"/>
                </a:solidFill>
                <a:sym typeface="+mn-ea"/>
              </a:rPr>
              <a:t>プロジェクトの</a:t>
            </a:r>
            <a:r>
              <a:rPr lang="en-US" altLang="zh-CN" sz="900">
                <a:solidFill>
                  <a:schemeClr val="bg1"/>
                </a:solidFill>
                <a:sym typeface="+mn-ea"/>
              </a:rPr>
              <a:t>Docker</a:t>
            </a:r>
            <a:r>
              <a:rPr lang="ja-JP" altLang="en-US" sz="900">
                <a:solidFill>
                  <a:schemeClr val="bg1"/>
                </a:solidFill>
                <a:sym typeface="+mn-ea"/>
              </a:rPr>
              <a:t>テスト</a:t>
            </a:r>
            <a:r>
              <a:rPr lang="zh-CN" altLang="en-US" sz="900">
                <a:solidFill>
                  <a:schemeClr val="bg1"/>
                </a:solidFill>
                <a:sym typeface="+mn-ea"/>
              </a:rPr>
              <a:t>結果（長大</a:t>
            </a:r>
            <a:r>
              <a:rPr lang="ja-JP" altLang="en-US" sz="900">
                <a:solidFill>
                  <a:schemeClr val="bg1"/>
                </a:solidFill>
                <a:sym typeface="+mn-ea"/>
              </a:rPr>
              <a:t>なログは</a:t>
            </a:r>
            <a:r>
              <a:rPr lang="zh-CN" altLang="en-US" sz="900">
                <a:solidFill>
                  <a:schemeClr val="bg1"/>
                </a:solidFill>
                <a:sym typeface="+mn-ea"/>
              </a:rPr>
              <a:t>抜粋）</a:t>
            </a:r>
            <a:r>
              <a:rPr lang="ja-JP" altLang="en-US" sz="900">
                <a:solidFill>
                  <a:schemeClr val="bg1"/>
                </a:solidFill>
                <a:sym typeface="+mn-ea"/>
              </a:rPr>
              <a:t>です</a:t>
            </a:r>
            <a:r>
              <a:rPr lang="zh-CN" altLang="en-US" sz="900">
                <a:solidFill>
                  <a:schemeClr val="bg1"/>
                </a:solidFill>
                <a:sym typeface="+mn-ea"/>
              </a:rPr>
              <a:t>。主</a:t>
            </a:r>
            <a:r>
              <a:rPr lang="ja-JP" altLang="en-US" sz="900">
                <a:solidFill>
                  <a:schemeClr val="bg1"/>
                </a:solidFill>
                <a:sym typeface="+mn-ea"/>
              </a:rPr>
              <a:t>な</a:t>
            </a:r>
            <a:r>
              <a:rPr lang="zh-CN" altLang="en-US" sz="900">
                <a:solidFill>
                  <a:schemeClr val="bg1"/>
                </a:solidFill>
                <a:sym typeface="+mn-ea"/>
              </a:rPr>
              <a:t>特徴</a:t>
            </a:r>
            <a:r>
              <a:rPr lang="ja-JP" altLang="en-US" sz="900">
                <a:solidFill>
                  <a:schemeClr val="bg1"/>
                </a:solidFill>
                <a:sym typeface="+mn-ea"/>
              </a:rPr>
              <a:t>・エラー</a:t>
            </a:r>
            <a:r>
              <a:rPr lang="zh-CN" altLang="en-US" sz="900">
                <a:solidFill>
                  <a:schemeClr val="bg1"/>
                </a:solidFill>
                <a:sym typeface="+mn-ea"/>
              </a:rPr>
              <a:t>傾向</a:t>
            </a:r>
            <a:r>
              <a:rPr lang="ja-JP" altLang="en-US" sz="900">
                <a:solidFill>
                  <a:schemeClr val="bg1"/>
                </a:solidFill>
                <a:sym typeface="+mn-ea"/>
              </a:rPr>
              <a:t>・</a:t>
            </a:r>
            <a:r>
              <a:rPr lang="zh-CN" altLang="en-US" sz="900">
                <a:solidFill>
                  <a:schemeClr val="bg1"/>
                </a:solidFill>
                <a:sym typeface="+mn-ea"/>
              </a:rPr>
              <a:t>改善案</a:t>
            </a:r>
            <a:r>
              <a:rPr lang="ja-JP" altLang="en-US" sz="900">
                <a:solidFill>
                  <a:schemeClr val="bg1"/>
                </a:solidFill>
                <a:sym typeface="+mn-ea"/>
              </a:rPr>
              <a:t>を</a:t>
            </a:r>
            <a:r>
              <a:rPr lang="zh-CN" altLang="en-US" sz="900">
                <a:solidFill>
                  <a:schemeClr val="bg1"/>
                </a:solidFill>
                <a:sym typeface="+mn-ea"/>
              </a:rPr>
              <a:t>日本語</a:t>
            </a:r>
            <a:r>
              <a:rPr lang="ja-JP" altLang="en-US" sz="900">
                <a:solidFill>
                  <a:schemeClr val="bg1"/>
                </a:solidFill>
                <a:sym typeface="+mn-ea"/>
              </a:rPr>
              <a:t>で</a:t>
            </a:r>
            <a:r>
              <a:rPr lang="en-US" altLang="zh-CN" sz="900">
                <a:solidFill>
                  <a:schemeClr val="bg1"/>
                </a:solidFill>
                <a:sym typeface="+mn-ea"/>
              </a:rPr>
              <a:t>3</a:t>
            </a:r>
            <a:r>
              <a:rPr lang="zh-CN" altLang="en-US" sz="900">
                <a:solidFill>
                  <a:schemeClr val="bg1"/>
                </a:solidFill>
                <a:sym typeface="+mn-ea"/>
              </a:rPr>
              <a:t>点要約</a:t>
            </a:r>
            <a:r>
              <a:rPr lang="ja-JP" altLang="en-US" sz="900">
                <a:solidFill>
                  <a:schemeClr val="bg1"/>
                </a:solidFill>
                <a:sym typeface="+mn-ea"/>
              </a:rPr>
              <a:t>してください</a:t>
            </a:r>
            <a:r>
              <a:rPr lang="zh-CN" altLang="en-US" sz="900">
                <a:solidFill>
                  <a:schemeClr val="bg1"/>
                </a:solidFill>
                <a:sym typeface="+mn-ea"/>
              </a:rPr>
              <a:t>。</a:t>
            </a:r>
            <a:r>
              <a:rPr lang="en-US" altLang="zh-CN" sz="900">
                <a:solidFill>
                  <a:schemeClr val="bg1"/>
                </a:solidFill>
                <a:sym typeface="+mn-ea"/>
              </a:rPr>
              <a:t>\n"</a:t>
            </a:r>
            <a:endParaRPr lang="en-US" altLang="zh-CN" sz="900">
              <a:solidFill>
                <a:schemeClr val="bg1"/>
              </a:solidFill>
            </a:endParaRPr>
          </a:p>
          <a:p>
            <a:pPr algn="l"/>
            <a:r>
              <a:rPr lang="en-US" altLang="zh-CN" sz="900">
                <a:solidFill>
                  <a:schemeClr val="bg1"/>
                </a:solidFill>
                <a:sym typeface="+mn-ea"/>
              </a:rPr>
              <a:t>        "### </a:t>
            </a:r>
            <a:r>
              <a:rPr lang="ja-JP" altLang="en-US" sz="900">
                <a:solidFill>
                  <a:schemeClr val="bg1"/>
                </a:solidFill>
                <a:sym typeface="+mn-ea"/>
              </a:rPr>
              <a:t>テスト</a:t>
            </a:r>
            <a:r>
              <a:rPr lang="zh-CN" altLang="en-US" sz="900">
                <a:solidFill>
                  <a:schemeClr val="bg1"/>
                </a:solidFill>
                <a:sym typeface="+mn-ea"/>
              </a:rPr>
              <a:t>結果</a:t>
            </a:r>
            <a:r>
              <a:rPr lang="en-US" altLang="zh-CN" sz="900">
                <a:solidFill>
                  <a:schemeClr val="bg1"/>
                </a:solidFill>
                <a:sym typeface="+mn-ea"/>
              </a:rPr>
              <a:t>:\n" + "\n".join(summary_lines)</a:t>
            </a:r>
            <a:endParaRPr lang="en-US" altLang="zh-CN" sz="900">
              <a:solidFill>
                <a:schemeClr val="bg1"/>
              </a:solidFill>
            </a:endParaRPr>
          </a:p>
          <a:p>
            <a:pPr algn="l"/>
            <a:r>
              <a:rPr lang="en-US" altLang="zh-CN" sz="900">
                <a:solidFill>
                  <a:schemeClr val="bg1"/>
                </a:solidFill>
                <a:sym typeface="+mn-ea"/>
              </a:rPr>
              <a:t>    )</a:t>
            </a:r>
            <a:endParaRPr lang="en-US" altLang="zh-CN" sz="900">
              <a:solidFill>
                <a:schemeClr val="bg1"/>
              </a:solidFill>
              <a:sym typeface="+mn-ea"/>
            </a:endParaRPr>
          </a:p>
        </p:txBody>
      </p:sp>
      <p:sp>
        <p:nvSpPr>
          <p:cNvPr id="9" name="圆角矩形 8"/>
          <p:cNvSpPr/>
          <p:nvPr>
            <p:custDataLst>
              <p:tags r:id="rId6"/>
            </p:custDataLst>
          </p:nvPr>
        </p:nvSpPr>
        <p:spPr>
          <a:xfrm>
            <a:off x="742950" y="1428750"/>
            <a:ext cx="5157470"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zh-CN" altLang="en-US">
                <a:solidFill>
                  <a:schemeClr val="bg1"/>
                </a:solidFill>
                <a:sym typeface="+mn-ea"/>
              </a:rPr>
              <a:t>自然言語</a:t>
            </a:r>
            <a:r>
              <a:rPr lang="ja-JP" altLang="en-US">
                <a:solidFill>
                  <a:schemeClr val="bg1"/>
                </a:solidFill>
                <a:sym typeface="+mn-ea"/>
              </a:rPr>
              <a:t>から</a:t>
            </a:r>
            <a:r>
              <a:rPr lang="en-US" altLang="zh-CN">
                <a:solidFill>
                  <a:schemeClr val="bg1"/>
                </a:solidFill>
                <a:sym typeface="+mn-ea"/>
              </a:rPr>
              <a:t>GitHub</a:t>
            </a:r>
            <a:r>
              <a:rPr lang="zh-CN" altLang="en-US">
                <a:solidFill>
                  <a:schemeClr val="bg1"/>
                </a:solidFill>
                <a:sym typeface="+mn-ea"/>
              </a:rPr>
              <a:t>検索</a:t>
            </a:r>
            <a:r>
              <a:rPr lang="ja-JP" altLang="en-US">
                <a:solidFill>
                  <a:schemeClr val="bg1"/>
                </a:solidFill>
                <a:sym typeface="+mn-ea"/>
              </a:rPr>
              <a:t>クエリを</a:t>
            </a:r>
            <a:r>
              <a:rPr lang="zh-CN" altLang="en-US">
                <a:solidFill>
                  <a:schemeClr val="bg1"/>
                </a:solidFill>
                <a:sym typeface="+mn-ea"/>
              </a:rPr>
              <a:t>自動生成</a:t>
            </a:r>
            <a:endParaRPr lang="zh-CN" altLang="en-US">
              <a:solidFill>
                <a:schemeClr val="bg1"/>
              </a:solidFill>
              <a:sym typeface="+mn-ea"/>
            </a:endParaRPr>
          </a:p>
        </p:txBody>
      </p:sp>
      <p:sp>
        <p:nvSpPr>
          <p:cNvPr id="10" name="圆角矩形 9"/>
          <p:cNvSpPr/>
          <p:nvPr>
            <p:custDataLst>
              <p:tags r:id="rId7"/>
            </p:custDataLst>
          </p:nvPr>
        </p:nvSpPr>
        <p:spPr>
          <a:xfrm>
            <a:off x="742950" y="3016250"/>
            <a:ext cx="5156835"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zh-CN" altLang="en-US">
                <a:solidFill>
                  <a:schemeClr val="bg1"/>
                </a:solidFill>
                <a:sym typeface="+mn-ea"/>
              </a:rPr>
              <a:t>検索結果</a:t>
            </a:r>
            <a:r>
              <a:rPr lang="ja-JP" altLang="en-US">
                <a:solidFill>
                  <a:schemeClr val="bg1"/>
                </a:solidFill>
                <a:sym typeface="+mn-ea"/>
              </a:rPr>
              <a:t>を</a:t>
            </a:r>
            <a:r>
              <a:rPr lang="zh-CN" altLang="en-US">
                <a:solidFill>
                  <a:schemeClr val="bg1"/>
                </a:solidFill>
                <a:sym typeface="+mn-ea"/>
              </a:rPr>
              <a:t>要約</a:t>
            </a:r>
            <a:r>
              <a:rPr lang="ja-JP" altLang="en-US">
                <a:solidFill>
                  <a:schemeClr val="bg1"/>
                </a:solidFill>
                <a:sym typeface="+mn-ea"/>
              </a:rPr>
              <a:t>・レコメンド</a:t>
            </a:r>
            <a:r>
              <a:rPr lang="zh-CN" altLang="en-US">
                <a:solidFill>
                  <a:schemeClr val="bg1"/>
                </a:solidFill>
                <a:sym typeface="+mn-ea"/>
              </a:rPr>
              <a:t>（推奨理由付</a:t>
            </a:r>
            <a:r>
              <a:rPr lang="ja-JP" altLang="en-US">
                <a:solidFill>
                  <a:schemeClr val="bg1"/>
                </a:solidFill>
                <a:sym typeface="+mn-ea"/>
              </a:rPr>
              <a:t>きで</a:t>
            </a:r>
            <a:r>
              <a:rPr lang="zh-CN" altLang="en-US">
                <a:solidFill>
                  <a:schemeClr val="bg1"/>
                </a:solidFill>
                <a:sym typeface="+mn-ea"/>
              </a:rPr>
              <a:t>並</a:t>
            </a:r>
            <a:r>
              <a:rPr lang="ja-JP" altLang="en-US">
                <a:solidFill>
                  <a:schemeClr val="bg1"/>
                </a:solidFill>
                <a:sym typeface="+mn-ea"/>
              </a:rPr>
              <a:t>べ</a:t>
            </a:r>
            <a:r>
              <a:rPr lang="zh-CN" altLang="en-US">
                <a:solidFill>
                  <a:schemeClr val="bg1"/>
                </a:solidFill>
                <a:sym typeface="+mn-ea"/>
              </a:rPr>
              <a:t>替</a:t>
            </a:r>
            <a:r>
              <a:rPr lang="ja-JP" altLang="en-US">
                <a:solidFill>
                  <a:schemeClr val="bg1"/>
                </a:solidFill>
                <a:sym typeface="+mn-ea"/>
              </a:rPr>
              <a:t>え</a:t>
            </a:r>
            <a:r>
              <a:rPr lang="zh-CN" altLang="en-US">
                <a:solidFill>
                  <a:schemeClr val="bg1"/>
                </a:solidFill>
                <a:sym typeface="+mn-ea"/>
              </a:rPr>
              <a:t>）</a:t>
            </a:r>
            <a:endParaRPr lang="zh-CN" altLang="en-US">
              <a:solidFill>
                <a:schemeClr val="bg1"/>
              </a:solidFill>
              <a:sym typeface="+mn-ea"/>
            </a:endParaRPr>
          </a:p>
        </p:txBody>
      </p:sp>
      <p:sp>
        <p:nvSpPr>
          <p:cNvPr id="11" name="圆角矩形 10"/>
          <p:cNvSpPr/>
          <p:nvPr>
            <p:custDataLst>
              <p:tags r:id="rId8"/>
            </p:custDataLst>
          </p:nvPr>
        </p:nvSpPr>
        <p:spPr>
          <a:xfrm>
            <a:off x="743585" y="5101590"/>
            <a:ext cx="5156835" cy="847090"/>
          </a:xfrm>
          <a:prstGeom prst="roundRect">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rmAutofit/>
          </a:bodyPr>
          <a:lstStyle/>
          <a:p>
            <a:pPr lvl="1" indent="0" algn="l">
              <a:buNone/>
            </a:pPr>
            <a:r>
              <a:rPr lang="en-US" altLang="zh-CN">
                <a:solidFill>
                  <a:schemeClr val="bg1"/>
                </a:solidFill>
                <a:sym typeface="+mn-ea"/>
              </a:rPr>
              <a:t>OpenAI API</a:t>
            </a:r>
            <a:r>
              <a:rPr lang="ja-JP" altLang="en-US">
                <a:solidFill>
                  <a:schemeClr val="bg1"/>
                </a:solidFill>
                <a:sym typeface="+mn-ea"/>
              </a:rPr>
              <a:t>で</a:t>
            </a:r>
            <a:r>
              <a:rPr lang="en-US" altLang="zh-CN">
                <a:solidFill>
                  <a:schemeClr val="bg1"/>
                </a:solidFill>
                <a:sym typeface="+mn-ea"/>
              </a:rPr>
              <a:t>Docker</a:t>
            </a:r>
            <a:r>
              <a:rPr lang="ja-JP" altLang="en-US">
                <a:solidFill>
                  <a:schemeClr val="bg1"/>
                </a:solidFill>
                <a:sym typeface="+mn-ea"/>
              </a:rPr>
              <a:t>テスト</a:t>
            </a:r>
            <a:r>
              <a:rPr lang="zh-CN" altLang="en-US">
                <a:solidFill>
                  <a:schemeClr val="bg1"/>
                </a:solidFill>
                <a:sym typeface="+mn-ea"/>
              </a:rPr>
              <a:t>結果</a:t>
            </a:r>
            <a:r>
              <a:rPr lang="ja-JP" altLang="en-US">
                <a:solidFill>
                  <a:schemeClr val="bg1"/>
                </a:solidFill>
                <a:sym typeface="+mn-ea"/>
              </a:rPr>
              <a:t>を</a:t>
            </a:r>
            <a:r>
              <a:rPr lang="zh-CN" altLang="en-US">
                <a:solidFill>
                  <a:schemeClr val="bg1"/>
                </a:solidFill>
                <a:sym typeface="+mn-ea"/>
              </a:rPr>
              <a:t>要約</a:t>
            </a:r>
            <a:r>
              <a:rPr lang="ja-JP" altLang="en-US">
                <a:solidFill>
                  <a:schemeClr val="bg1"/>
                </a:solidFill>
                <a:sym typeface="+mn-ea"/>
              </a:rPr>
              <a:t>し</a:t>
            </a:r>
            <a:r>
              <a:rPr lang="zh-CN" altLang="en-US">
                <a:solidFill>
                  <a:schemeClr val="bg1"/>
                </a:solidFill>
                <a:sym typeface="+mn-ea"/>
              </a:rPr>
              <a:t>、</a:t>
            </a:r>
            <a:r>
              <a:rPr lang="en-US" altLang="zh-CN">
                <a:solidFill>
                  <a:schemeClr val="bg1"/>
                </a:solidFill>
                <a:sym typeface="+mn-ea"/>
              </a:rPr>
              <a:t>ai_summary_report.md</a:t>
            </a:r>
            <a:r>
              <a:rPr lang="ja-JP" altLang="en-US">
                <a:solidFill>
                  <a:schemeClr val="bg1"/>
                </a:solidFill>
                <a:sym typeface="+mn-ea"/>
              </a:rPr>
              <a:t>に</a:t>
            </a:r>
            <a:r>
              <a:rPr lang="zh-CN" altLang="en-US">
                <a:solidFill>
                  <a:schemeClr val="bg1"/>
                </a:solidFill>
                <a:sym typeface="+mn-ea"/>
              </a:rPr>
              <a:t>保存</a:t>
            </a:r>
            <a:endParaRPr lang="zh-CN" altLang="en-US">
              <a:solidFill>
                <a:schemeClr val="bg1"/>
              </a:solidFill>
              <a:sym typeface="+mn-ea"/>
            </a:endParaRPr>
          </a:p>
        </p:txBody>
      </p:sp>
      <p:sp>
        <p:nvSpPr>
          <p:cNvPr id="18" name="标题 17"/>
          <p:cNvSpPr txBox="1">
            <a:spLocks noGrp="1"/>
          </p:cNvSpPr>
          <p:nvPr>
            <p:ph type="title" idx="2"/>
            <p:custDataLst>
              <p:tags r:id="rId9"/>
            </p:custDataLst>
          </p:nvPr>
        </p:nvSpPr>
        <p:spPr>
          <a:xfrm>
            <a:off x="608400" y="124530"/>
            <a:ext cx="10969200" cy="705600"/>
          </a:xfrm>
          <a:noFill/>
          <a:ln>
            <a:noFill/>
            <a:prstDash val="sysDash"/>
          </a:ln>
        </p:spPr>
        <p:txBody>
          <a:bodyPr vert="horz" wrap="square" lIns="91440" tIns="45720" rIns="91440" bIns="45720" rtlCol="0" anchor="b" anchorCtr="0">
            <a:normAutofit/>
          </a:bodyPr>
          <a:lstStyle>
            <a:lvl1pPr marL="0" marR="0" algn="l" defTabSz="914400" rtl="0" eaLnBrk="1" fontAlgn="auto" latinLnBrk="0" hangingPunct="1">
              <a:lnSpc>
                <a:spcPct val="100000"/>
              </a:lnSpc>
              <a:buClrTx/>
              <a:buSzTx/>
              <a:buFontTx/>
              <a:buNone/>
              <a:defRPr kumimoji="0" lang="zh-CN" altLang="en-US" sz="3600" b="0" i="0" u="none" strike="noStrike" kern="1200" cap="none" spc="300" normalizeH="0" baseline="0" noProof="1" dirty="0">
                <a:ln>
                  <a:noFill/>
                  <a:prstDash val="sysDot"/>
                </a:ln>
                <a:solidFill>
                  <a:schemeClr val="tx1">
                    <a:lumMod val="85000"/>
                    <a:lumOff val="15000"/>
                  </a:schemeClr>
                </a:solidFill>
                <a:latin typeface="+mj-ea"/>
                <a:ea typeface="+mj-ea"/>
                <a:cs typeface="MiSans Normal" panose="00000500000000000000" charset="-122"/>
              </a:defRPr>
            </a:lvl1pPr>
          </a:lstStyle>
          <a:p>
            <a:pPr lvl="0" algn="l"/>
            <a:r>
              <a:rPr>
                <a:sym typeface="+mn-ea"/>
              </a:rPr>
              <a:t>プロジェクト内のAI役割</a:t>
            </a:r>
            <a:endParaRPr>
              <a:sym typeface="+mn-ea"/>
            </a:endParaRPr>
          </a:p>
        </p:txBody>
      </p:sp>
    </p:spTree>
    <p:custDataLst>
      <p:tags r:id="rId10"/>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 name="KSO_WM_UNIT_PRESET_TEXT" val="单击此处添加标题"/>
</p:tagLst>
</file>

<file path=ppt/tags/tag101.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 name="KSO_WM_UNIT_PRESET_TEXT" val="单击此处添加标题"/>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10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 name="KSO_WM_UNIT_PRESET_TEXT" val="单击此处添加标题"/>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11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116.xml><?xml version="1.0" encoding="utf-8"?>
<p:tagLst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CONTENT_GROUP_TYPE" val="titlestyle"/>
  <p:tag name="KSO_WM_UNIT_PRESET_TEXT" val="单击此处添加副标题"/>
</p:tagLst>
</file>

<file path=ppt/tags/tag117.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 name="KSO_WM_UNIT_CONTENT_GROUP_TYPE" val="titlestyle"/>
  <p:tag name="KSO_WM_UNIT_PRESET_TEXT" val="单击此处添加标题"/>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12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2"/>
  <p:tag name="KSO_WM_UNIT_LAYERLEVEL" val="1"/>
  <p:tag name="KSO_WM_TAG_VERSION" val="3.0"/>
  <p:tag name="KSO_WM_UNIT_TYPE" val="i"/>
  <p:tag name="KSO_WM_UNIT_INDEX" val="2"/>
</p:tagLst>
</file>

<file path=ppt/tags/tag122.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3"/>
  <p:tag name="KSO_WM_UNIT_LAYERLEVEL" val="1"/>
  <p:tag name="KSO_WM_TAG_VERSION" val="3.0"/>
  <p:tag name="KSO_WM_UNIT_TYPE" val="i"/>
  <p:tag name="KSO_WM_UNIT_INDEX" val="3"/>
</p:tagLst>
</file>

<file path=ppt/tags/tag12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4"/>
  <p:tag name="KSO_WM_UNIT_LAYERLEVEL" val="1"/>
  <p:tag name="KSO_WM_TAG_VERSION" val="3.0"/>
  <p:tag name="KSO_WM_UNIT_TYPE" val="i"/>
  <p:tag name="KSO_WM_UNIT_INDEX" val="4"/>
  <p:tag name="KSO_WM_UNIT_CONTENT_GROUP_TYPE" val="contentchip"/>
</p:tagLst>
</file>

<file path=ppt/tags/tag124.xml><?xml version="1.0" encoding="utf-8"?>
<p:tagLst xmlns:p="http://schemas.openxmlformats.org/presentationml/2006/main">
  <p:tag name="KSO_WM_UNIT_ISCONTENTSTITLE" val="0"/>
  <p:tag name="KSO_WM_UNIT_ISNUMDGMTITLE" val="0"/>
  <p:tag name="KSO_WM_UNIT_PRESET_TEXT" val="感谢您的观看"/>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125.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SUBTYPE" val="b"/>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12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1*i*5"/>
  <p:tag name="KSO_WM_UNIT_LAYERLEVEL" val="1"/>
  <p:tag name="KSO_WM_TAG_VERSION" val="3.0"/>
  <p:tag name="KSO_WM_UNIT_CONTENT_GROUP_TYPE" val="contentchip"/>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1*i*6"/>
  <p:tag name="KSO_WM_UNIT_LAYERLEVEL" val="1"/>
  <p:tag name="KSO_WM_TAG_VERSION" val="3.0"/>
</p:tagLst>
</file>

<file path=ppt/tags/tag13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UNIT_TYPE" val="i"/>
  <p:tag name="KSO_WM_UNIT_INDEX" val="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59"/>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TEMPLATE_CATEGORY" val="custom"/>
  <p:tag name="KSO_WM_TEMPLATE_INDEX" val="20230259"/>
</p:tagLst>
</file>

<file path=ppt/tags/tag137.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59"/>
  <p:tag name="KSO_WM_SPECIAL_SOURCE" val="bdnull"/>
  <p:tag name="KSO_WM_TEMPLATE_THUMBS_INDEX" val="1、9"/>
</p:tagLst>
</file>

<file path=ppt/tags/tag13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59_1*a*1"/>
  <p:tag name="KSO_WM_TEMPLATE_CATEGORY" val="custom"/>
  <p:tag name="KSO_WM_TEMPLATE_INDEX" val="20230259"/>
  <p:tag name="KSO_WM_UNIT_LAYERLEVEL" val="1"/>
  <p:tag name="KSO_WM_TAG_VERSION" val="3.0"/>
  <p:tag name="KSO_WM_BEAUTIFY_FLAG" val="#wm#"/>
  <p:tag name="KSO_WM_UNIT_CONTENT_GROUP_TYPE" val="contentchip"/>
  <p:tag name="KSO_WM_UNIT_TEXT_TYPE" val="1"/>
  <p:tag name="KSO_WM_UNIT_PRESET_TEXT" val="单击添加文档标题"/>
</p:tagLst>
</file>

<file path=ppt/tags/tag139.xml><?xml version="1.0" encoding="utf-8"?>
<p:tagLst xmlns:p="http://schemas.openxmlformats.org/presentationml/2006/main">
  <p:tag name="KSO_WM_SLIDE_ID" val="custom20230259_1"/>
  <p:tag name="KSO_WM_TEMPLATE_SUBCATEGORY" val="29"/>
  <p:tag name="KSO_WM_TEMPLATE_MASTER_TYPE" val="0"/>
  <p:tag name="KSO_WM_TEMPLATE_COLOR_TYPE" val="0"/>
  <p:tag name="KSO_WM_SLIDE_ITEM_CNT" val="0"/>
  <p:tag name="KSO_WM_SLIDE_INDEX" val="1"/>
  <p:tag name="KSO_WM_TAG_VERSION" val="3.0"/>
  <p:tag name="KSO_WM_BEAUTIFY_FLAG" val="#wm#"/>
  <p:tag name="KSO_WM_TEMPLATE_CATEGORY" val="custom"/>
  <p:tag name="KSO_WM_TEMPLATE_INDEX" val="20230259"/>
  <p:tag name="KSO_WM_SLIDE_TYPE" val="title"/>
  <p:tag name="KSO_WM_SLIDE_SUBTYPE" val="pureTxt"/>
  <p:tag name="KSO_WM_SLIDE_LAYOUT" val="a_b_f"/>
  <p:tag name="KSO_WM_SLIDE_LAYOUT_CNT" val="1_1_1"/>
  <p:tag name="KSO_WM_SPECIAL_SOURCE" val="bdnull"/>
  <p:tag name="KSO_WM_TEMPLATE_THUMBS_INDEX" val="1、9"/>
  <p:tag name="KSO_WM_SLIDE_CONTENT_AREA" val="{&quot;left&quot;:&quot;115.4&quot;,&quot;top&quot;:&quot;72.4&quot;,&quot;width&quot;:&quot;732.2&quot;,&quot;height&quot;:&quot;358&quot;}"/>
  <p:tag name="KSO_WM_SLIDE_THEME_ID" val="3302748"/>
  <p:tag name="KSO_WM_SLIDE_THEME_NAME" val="绿色简约风主题"/>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UNIT_INDEX" val="4"/>
  <p:tag name="KSO_WM_UNIT_TYPE" val="i"/>
  <p:tag name="KSO_WM_BEAUTIFY_FLAG" val="#wm#"/>
</p:tagLst>
</file>

<file path=ppt/tags/tag141.xml><?xml version="1.0" encoding="utf-8"?>
<p:tagLst xmlns:p="http://schemas.openxmlformats.org/presentationml/2006/main">
  <p:tag name="KSO_WM_UNIT_INDEX" val="3"/>
  <p:tag name="KSO_WM_UNIT_TYPE" val="j"/>
  <p:tag name="KSO_WM_BEAUTIFY_FLAG" val="#wm#"/>
</p:tagLst>
</file>

<file path=ppt/tags/tag142.xml><?xml version="1.0" encoding="utf-8"?>
<p:tagLst xmlns:p="http://schemas.openxmlformats.org/presentationml/2006/main">
  <p:tag name="KSO_WM_UNIT_INDEX" val="12"/>
  <p:tag name="KSO_WM_UNIT_TYPE" val="f"/>
  <p:tag name="KSO_WM_UNIT_SUBTYPE" val="a"/>
  <p:tag name="KSO_WM_BEAUTIFY_FLAG" val="#wm#"/>
</p:tagLst>
</file>

<file path=ppt/tags/tag143.xml><?xml version="1.0" encoding="utf-8"?>
<p:tagLst xmlns:p="http://schemas.openxmlformats.org/presentationml/2006/main">
  <p:tag name="KSO_WM_UNIT_INDEX" val="18"/>
  <p:tag name="KSO_WM_UNIT_TYPE" val="f"/>
  <p:tag name="KSO_WM_UNIT_SUBTYPE" val="a"/>
  <p:tag name="KSO_WM_BEAUTIFY_FLAG" val="#wm#"/>
</p:tagLst>
</file>

<file path=ppt/tags/tag144.xml><?xml version="1.0" encoding="utf-8"?>
<p:tagLst xmlns:p="http://schemas.openxmlformats.org/presentationml/2006/main">
  <p:tag name="KSO_WM_UNIT_INDEX" val="6"/>
  <p:tag name="KSO_WM_UNIT_TYPE" val="i"/>
  <p:tag name="KSO_WM_BEAUTIFY_FLAG" val="#wm#"/>
</p:tagLst>
</file>

<file path=ppt/tags/tag145.xml><?xml version="1.0" encoding="utf-8"?>
<p:tagLst xmlns:p="http://schemas.openxmlformats.org/presentationml/2006/main">
  <p:tag name="KSO_WM_UNIT_INDEX" val="8"/>
  <p:tag name="KSO_WM_UNIT_TYPE" val="i"/>
  <p:tag name="KSO_WM_BEAUTIFY_FLAG" val="#wm#"/>
</p:tagLst>
</file>

<file path=ppt/tags/tag146.xml><?xml version="1.0" encoding="utf-8"?>
<p:tagLst xmlns:p="http://schemas.openxmlformats.org/presentationml/2006/main">
  <p:tag name="KSO_WM_UNIT_INDEX" val="10"/>
  <p:tag name="KSO_WM_UNIT_TYPE" val="i"/>
  <p:tag name="KSO_WM_BEAUTIFY_FLAG" val="#wm#"/>
</p:tagLst>
</file>

<file path=ppt/tags/tag147.xml><?xml version="1.0" encoding="utf-8"?>
<p:tagLst xmlns:p="http://schemas.openxmlformats.org/presentationml/2006/main">
  <p:tag name="KSO_WM_UNIT_INDEX" val="2"/>
  <p:tag name="KSO_WM_UNIT_TYPE" val="f"/>
  <p:tag name="KSO_WM_UNIT_SUBTYPE" val="a"/>
  <p:tag name="KSO_WM_BEAUTIFY_FLAG" val="#wm#"/>
</p:tagLst>
</file>

<file path=ppt/tags/tag148.xml><?xml version="1.0" encoding="utf-8"?>
<p:tagLst xmlns:p="http://schemas.openxmlformats.org/presentationml/2006/main">
  <p:tag name="KSO_WM_UNIT_INDEX" val="5"/>
  <p:tag name="KSO_WM_UNIT_TYPE" val="f"/>
  <p:tag name="KSO_WM_UNIT_SUBTYPE" val="a"/>
  <p:tag name="KSO_WM_BEAUTIFY_FLAG" val="#wm#"/>
</p:tagLst>
</file>

<file path=ppt/tags/tag149.xml><?xml version="1.0" encoding="utf-8"?>
<p:tagLst xmlns:p="http://schemas.openxmlformats.org/presentationml/2006/main">
  <p:tag name="KSO_WM_UNIT_INDEX" val="21"/>
  <p:tag name="KSO_WM_UNIT_TYPE" val="f"/>
  <p:tag name="KSO_WM_UNIT_SUBTYPE" val="a"/>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INDEX" val="7"/>
  <p:tag name="KSO_WM_UNIT_TYPE" val="f"/>
  <p:tag name="KSO_WM_UNIT_SUBTYPE" val="a"/>
  <p:tag name="KSO_WM_BEAUTIFY_FLAG" val="#wm#"/>
</p:tagLst>
</file>

<file path=ppt/tags/tag151.xml><?xml version="1.0" encoding="utf-8"?>
<p:tagLst xmlns:p="http://schemas.openxmlformats.org/presentationml/2006/main">
  <p:tag name="KSO_WM_UNIT_INDEX" val="23"/>
  <p:tag name="KSO_WM_UNIT_TYPE" val="f"/>
  <p:tag name="KSO_WM_UNIT_SUBTYPE" val="a"/>
  <p:tag name="KSO_WM_BEAUTIFY_FLAG" val="#wm#"/>
</p:tagLst>
</file>

<file path=ppt/tags/tag152.xml><?xml version="1.0" encoding="utf-8"?>
<p:tagLst xmlns:p="http://schemas.openxmlformats.org/presentationml/2006/main">
  <p:tag name="KSO_WM_UNIT_INDEX" val="9"/>
  <p:tag name="KSO_WM_UNIT_TYPE" val="f"/>
  <p:tag name="KSO_WM_UNIT_SUBTYPE" val="a"/>
  <p:tag name="KSO_WM_BEAUTIFY_FLAG" val="#wm#"/>
</p:tagLst>
</file>

<file path=ppt/tags/tag153.xml><?xml version="1.0" encoding="utf-8"?>
<p:tagLst xmlns:p="http://schemas.openxmlformats.org/presentationml/2006/main">
  <p:tag name="KSO_WM_UNIT_INDEX" val="26"/>
  <p:tag name="KSO_WM_UNIT_TYPE" val="f"/>
  <p:tag name="KSO_WM_UNIT_SUBTYPE" val="a"/>
  <p:tag name="KSO_WM_BEAUTIFY_FLAG" val="#wm#"/>
</p:tagLst>
</file>

<file path=ppt/tags/tag154.xml><?xml version="1.0" encoding="utf-8"?>
<p:tagLst xmlns:p="http://schemas.openxmlformats.org/presentationml/2006/main">
  <p:tag name="KSO_WM_UNIT_INDEX" val="13"/>
  <p:tag name="KSO_WM_UNIT_TYPE" val="f"/>
  <p:tag name="KSO_WM_UNIT_SUBTYPE" val="a"/>
  <p:tag name="KSO_WM_BEAUTIFY_FLAG" val="#wm#"/>
</p:tagLst>
</file>

<file path=ppt/tags/tag155.xml><?xml version="1.0" encoding="utf-8"?>
<p:tagLst xmlns:p="http://schemas.openxmlformats.org/presentationml/2006/main">
  <p:tag name="KSO_WM_UNIT_INDEX" val="29"/>
  <p:tag name="KSO_WM_UNIT_TYPE" val="f"/>
  <p:tag name="KSO_WM_UNIT_SUBTYPE" val="a"/>
  <p:tag name="KSO_WM_BEAUTIFY_FLAG" val="#wm#"/>
</p:tagLst>
</file>

<file path=ppt/tags/tag156.xml><?xml version="1.0" encoding="utf-8"?>
<p:tagLst xmlns:p="http://schemas.openxmlformats.org/presentationml/2006/main">
  <p:tag name="KSO_WM_UNIT_INDEX" val="14"/>
  <p:tag name="KSO_WM_UNIT_TYPE" val="i"/>
  <p:tag name="KSO_WM_BEAUTIFY_FLAG" val="#wm#"/>
</p:tagLst>
</file>

<file path=ppt/tags/tag157.xml><?xml version="1.0" encoding="utf-8"?>
<p:tagLst xmlns:p="http://schemas.openxmlformats.org/presentationml/2006/main">
  <p:tag name="KSO_WM_UNIT_INDEX" val="31"/>
  <p:tag name="KSO_WM_UNIT_TYPE" val="f"/>
  <p:tag name="KSO_WM_UNIT_SUBTYPE" val="a"/>
  <p:tag name="KSO_WM_BEAUTIFY_FLAG" val="#wm#"/>
</p:tagLst>
</file>

<file path=ppt/tags/tag158.xml><?xml version="1.0" encoding="utf-8"?>
<p:tagLst xmlns:p="http://schemas.openxmlformats.org/presentationml/2006/main">
  <p:tag name="KSO_WM_UNIT_INDEX" val="19"/>
  <p:tag name="KSO_WM_UNIT_TYPE" val="f"/>
  <p:tag name="KSO_WM_UNIT_SUBTYPE" val="a"/>
  <p:tag name="KSO_WM_BEAUTIFY_FLAG" val="#wm#"/>
</p:tagLst>
</file>

<file path=ppt/tags/tag159.xml><?xml version="1.0" encoding="utf-8"?>
<p:tagLst xmlns:p="http://schemas.openxmlformats.org/presentationml/2006/main">
  <p:tag name="KSO_WM_UNIT_INDEX" val="20"/>
  <p:tag name="KSO_WM_UNIT_TYPE" val="i"/>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61.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62.xml><?xml version="1.0" encoding="utf-8"?>
<p:tagLst xmlns:p="http://schemas.openxmlformats.org/presentationml/2006/main">
  <p:tag name="KSO_WM_UNIT_INDEX" val="9"/>
  <p:tag name="KSO_WM_UNIT_TYPE" val="i"/>
  <p:tag name="KSO_WM_BEAUTIFY_FLAG" val="#wm#"/>
</p:tagLst>
</file>

<file path=ppt/tags/tag163.xml><?xml version="1.0" encoding="utf-8"?>
<p:tagLst xmlns:p="http://schemas.openxmlformats.org/presentationml/2006/main">
  <p:tag name="KSO_WM_UNIT_INDEX" val="2"/>
  <p:tag name="KSO_WM_UNIT_TYPE" val="f"/>
  <p:tag name="KSO_WM_UNIT_SUBTYPE" val="a"/>
  <p:tag name="KSO_WM_BEAUTIFY_FLAG" val="#wm#"/>
</p:tagLst>
</file>

<file path=ppt/tags/tag164.xml><?xml version="1.0" encoding="utf-8"?>
<p:tagLst xmlns:p="http://schemas.openxmlformats.org/presentationml/2006/main">
  <p:tag name="KSO_WM_UNIT_INDEX" val="6"/>
  <p:tag name="KSO_WM_UNIT_TYPE" val="f"/>
  <p:tag name="KSO_WM_UNIT_SUBTYPE" val="a"/>
  <p:tag name="KSO_WM_BEAUTIFY_FLAG" val="#wm#"/>
</p:tagLst>
</file>

<file path=ppt/tags/tag165.xml><?xml version="1.0" encoding="utf-8"?>
<p:tagLst xmlns:p="http://schemas.openxmlformats.org/presentationml/2006/main">
  <p:tag name="KSO_WM_UNIT_INDEX" val="3"/>
  <p:tag name="KSO_WM_UNIT_TYPE" val="f"/>
  <p:tag name="KSO_WM_UNIT_SUBTYPE" val="a"/>
  <p:tag name="KSO_WM_BEAUTIFY_FLAG" val="#wm#"/>
</p:tagLst>
</file>

<file path=ppt/tags/tag166.xml><?xml version="1.0" encoding="utf-8"?>
<p:tagLst xmlns:p="http://schemas.openxmlformats.org/presentationml/2006/main">
  <p:tag name="KSO_WM_UNIT_INDEX" val="8"/>
  <p:tag name="KSO_WM_UNIT_TYPE" val="f"/>
  <p:tag name="KSO_WM_UNIT_SUBTYPE" val="a"/>
  <p:tag name="KSO_WM_BEAUTIFY_FLAG" val="#wm#"/>
</p:tagLst>
</file>

<file path=ppt/tags/tag167.xml><?xml version="1.0" encoding="utf-8"?>
<p:tagLst xmlns:p="http://schemas.openxmlformats.org/presentationml/2006/main">
  <p:tag name="KSO_WM_UNIT_INDEX" val="10"/>
  <p:tag name="KSO_WM_UNIT_TYPE" val="f"/>
  <p:tag name="KSO_WM_UNIT_SUBTYPE" val="a"/>
  <p:tag name="KSO_WM_BEAUTIFY_FLAG" val="#wm#"/>
</p:tagLst>
</file>

<file path=ppt/tags/tag168.xml><?xml version="1.0" encoding="utf-8"?>
<p:tagLst xmlns:p="http://schemas.openxmlformats.org/presentationml/2006/main">
  <p:tag name="KSO_WM_UNIT_INDEX" val="7"/>
  <p:tag name="KSO_WM_UNIT_TYPE" val="f"/>
  <p:tag name="KSO_WM_UNIT_SUBTYPE" val="a"/>
  <p:tag name="KSO_WM_BEAUTIFY_FLAG" val="#wm#"/>
</p:tagLst>
</file>

<file path=ppt/tags/tag169.xml><?xml version="1.0" encoding="utf-8"?>
<p:tagLst xmlns:p="http://schemas.openxmlformats.org/presentationml/2006/main">
  <p:tag name="KSO_WM_UNIT_INDEX" val="4"/>
  <p:tag name="KSO_WM_UNIT_TYPE" val="i"/>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UNIT_INDEX" val="11"/>
  <p:tag name="KSO_WM_UNIT_TYPE" val="i"/>
  <p:tag name="KSO_WM_BEAUTIFY_FLAG" val="#wm#"/>
</p:tagLst>
</file>

<file path=ppt/tags/tag171.xml><?xml version="1.0" encoding="utf-8"?>
<p:tagLst xmlns:p="http://schemas.openxmlformats.org/presentationml/2006/main">
  <p:tag name="KSO_WM_UNIT_INDEX" val="12"/>
  <p:tag name="KSO_WM_UNIT_TYPE" val="i"/>
  <p:tag name="KSO_WM_BEAUTIFY_FLAG" val="#wm#"/>
</p:tagLst>
</file>

<file path=ppt/tags/tag172.xml><?xml version="1.0" encoding="utf-8"?>
<p:tagLst xmlns:p="http://schemas.openxmlformats.org/presentationml/2006/main">
  <p:tag name="KSO_WM_UNIT_INDEX" val="5"/>
  <p:tag name="KSO_WM_UNIT_TYPE" val="i"/>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自己紹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74.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75.xml><?xml version="1.0" encoding="utf-8"?>
<p:tagLst xmlns:p="http://schemas.openxmlformats.org/presentationml/2006/main">
  <p:tag name="KSO_WM_UNIT_INDEX" val="3"/>
  <p:tag name="KSO_WM_UNIT_TYPE" val="f"/>
  <p:tag name="KSO_WM_UNIT_SUBTYPE" val="a"/>
  <p:tag name="KSO_WM_BEAUTIFY_FLAG" val="#wm#"/>
</p:tagLst>
</file>

<file path=ppt/tags/tag176.xml><?xml version="1.0" encoding="utf-8"?>
<p:tagLst xmlns:p="http://schemas.openxmlformats.org/presentationml/2006/main">
  <p:tag name="KSO_WM_UNIT_INDEX" val="4"/>
  <p:tag name="KSO_WM_UNIT_TYPE" val="f"/>
  <p:tag name="KSO_WM_UNIT_SUBTYPE" val="a"/>
  <p:tag name="KSO_WM_BEAUTIFY_FLAG" val="#wm#"/>
</p:tagLst>
</file>

<file path=ppt/tags/tag177.xml><?xml version="1.0" encoding="utf-8"?>
<p:tagLst xmlns:p="http://schemas.openxmlformats.org/presentationml/2006/main">
  <p:tag name="KSO_WM_UNIT_INDEX" val="8"/>
  <p:tag name="KSO_WM_UNIT_TYPE" val="f"/>
  <p:tag name="KSO_WM_UNIT_SUBTYPE" val="a"/>
  <p:tag name="KSO_WM_BEAUTIFY_FLAG" val="#wm#"/>
</p:tagLst>
</file>

<file path=ppt/tags/tag178.xml><?xml version="1.0" encoding="utf-8"?>
<p:tagLst xmlns:p="http://schemas.openxmlformats.org/presentationml/2006/main">
  <p:tag name="KSO_WM_UNIT_INDEX" val="6"/>
  <p:tag name="KSO_WM_UNIT_TYPE" val="f"/>
  <p:tag name="KSO_WM_UNIT_SUBTYPE" val="a"/>
  <p:tag name="KSO_WM_BEAUTIFY_FLAG" val="#wm#"/>
</p:tagLst>
</file>

<file path=ppt/tags/tag179.xml><?xml version="1.0" encoding="utf-8"?>
<p:tagLst xmlns:p="http://schemas.openxmlformats.org/presentationml/2006/main">
  <p:tag name="KSO_WM_UNIT_INDEX" val="10"/>
  <p:tag name="KSO_WM_UNIT_TYPE" val="f"/>
  <p:tag name="KSO_WM_UNIT_SUBTYPE" val="a"/>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INDEX" val="9"/>
  <p:tag name="KSO_WM_UNIT_TYPE" val="f"/>
  <p:tag name="KSO_WM_UNIT_SUBTYPE" val="a"/>
  <p:tag name="KSO_WM_BEAUTIFY_FLAG" val="#wm#"/>
</p:tagLst>
</file>

<file path=ppt/tags/tag181.xml><?xml version="1.0" encoding="utf-8"?>
<p:tagLst xmlns:p="http://schemas.openxmlformats.org/presentationml/2006/main">
  <p:tag name="KSO_WM_UNIT_INDEX" val="7"/>
  <p:tag name="KSO_WM_UNIT_TYPE" val="f"/>
  <p:tag name="KSO_WM_UNIT_SUBTYPE" val="a"/>
  <p:tag name="KSO_WM_BEAUTIFY_FLAG" val="#wm#"/>
</p:tagLst>
</file>

<file path=ppt/tags/tag182.xml><?xml version="1.0" encoding="utf-8"?>
<p:tagLst xmlns:p="http://schemas.openxmlformats.org/presentationml/2006/main">
  <p:tag name="KSO_WM_UNIT_INDEX" val="11"/>
  <p:tag name="KSO_WM_UNIT_TYPE" val="f"/>
  <p:tag name="KSO_WM_UNIT_SUBTYPE" val="a"/>
  <p:tag name="KSO_WM_BEAUTIFY_FLAG" val="#wm#"/>
</p:tagLst>
</file>

<file path=ppt/tags/tag183.xml><?xml version="1.0" encoding="utf-8"?>
<p:tagLst xmlns:p="http://schemas.openxmlformats.org/presentationml/2006/main">
  <p:tag name="KSO_WM_UNIT_INDEX" val="5"/>
  <p:tag name="KSO_WM_UNIT_TYPE" val="i"/>
  <p:tag name="KSO_WM_BEAUTIFY_FLAG" val="#wm#"/>
</p:tagLst>
</file>

<file path=ppt/tags/tag184.xml><?xml version="1.0" encoding="utf-8"?>
<p:tagLst xmlns:p="http://schemas.openxmlformats.org/presentationml/2006/main">
  <p:tag name="KSO_WM_UNIT_INDEX" val="2"/>
  <p:tag name="KSO_WM_UNIT_TYPE" val="f"/>
  <p:tag name="KSO_WM_UNIT_SUBTYPE" val="a"/>
  <p:tag name="KSO_WM_BEAUTIFY_FLAG" val="#wm#"/>
</p:tagLst>
</file>

<file path=ppt/tags/tag1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186.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87.xml><?xml version="1.0" encoding="utf-8"?>
<p:tagLst xmlns:p="http://schemas.openxmlformats.org/presentationml/2006/main">
  <p:tag name="KSO_WM_UNIT_INDEX" val="4"/>
  <p:tag name="KSO_WM_UNIT_TYPE" val="f"/>
  <p:tag name="KSO_WM_UNIT_SUBTYPE" val="a"/>
  <p:tag name="KSO_WM_BEAUTIFY_FLAG" val="#wm#"/>
</p:tagLst>
</file>

<file path=ppt/tags/tag188.xml><?xml version="1.0" encoding="utf-8"?>
<p:tagLst xmlns:p="http://schemas.openxmlformats.org/presentationml/2006/main">
  <p:tag name="KSO_WM_UNIT_INDEX" val="6"/>
  <p:tag name="KSO_WM_UNIT_TYPE" val="i"/>
  <p:tag name="KSO_WM_BEAUTIFY_FLAG" val="#wm#"/>
</p:tagLst>
</file>

<file path=ppt/tags/tag189.xml><?xml version="1.0" encoding="utf-8"?>
<p:tagLst xmlns:p="http://schemas.openxmlformats.org/presentationml/2006/main">
  <p:tag name="KSO_WM_UNIT_INDEX" val="5"/>
  <p:tag name="KSO_WM_UNIT_TYPE" val="f"/>
  <p:tag name="KSO_WM_UNIT_SUBTYPE" val="a"/>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INDEX" val="2"/>
  <p:tag name="KSO_WM_UNIT_TYPE" val="f"/>
  <p:tag name="KSO_WM_UNIT_SUBTYPE" val="a"/>
  <p:tag name="KSO_WM_BEAUTIFY_FLAG" val="#wm#"/>
</p:tagLst>
</file>

<file path=ppt/tags/tag191.xml><?xml version="1.0" encoding="utf-8"?>
<p:tagLst xmlns:p="http://schemas.openxmlformats.org/presentationml/2006/main">
  <p:tag name="KSO_WM_UNIT_INDEX" val="7"/>
  <p:tag name="KSO_WM_UNIT_TYPE" val="j"/>
  <p:tag name="KSO_WM_BEAUTIFY_FLAG" val="#wm#"/>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登壇する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193.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194.xml><?xml version="1.0" encoding="utf-8"?>
<p:tagLst xmlns:p="http://schemas.openxmlformats.org/presentationml/2006/main">
  <p:tag name="KSO_WM_UNIT_INDEX" val="9"/>
  <p:tag name="KSO_WM_UNIT_TYPE" val="f"/>
  <p:tag name="KSO_WM_UNIT_SUBTYPE" val="a"/>
  <p:tag name="KSO_WM_BEAUTIFY_FLAG" val="#wm#"/>
</p:tagLst>
</file>

<file path=ppt/tags/tag195.xml><?xml version="1.0" encoding="utf-8"?>
<p:tagLst xmlns:p="http://schemas.openxmlformats.org/presentationml/2006/main">
  <p:tag name="KSO_WM_UNIT_INDEX" val="4"/>
  <p:tag name="KSO_WM_UNIT_TYPE" val="f"/>
  <p:tag name="KSO_WM_UNIT_SUBTYPE" val="a"/>
  <p:tag name="KSO_WM_BEAUTIFY_FLAG" val="#wm#"/>
</p:tagLst>
</file>

<file path=ppt/tags/tag196.xml><?xml version="1.0" encoding="utf-8"?>
<p:tagLst xmlns:p="http://schemas.openxmlformats.org/presentationml/2006/main">
  <p:tag name="KSO_WM_UNIT_INDEX" val="6"/>
  <p:tag name="KSO_WM_UNIT_TYPE" val="i"/>
  <p:tag name="KSO_WM_BEAUTIFY_FLAG" val="#wm#"/>
</p:tagLst>
</file>

<file path=ppt/tags/tag197.xml><?xml version="1.0" encoding="utf-8"?>
<p:tagLst xmlns:p="http://schemas.openxmlformats.org/presentationml/2006/main">
  <p:tag name="KSO_WM_UNIT_INDEX" val="5"/>
  <p:tag name="KSO_WM_UNIT_TYPE" val="f"/>
  <p:tag name="KSO_WM_UNIT_SUBTYPE" val="a"/>
  <p:tag name="KSO_WM_BEAUTIFY_FLAG" val="#wm#"/>
</p:tagLst>
</file>

<file path=ppt/tags/tag198.xml><?xml version="1.0" encoding="utf-8"?>
<p:tagLst xmlns:p="http://schemas.openxmlformats.org/presentationml/2006/main">
  <p:tag name="KSO_WM_UNIT_INDEX" val="2"/>
  <p:tag name="KSO_WM_UNIT_TYPE" val="f"/>
  <p:tag name="KSO_WM_UNIT_SUBTYPE" val="a"/>
  <p:tag name="KSO_WM_BEAUTIFY_FLAG" val="#wm#"/>
</p:tagLst>
</file>

<file path=ppt/tags/tag199.xml><?xml version="1.0" encoding="utf-8"?>
<p:tagLst xmlns:p="http://schemas.openxmlformats.org/presentationml/2006/main">
  <p:tag name="KSO_WM_UNIT_INDEX" val="10"/>
  <p:tag name="KSO_WM_UNIT_TYPE" val="i"/>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UNIT_INDEX" val="11"/>
  <p:tag name="KSO_WM_UNIT_TYPE" val="i"/>
  <p:tag name="KSO_WM_BEAUTIFY_FLAG" val="#wm#"/>
</p:tagLst>
</file>

<file path=ppt/tags/tag201.xml><?xml version="1.0" encoding="utf-8"?>
<p:tagLst xmlns:p="http://schemas.openxmlformats.org/presentationml/2006/main">
  <p:tag name="KSO_WM_UNIT_INDEX" val="8"/>
  <p:tag name="KSO_WM_UNIT_TYPE" val="f"/>
  <p:tag name="KSO_WM_UNIT_SUBTYPE" val="a"/>
  <p:tag name="KSO_WM_BEAUTIFY_FLAG" val="#wm#"/>
</p:tagLst>
</file>

<file path=ppt/tags/tag202.xml><?xml version="1.0" encoding="utf-8"?>
<p:tagLst xmlns:p="http://schemas.openxmlformats.org/presentationml/2006/main">
  <p:tag name="KSO_WM_UNIT_INDEX" val="12"/>
  <p:tag name="KSO_WM_UNIT_TYPE" val="f"/>
  <p:tag name="KSO_WM_UNIT_SUBTYPE" val="a"/>
  <p:tag name="KSO_WM_BEAUTIFY_FLAG" val="#wm#"/>
</p:tagLst>
</file>

<file path=ppt/tags/tag203.xml><?xml version="1.0" encoding="utf-8"?>
<p:tagLst xmlns:p="http://schemas.openxmlformats.org/presentationml/2006/main">
  <p:tag name="KSO_WM_UNIT_INDEX" val="7"/>
  <p:tag name="KSO_WM_UNIT_TYPE" val="i"/>
  <p:tag name="KSO_WM_BEAUTIFY_FLAG" val="#wm#"/>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05.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06.xml><?xml version="1.0" encoding="utf-8"?>
<p:tagLst xmlns:p="http://schemas.openxmlformats.org/presentationml/2006/main">
  <p:tag name="KSO_WM_UNIT_INDEX" val="2"/>
  <p:tag name="KSO_WM_UNIT_TYPE" val="f"/>
  <p:tag name="KSO_WM_UNIT_SUBTYPE" val="a"/>
  <p:tag name="KSO_WM_BEAUTIFY_FLAG" val="#wm#"/>
</p:tagLst>
</file>

<file path=ppt/tags/tag207.xml><?xml version="1.0" encoding="utf-8"?>
<p:tagLst xmlns:p="http://schemas.openxmlformats.org/presentationml/2006/main">
  <p:tag name="KSO_WM_UNIT_INDEX" val="4"/>
  <p:tag name="KSO_WM_UNIT_TYPE" val="f"/>
  <p:tag name="KSO_WM_UNIT_SUBTYPE" val="a"/>
  <p:tag name="KSO_WM_BEAUTIFY_FLAG" val="#wm#"/>
</p:tagLst>
</file>

<file path=ppt/tags/tag208.xml><?xml version="1.0" encoding="utf-8"?>
<p:tagLst xmlns:p="http://schemas.openxmlformats.org/presentationml/2006/main">
  <p:tag name="KSO_WM_UNIT_INDEX" val="5"/>
  <p:tag name="KSO_WM_UNIT_TYPE" val="i"/>
  <p:tag name="KSO_WM_BEAUTIFY_FLAG" val="#wm#"/>
</p:tagLst>
</file>

<file path=ppt/tags/tag209.xml><?xml version="1.0" encoding="utf-8"?>
<p:tagLst xmlns:p="http://schemas.openxmlformats.org/presentationml/2006/main">
  <p:tag name="KSO_WM_UNIT_INDEX" val="6"/>
  <p:tag name="KSO_WM_UNIT_TYPE" val="f"/>
  <p:tag name="KSO_WM_UNIT_SUBTYPE" val="a"/>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INDEX" val="8"/>
  <p:tag name="KSO_WM_UNIT_TYPE" val="i"/>
  <p:tag name="KSO_WM_BEAUTIFY_FLAG" val="#wm#"/>
</p:tagLst>
</file>

<file path=ppt/tags/tag211.xml><?xml version="1.0" encoding="utf-8"?>
<p:tagLst xmlns:p="http://schemas.openxmlformats.org/presentationml/2006/main">
  <p:tag name="KSO_WM_UNIT_INDEX" val="7"/>
  <p:tag name="KSO_WM_UNIT_TYPE" val="f"/>
  <p:tag name="KSO_WM_UNIT_SUBTYPE" val="a"/>
  <p:tag name="KSO_WM_BEAUTIFY_FLAG" val="#wm#"/>
</p:tagLst>
</file>

<file path=ppt/tags/tag212.xml><?xml version="1.0" encoding="utf-8"?>
<p:tagLst xmlns:p="http://schemas.openxmlformats.org/presentationml/2006/main">
  <p:tag name="KSO_WM_UNIT_INDEX" val="10"/>
  <p:tag name="KSO_WM_UNIT_TYPE" val="f"/>
  <p:tag name="KSO_WM_UNIT_SUBTYPE" val="a"/>
  <p:tag name="KSO_WM_BEAUTIFY_FLAG" val="#wm#"/>
</p:tagLst>
</file>

<file path=ppt/tags/tag213.xml><?xml version="1.0" encoding="utf-8"?>
<p:tagLst xmlns:p="http://schemas.openxmlformats.org/presentationml/2006/main">
  <p:tag name="KSO_WM_UNIT_INDEX" val="11"/>
  <p:tag name="KSO_WM_UNIT_TYPE" val="f"/>
  <p:tag name="KSO_WM_UNIT_SUBTYPE" val="a"/>
  <p:tag name="KSO_WM_BEAUTIFY_FLAG" val="#wm#"/>
</p:tagLst>
</file>

<file path=ppt/tags/tag214.xml><?xml version="1.0" encoding="utf-8"?>
<p:tagLst xmlns:p="http://schemas.openxmlformats.org/presentationml/2006/main">
  <p:tag name="KSO_WM_UNIT_INDEX" val="13"/>
  <p:tag name="KSO_WM_UNIT_TYPE" val="f"/>
  <p:tag name="KSO_WM_UNIT_SUBTYPE" val="a"/>
  <p:tag name="KSO_WM_BEAUTIFY_FLAG" val="#wm#"/>
</p:tagLst>
</file>

<file path=ppt/tags/tag215.xml><?xml version="1.0" encoding="utf-8"?>
<p:tagLst xmlns:p="http://schemas.openxmlformats.org/presentationml/2006/main">
  <p:tag name="KSO_WM_UNIT_INDEX" val="15"/>
  <p:tag name="KSO_WM_UNIT_TYPE" val="f"/>
  <p:tag name="KSO_WM_UNIT_SUBTYPE" val="a"/>
  <p:tag name="KSO_WM_BEAUTIFY_FLAG" val="#wm#"/>
</p:tagLst>
</file>

<file path=ppt/tags/tag216.xml><?xml version="1.0" encoding="utf-8"?>
<p:tagLst xmlns:p="http://schemas.openxmlformats.org/presentationml/2006/main">
  <p:tag name="KSO_WM_UNIT_INDEX" val="17"/>
  <p:tag name="KSO_WM_UNIT_TYPE" val="f"/>
  <p:tag name="KSO_WM_UNIT_SUBTYPE" val="a"/>
  <p:tag name="KSO_WM_BEAUTIFY_FLAG" val="#wm#"/>
</p:tagLst>
</file>

<file path=ppt/tags/tag217.xml><?xml version="1.0" encoding="utf-8"?>
<p:tagLst xmlns:p="http://schemas.openxmlformats.org/presentationml/2006/main">
  <p:tag name="KSO_WM_UNIT_INDEX" val="16"/>
  <p:tag name="KSO_WM_UNIT_TYPE" val="f"/>
  <p:tag name="KSO_WM_UNIT_SUBTYPE" val="a"/>
  <p:tag name="KSO_WM_BEAUTIFY_FLAG" val="#wm#"/>
</p:tagLst>
</file>

<file path=ppt/tags/tag218.xml><?xml version="1.0" encoding="utf-8"?>
<p:tagLst xmlns:p="http://schemas.openxmlformats.org/presentationml/2006/main">
  <p:tag name="KSO_WM_UNIT_INDEX" val="9"/>
  <p:tag name="KSO_WM_UNIT_TYPE" val="f"/>
  <p:tag name="KSO_WM_UNIT_SUBTYPE" val="a"/>
  <p:tag name="KSO_WM_BEAUTIFY_FLAG" val="#wm#"/>
</p:tagLst>
</file>

<file path=ppt/tags/tag219.xml><?xml version="1.0" encoding="utf-8"?>
<p:tagLst xmlns:p="http://schemas.openxmlformats.org/presentationml/2006/main">
  <p:tag name="KSO_WM_UNIT_INDEX" val="12"/>
  <p:tag name="KSO_WM_UNIT_TYPE" val="f"/>
  <p:tag name="KSO_WM_UNIT_SUBTYPE" val="a"/>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INDEX" val="14"/>
  <p:tag name="KSO_WM_UNIT_TYPE" val="f"/>
  <p:tag name="KSO_WM_UNIT_SUBTYPE" val="a"/>
  <p:tag name="KSO_WM_BEAUTIFY_FLAG" val="#wm#"/>
</p:tagLst>
</file>

<file path=ppt/tags/tag221.xml><?xml version="1.0" encoding="utf-8"?>
<p:tagLst xmlns:p="http://schemas.openxmlformats.org/presentationml/2006/main">
  <p:tag name="KSO_WM_UNIT_INDEX" val="18"/>
  <p:tag name="KSO_WM_UNIT_TYPE" val="f"/>
  <p:tag name="KSO_WM_UNIT_SUBTYPE" val="a"/>
  <p:tag name="KSO_WM_BEAUTIFY_FLAG" val="#wm#"/>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23.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24.xml><?xml version="1.0" encoding="utf-8"?>
<p:tagLst xmlns:p="http://schemas.openxmlformats.org/presentationml/2006/main">
  <p:tag name="KSO_WM_UNIT_INDEX" val="2"/>
  <p:tag name="KSO_WM_UNIT_TYPE" val="j"/>
  <p:tag name="KSO_WM_BEAUTIFY_FLAG" val="#wm#"/>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26.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27.xml><?xml version="1.0" encoding="utf-8"?>
<p:tagLst xmlns:p="http://schemas.openxmlformats.org/presentationml/2006/main">
  <p:tag name="KSO_WM_UNIT_INDEX" val="2"/>
  <p:tag name="KSO_WM_UNIT_TYPE" val="f"/>
  <p:tag name="KSO_WM_UNIT_SUBTYPE" val="a"/>
  <p:tag name="KSO_WM_BEAUTIFY_FLAG" val="#wm#"/>
</p:tagLst>
</file>

<file path=ppt/tags/tag228.xml><?xml version="1.0" encoding="utf-8"?>
<p:tagLst xmlns:p="http://schemas.openxmlformats.org/presentationml/2006/main">
  <p:tag name="KSO_WM_UNIT_INDEX" val="11"/>
  <p:tag name="KSO_WM_UNIT_TYPE" val="f"/>
  <p:tag name="KSO_WM_UNIT_SUBTYPE" val="a"/>
  <p:tag name="KSO_WM_BEAUTIFY_FLAG" val="#wm#"/>
</p:tagLst>
</file>

<file path=ppt/tags/tag229.xml><?xml version="1.0" encoding="utf-8"?>
<p:tagLst xmlns:p="http://schemas.openxmlformats.org/presentationml/2006/main">
  <p:tag name="KSO_WM_UNIT_INDEX" val="3"/>
  <p:tag name="KSO_WM_UNIT_TYPE" val="j"/>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UNIT_INDEX" val="9"/>
  <p:tag name="KSO_WM_UNIT_TYPE" val="f"/>
  <p:tag name="KSO_WM_UNIT_SUBTYPE" val="a"/>
  <p:tag name="KSO_WM_BEAUTIFY_FLAG" val="#wm#"/>
</p:tagLst>
</file>

<file path=ppt/tags/tag231.xml><?xml version="1.0" encoding="utf-8"?>
<p:tagLst xmlns:p="http://schemas.openxmlformats.org/presentationml/2006/main">
  <p:tag name="KSO_WM_UNIT_INDEX" val="15"/>
  <p:tag name="KSO_WM_UNIT_TYPE" val="f"/>
  <p:tag name="KSO_WM_UNIT_SUBTYPE" val="a"/>
  <p:tag name="KSO_WM_BEAUTIFY_FLAG" val="#wm#"/>
</p:tagLst>
</file>

<file path=ppt/tags/tag232.xml><?xml version="1.0" encoding="utf-8"?>
<p:tagLst xmlns:p="http://schemas.openxmlformats.org/presentationml/2006/main">
  <p:tag name="KSO_WM_UNIT_INDEX" val="4"/>
  <p:tag name="KSO_WM_UNIT_TYPE" val="f"/>
  <p:tag name="KSO_WM_UNIT_SUBTYPE" val="a"/>
  <p:tag name="KSO_WM_BEAUTIFY_FLAG" val="#wm#"/>
</p:tagLst>
</file>

<file path=ppt/tags/tag233.xml><?xml version="1.0" encoding="utf-8"?>
<p:tagLst xmlns:p="http://schemas.openxmlformats.org/presentationml/2006/main">
  <p:tag name="KSO_WM_UNIT_INDEX" val="10"/>
  <p:tag name="KSO_WM_UNIT_TYPE" val="f"/>
  <p:tag name="KSO_WM_UNIT_SUBTYPE" val="a"/>
  <p:tag name="KSO_WM_BEAUTIFY_FLAG" val="#wm#"/>
</p:tagLst>
</file>

<file path=ppt/tags/tag234.xml><?xml version="1.0" encoding="utf-8"?>
<p:tagLst xmlns:p="http://schemas.openxmlformats.org/presentationml/2006/main">
  <p:tag name="KSO_WM_UNIT_INDEX" val="16"/>
  <p:tag name="KSO_WM_UNIT_TYPE" val="f"/>
  <p:tag name="KSO_WM_UNIT_SUBTYPE" val="a"/>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今回試した課題"/>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36.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人気AIプロジェクト自動収集＆分析システムについて"/>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38.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39.xml><?xml version="1.0" encoding="utf-8"?>
<p:tagLst xmlns:p="http://schemas.openxmlformats.org/presentationml/2006/main">
  <p:tag name="KSO_WM_UNIT_INDEX" val="3"/>
  <p:tag name="KSO_WM_UNIT_TYPE" val="j"/>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0.xml><?xml version="1.0" encoding="utf-8"?>
<p:tagLst xmlns:p="http://schemas.openxmlformats.org/presentationml/2006/main">
  <p:tag name="KSO_WM_UNIT_INDEX" val="3"/>
  <p:tag name="KSO_WM_UNIT_TYPE" val="j"/>
  <p:tag name="KSO_WM_BEAUTIFY_FLAG" val="#wm#"/>
</p:tagLst>
</file>

<file path=ppt/tags/tag241.xml><?xml version="1.0" encoding="utf-8"?>
<p:tagLst xmlns:p="http://schemas.openxmlformats.org/presentationml/2006/main">
  <p:tag name="KSO_WM_UNIT_INDEX" val="3"/>
  <p:tag name="KSO_WM_UNIT_TYPE" val="j"/>
  <p:tag name="KSO_WM_BEAUTIFY_FLAG" val="#wm#"/>
</p:tagLst>
</file>

<file path=ppt/tags/tag242.xml><?xml version="1.0" encoding="utf-8"?>
<p:tagLst xmlns:p="http://schemas.openxmlformats.org/presentationml/2006/main">
  <p:tag name="KSO_WM_UNIT_INDEX" val="2"/>
  <p:tag name="KSO_WM_UNIT_TYPE" val="j"/>
  <p:tag name="KSO_WM_BEAUTIFY_FLAG" val="#wm#"/>
</p:tagLst>
</file>

<file path=ppt/tags/tag243.xml><?xml version="1.0" encoding="utf-8"?>
<p:tagLst xmlns:p="http://schemas.openxmlformats.org/presentationml/2006/main">
  <p:tag name="KSO_WM_UNIT_INDEX" val="9"/>
  <p:tag name="KSO_WM_UNIT_TYPE" val="f"/>
  <p:tag name="KSO_WM_UNIT_SUBTYPE" val="a"/>
  <p:tag name="KSO_WM_BEAUTIFY_FLAG" val="#wm#"/>
</p:tagLst>
</file>

<file path=ppt/tags/tag244.xml><?xml version="1.0" encoding="utf-8"?>
<p:tagLst xmlns:p="http://schemas.openxmlformats.org/presentationml/2006/main">
  <p:tag name="KSO_WM_UNIT_INDEX" val="4"/>
  <p:tag name="KSO_WM_UNIT_TYPE" val="f"/>
  <p:tag name="KSO_WM_UNIT_SUBTYPE" val="a"/>
  <p:tag name="KSO_WM_BEAUTIFY_FLAG" val="#wm#"/>
</p:tagLst>
</file>

<file path=ppt/tags/tag245.xml><?xml version="1.0" encoding="utf-8"?>
<p:tagLst xmlns:p="http://schemas.openxmlformats.org/presentationml/2006/main">
  <p:tag name="KSO_WM_UNIT_INDEX" val="5"/>
  <p:tag name="KSO_WM_UNIT_TYPE" val="f"/>
  <p:tag name="KSO_WM_UNIT_SUBTYPE" val="a"/>
  <p:tag name="KSO_WM_BEAUTIFY_FLAG" val="#wm#"/>
</p:tagLst>
</file>

<file path=ppt/tags/tag246.xml><?xml version="1.0" encoding="utf-8"?>
<p:tagLst xmlns:p="http://schemas.openxmlformats.org/presentationml/2006/main">
  <p:tag name="KSO_WM_UNIT_INDEX" val="2"/>
  <p:tag name="KSO_WM_UNIT_TYPE" val="f"/>
  <p:tag name="KSO_WM_UNIT_SUBTYPE" val="a"/>
  <p:tag name="KSO_WM_BEAUTIFY_FLAG" val="#wm#"/>
</p:tagLst>
</file>

<file path=ppt/tags/tag247.xml><?xml version="1.0" encoding="utf-8"?>
<p:tagLst xmlns:p="http://schemas.openxmlformats.org/presentationml/2006/main">
  <p:tag name="KSO_WM_UNIT_INDEX" val="10"/>
  <p:tag name="KSO_WM_UNIT_TYPE" val="i"/>
  <p:tag name="KSO_WM_BEAUTIFY_FLAG" val="#wm#"/>
</p:tagLst>
</file>

<file path=ppt/tags/tag248.xml><?xml version="1.0" encoding="utf-8"?>
<p:tagLst xmlns:p="http://schemas.openxmlformats.org/presentationml/2006/main">
  <p:tag name="KSO_WM_UNIT_INDEX" val="11"/>
  <p:tag name="KSO_WM_UNIT_TYPE" val="i"/>
  <p:tag name="KSO_WM_BEAUTIFY_FLAG" val="#wm#"/>
</p:tagLst>
</file>

<file path=ppt/tags/tag2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なぜこのテーマで話すのか"/>
  <p:tag name="KSO_WM_UNIT_ISCONTENTSTITLE" val="0"/>
  <p:tag name="KSO_WM_UNIT_ISNUMDGMTITLE" val="0"/>
  <p:tag name="KSO_WM_UNIT_NOCLEAR" val="0"/>
  <p:tag name="KSO_WM_UNIT_VALUE" val="10"/>
  <p:tag name="KSO_WM_UNIT_ID" val="_2*a*1"/>
  <p:tag name="KSO_WM_UNIT_CONTENT_GROUP_TYPE" val="titlestyle"/>
  <p:tag name="KSO_WM_UNIT_PRESET_TEXT" val="单击此处添加标题"/>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0.xml><?xml version="1.0" encoding="utf-8"?>
<p:tagLst xmlns:p="http://schemas.openxmlformats.org/presentationml/2006/main">
  <p:tag name="KSO_WM_UNIT_INDEX" val="6"/>
  <p:tag name="KSO_WM_UNIT_TYPE" val="i"/>
  <p:tag name="KSO_WM_BEAUTIFY_FLAG" val="#wm#"/>
</p:tagLst>
</file>

<file path=ppt/tags/tag251.xml><?xml version="1.0" encoding="utf-8"?>
<p:tagLst xmlns:p="http://schemas.openxmlformats.org/presentationml/2006/main">
  <p:tag name="KSO_WM_UNIT_INDEX" val="8"/>
  <p:tag name="KSO_WM_UNIT_TYPE" val="f"/>
  <p:tag name="KSO_WM_UNIT_SUBTYPE" val="a"/>
  <p:tag name="KSO_WM_BEAUTIFY_FLAG" val="#wm#"/>
</p:tagLst>
</file>

<file path=ppt/tags/tag252.xml><?xml version="1.0" encoding="utf-8"?>
<p:tagLst xmlns:p="http://schemas.openxmlformats.org/presentationml/2006/main">
  <p:tag name="KSO_WM_UNIT_INDEX" val="7"/>
  <p:tag name="KSO_WM_UNIT_TYPE" val="i"/>
  <p:tag name="KSO_WM_BEAUTIFY_FLAG" val="#wm#"/>
</p:tagLst>
</file>

<file path=ppt/tags/tag253.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1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quot;colorType&quot;:1,&quot;foreColorIndex&quot;:5,&quot;pos&quot;:0,&quot;transparency&quot;:0},{&quot;brightness&quot;:0.4000000059604645,&quot;colorType&quot;:1,&quot;foreColorIndex&quot;:5,&quot;pos&quot;:0.8999999761581421,&quot;transparency&quot;:0}],&quot;type&quot;:3},&quot;glow&quot;:{&quot;colorType&quot;:0},&quot;line&quot;:{&quot;type&quot;:0},&quot;shadow&quot;:{&quot;brightness&quot;:0,&quot;colorType&quot;:1,&quot;foreColorIndex&quot;:5,&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5"/>
  <p:tag name="KSO_WM_UNIT_USESOURCEFORMAT_APPLY" val="1"/>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1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1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5"/>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5,&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1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1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5"/>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a*1_1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f*1_1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1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添加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2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6,&quot;pos&quot;:0.8999999761581421,&quot;transparency&quot;:0},{&quot;brightness&quot;:0,&quot;colorType&quot;:1,&quot;foreColorIndex&quot;:6,&quot;pos&quot;:0,&quot;transparency&quot;:0}],&quot;type&quot;:3},&quot;glow&quot;:{&quot;colorType&quot;:0},&quot;line&quot;:{&quot;type&quot;:0},&quot;shadow&quot;:{&quot;brightness&quot;:0,&quot;colorType&quot;:1,&quot;foreColorIndex&quot;:6,&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6"/>
  <p:tag name="KSO_WM_UNIT_USESOURCEFORMAT_APPLY" val="1"/>
</p:tagLst>
</file>

<file path=ppt/tags/tag2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2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2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6"/>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6,&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2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2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6"/>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a*1_2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f*1_2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2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3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7,&quot;pos&quot;:1,&quot;transparency&quot;:0},{&quot;brightness&quot;:0,&quot;colorType&quot;:1,&quot;foreColorIndex&quot;:7,&quot;pos&quot;:0.10000000149011612,&quot;transparency&quot;:0}],&quot;type&quot;:3},&quot;glow&quot;:{&quot;colorType&quot;:0},&quot;line&quot;:{&quot;type&quot;:0},&quot;shadow&quot;:{&quot;brightness&quot;:0,&quot;colorType&quot;:1,&quot;foreColorIndex&quot;:7,&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7"/>
  <p:tag name="KSO_WM_UNIT_USESOURCEFORMAT_APPLY" val="1"/>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3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3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7"/>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7,&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3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3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7"/>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a*1_3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f*1_3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3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添加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4_1"/>
  <p:tag name="KSO_WM_TEMPLATE_CATEGORY" val="diagram"/>
  <p:tag name="KSO_WM_TEMPLATE_INDEX" val="20231069"/>
  <p:tag name="KSO_WM_UNIT_LAYERLEVEL" val="1_1_1"/>
  <p:tag name="KSO_WM_TAG_VERSION" val="3.0"/>
  <p:tag name="KSO_WM_BEAUTIFY_FLAG" val="#wm#"/>
  <p:tag name="KSO_WM_DIAGRAM_GROUP_CODE" val="l1-1"/>
  <p:tag name="KSO_WM_UNIT_SUBTYPE" val="d"/>
  <p:tag name="KSO_WM_UNIT_TYPE" val="l_h_i"/>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3"/>
  <p:tag name="KSO_WM_DIAGRAM_MAX_ITEMCNT" val="6"/>
  <p:tag name="KSO_WM_DIAGRAM_MIN_ITEMCNT" val="3"/>
  <p:tag name="KSO_WM_DIAGRAM_COLOR_MATCH_VALUE" val="{&quot;shape&quot;:{&quot;fill&quot;:{&quot;gradient&quot;:[{&quot;brightness&quot;:0.4000000059604645,&quot;colorType&quot;:1,&quot;foreColorIndex&quot;:8,&quot;pos&quot;:1,&quot;transparency&quot;:0},{&quot;brightness&quot;:0,&quot;colorType&quot;:1,&quot;foreColorIndex&quot;:8,&quot;pos&quot;:0,&quot;transparency&quot;:0}],&quot;type&quot;:3},&quot;glow&quot;:{&quot;colorType&quot;:0},&quot;line&quot;:{&quot;type&quot;:0},&quot;shadow&quot;:{&quot;brightness&quot;:0,&quot;colorType&quot;:1,&quot;foreColorIndex&quot;:8,&quot;transparency&quot;:0.80000001192092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SHADOW_SCHEMECOLOR_INDEX" val="8"/>
  <p:tag name="KSO_WM_UNIT_USESOURCEFORMAT_APPLY" val="1"/>
</p:tagLst>
</file>

<file path=ppt/tags/tag2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4_4"/>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4"/>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LINE_FORE_SCHEMECOLOR_INDEX" val="8"/>
  <p:tag name="KSO_WM_DIAGRAM_MAX_ITEMCNT" val="6"/>
  <p:tag name="KSO_WM_DIAGRAM_MIN_ITEMCNT" val="3"/>
  <p:tag name="KSO_WM_DIAGRAM_COLOR_MATCH_VALUE" val="{&quot;shape&quot;:{&quot;fill&quot;:{&quot;type&quot;:0},&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ILL_TYPE" val="2"/>
  <p:tag name="KSO_WM_UNIT_USESOURCEFORMAT_APPLY" val="1"/>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a*1_4_1"/>
  <p:tag name="KSO_WM_TEMPLATE_CATEGORY" val="diagram"/>
  <p:tag name="KSO_WM_TEMPLATE_INDEX" val="20231069"/>
  <p:tag name="KSO_WM_UNIT_LAYERLEVEL" val="1_1_1"/>
  <p:tag name="KSO_WM_TAG_VERSION" val="3.0"/>
  <p:tag name="KSO_WM_BEAUTIFY_FLAG" val="#wm#"/>
  <p:tag name="KSO_WM_UNIT_ISCONTENTSTITLE" val="0"/>
  <p:tag name="KSO_WM_UNIT_ISNUMDGMTITLE" val="0"/>
  <p:tag name="KSO_WM_UNIT_NOCLEAR" val="0"/>
  <p:tag name="KSO_WM_DIAGRAM_GROUP_CODE" val="l1-1"/>
  <p:tag name="KSO_WM_UNIT_TYPE" val="l_h_a"/>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添加标题"/>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f*1_4_1"/>
  <p:tag name="KSO_WM_TEMPLATE_CATEGORY" val="diagram"/>
  <p:tag name="KSO_WM_TEMPLATE_INDEX" val="20231069"/>
  <p:tag name="KSO_WM_UNIT_LAYERLEVEL" val="1_1_1"/>
  <p:tag name="KSO_WM_TAG_VERSION" val="3.0"/>
  <p:tag name="KSO_WM_BEAUTIFY_FLAG" val="#wm#"/>
  <p:tag name="KSO_WM_UNIT_SUBTYPE" val="a"/>
  <p:tag name="KSO_WM_UNIT_TEXT_LAYER_COUNT" val="1"/>
  <p:tag name="KSO_WM_UNIT_NOCLEAR" val="0"/>
  <p:tag name="KSO_WM_DIAGRAM_GROUP_CODE" val="l1-1"/>
  <p:tag name="KSO_WM_UNIT_TYPE" val="l_h_f"/>
  <p:tag name="KSO_WM_UNIT_INDEX" val="1_4_1"/>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PRESET_TEXT" val="单击此处输入你的正文，文字是您思想的提炼"/>
  <p:tag name="KSO_WM_UNIT_TEXT_FILL_FORE_SCHEMECOLOR_INDEX" val="1"/>
  <p:tag name="KSO_WM_UNIT_TEXT_FILL_TYPE" val="1"/>
  <p:tag name="KSO_WM_UNIT_TEXT_TYPE" val="1"/>
  <p:tag name="KSO_WM_DIAGRAM_MAX_ITEMCNT" val="6"/>
  <p:tag name="KSO_WM_DIAGRAM_MIN_ITEMCNT" val="3"/>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USESOURCEFORMAT_APPLY" val="1"/>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4_2"/>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2"/>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8"/>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8,&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31069_2*l_h_i*1_4_3"/>
  <p:tag name="KSO_WM_TEMPLATE_CATEGORY" val="diagram"/>
  <p:tag name="KSO_WM_TEMPLATE_INDEX" val="20231069"/>
  <p:tag name="KSO_WM_UNIT_LAYERLEVEL" val="1_1_1"/>
  <p:tag name="KSO_WM_TAG_VERSION" val="3.0"/>
  <p:tag name="KSO_WM_BEAUTIFY_FLAG" val="#wm#"/>
  <p:tag name="KSO_WM_DIAGRAM_GROUP_CODE" val="l1-1"/>
  <p:tag name="KSO_WM_UNIT_TYPE" val="l_h_i"/>
  <p:tag name="KSO_WM_UNIT_INDEX" val="1_4_3"/>
  <p:tag name="KSO_WM_DIAGRAM_VIRTUALLY_FRAME" val="{&quot;height&quot;:358.82787127043196,&quot;left&quot;:48,&quot;top&quot;:108.21106436478405,&quot;width&quot;:864}"/>
  <p:tag name="KSO_WM_DIAGRAM_VERSION" val="3"/>
  <p:tag name="KSO_WM_DIAGRAM_COLOR_TRICK" val="4"/>
  <p:tag name="KSO_WM_DIAGRAM_COLOR_TEXT_CAN_REMOVE" val="n"/>
  <p:tag name="KSO_WM_UNIT_FILL_TYPE" val="1"/>
  <p:tag name="KSO_WM_UNIT_FILL_FORE_SCHEMECOLOR_INDEX" val="8"/>
  <p:tag name="KSO_WM_UNIT_FILL_FORE_SCHEMECOLOR_INDEX_BRIGHTNESS" val="0"/>
  <p:tag name="KSO_WM_DIAGRAM_MAX_ITEMCNT" val="6"/>
  <p:tag name="KSO_WM_DIAGRAM_MIN_ITEMCNT" val="3"/>
  <p:tag name="KSO_WM_DIAGRAM_COLOR_MATCH_VALUE" val="{&quot;shape&quot;:{&quot;fill&quot;:{&quot;solid&quot;:{&quot;brightness&quot;:0,&quot;colorType&quot;:1,&quot;foreColorIndex&quot;:8,&quot;transparency&quot;:0.25},&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2"/>
  <p:tag name="KSO_WM_UNIT_TEXT_FILL_TYPE" val="1"/>
  <p:tag name="KSO_WM_UNIT_USESOURCEFORMAT_APPLY" val="1"/>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構築フェーズごとのAIAgentの役割"/>
  <p:tag name="KSO_WM_UNIT_ISCONTENTSTITLE" val="0"/>
  <p:tag name="KSO_WM_UNIT_ISNUMDGMTITLE" val="0"/>
  <p:tag name="KSO_WM_UNIT_NOCLEAR" val="0"/>
  <p:tag name="KSO_WM_UNIT_VALUE" val="10"/>
  <p:tag name="KSO_WM_UNIT_ID" val="_7*a*1"/>
  <p:tag name="KSO_WM_TEMPLATE_CATEGORY" val="diagram"/>
  <p:tag name="KSO_WM_TEMPLATE_INDEX" val="20231069"/>
  <p:tag name="KSO_WM_UNIT_TEXT_TYPE" val="1"/>
  <p:tag name="KSO_WM_DIAGRAM_GROUP_CODE" val="l1-1"/>
  <p:tag name="KSO_WM_UNIT_PRESET_TEXT" val="单击此处添加标题"/>
  <p:tag name="KSO_WM_UNIT_TEXT_FILL_FORE_SCHEMECOLOR_INDEX" val="13"/>
  <p:tag name="KSO_WM_UNIT_TEXT_FILL_TYPE" val="1"/>
  <p:tag name="KSO_WM_UNIT_USESOURCEFORMAT_APPLY" val="1"/>
  <p:tag name="KSO_WM_UNIT_CONTENT_GROUP_TYPE" val="titlestyle"/>
</p:tagLst>
</file>

<file path=ppt/tags/tag279.xml><?xml version="1.0" encoding="utf-8"?>
<p:tagLst xmlns:p="http://schemas.openxmlformats.org/presentationml/2006/main">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BEAUTIFY_FLAG" val="#wm#"/>
  <p:tag name="KSO_WM_TEMPLATE_CATEGORY" val="custom"/>
  <p:tag name="KSO_WM_TEMPLATE_INDEX" val="20230259"/>
  <p:tag name="KSO_WM_SLIDE_TYPE" val="text"/>
  <p:tag name="KSO_WM_SLIDE_SUBTYPE" val="pureTxt"/>
  <p:tag name="KSO_WM_SLIDE_SIZE" val="863*444"/>
  <p:tag name="KSO_WM_SLIDE_POSITION" val="47*47"/>
  <p:tag name="KSO_WM_SLIDE_LAYOUT" val="a_f"/>
  <p:tag name="KSO_WM_SLIDE_LAYOUT_CNT" val="1_1"/>
  <p:tag name="KSO_WM_SPECIAL_SOURCE" val="bdnull"/>
  <p:tag name="KSO_WM_DIAGRAM_GROUP_CODE" val="l1-1"/>
  <p:tag name="KSO_WM_SLIDE_DIAGTYPE" val="l"/>
  <p:tag name="KSO_WM_SLIDE_LAYOUT_NAME" val="标题和内容"/>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まとめ"/>
  <p:tag name="KSO_WM_UNIT_ISCONTENTSTITLE" val="0"/>
  <p:tag name="KSO_WM_UNIT_ISNUMDGMTITLE" val="0"/>
  <p:tag name="KSO_WM_UNIT_NOCLEAR" val="0"/>
  <p:tag name="KSO_WM_UNIT_VALUE" val="10"/>
  <p:tag name="KSO_WM_UNIT_ID" val="_7*a*1"/>
  <p:tag name="KSO_WM_TEMPLATE_CATEGORY" val="diagram"/>
  <p:tag name="KSO_WM_TEMPLATE_INDEX" val="20231069"/>
  <p:tag name="KSO_WM_UNIT_TEXT_TYPE" val="1"/>
  <p:tag name="KSO_WM_DIAGRAM_GROUP_CODE" val="l1-1"/>
  <p:tag name="KSO_WM_UNIT_PRESET_TEXT" val="单击此处添加标题"/>
  <p:tag name="KSO_WM_UNIT_TEXT_FILL_FORE_SCHEMECOLOR_INDEX" val="13"/>
  <p:tag name="KSO_WM_UNIT_TEXT_FILL_TYPE" val="1"/>
  <p:tag name="KSO_WM_UNIT_USESOURCEFORMAT_APPLY" val="1"/>
  <p:tag name="KSO_WM_UNIT_CONTENT_GROUP_TYPE" val="titlestyle"/>
</p:tagLst>
</file>

<file path=ppt/tags/tag281.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8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 name="KSO_WM_UNIT_PRESET_TEXT" val="单击此处添加标题"/>
</p:tagLst>
</file>

<file path=ppt/tags/tag283.xml><?xml version="1.0" encoding="utf-8"?>
<p:tagLst xmlns:p="http://schemas.openxmlformats.org/presentationml/2006/main">
  <p:tag name="KSO_WM_BEAUTIFY_FLAG" val="#wm#"/>
  <p:tag name="KSO_WM_TEMPLATE_CATEGORY" val="custom"/>
  <p:tag name="KSO_WM_TEMPLATE_INDEX" val="20230259"/>
</p:tagLst>
</file>

<file path=ppt/tags/tag284.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 name="KSO_WM_UNIT_PRESET_TEXT" val="单击此处添加标题"/>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UNIT_INDEX" val="2"/>
  <p:tag name="KSO_WM_UNIT_TYPE" val="j"/>
</p:tagLst>
</file>

<file path=ppt/tags/tag286.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287.xml><?xml version="1.0" encoding="utf-8"?>
<p:tagLst xmlns:p="http://schemas.openxmlformats.org/presentationml/2006/main">
  <p:tag name="TABLE_ENDDRAG_ORIGIN_RECT" val="880*367"/>
  <p:tag name="TABLE_ENDDRAG_RECT" val="60*88*880*367"/>
  <p:tag name="KSO_WM_UNIT_INDEX" val="2"/>
  <p:tag name="KSO_WM_UNIT_TYPE" val="β"/>
  <p:tag name="KSO_WM_BEAUTIFY_FLAG" val="#wm#"/>
</p:tagLst>
</file>

<file path=ppt/tags/tag288.xml><?xml version="1.0" encoding="utf-8"?>
<p:tagLst xmlns:p="http://schemas.openxmlformats.org/presentationml/2006/main">
  <p:tag name="KSO_WM_UNIT_INDEX" val="3"/>
  <p:tag name="KSO_WM_UNIT_TYPE" val="j"/>
  <p:tag name="KSO_WM_BEAUTIFY_FLAG" val="#wm#"/>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3.0"/>
  <p:tag name="KSO_WM_BEAUTIFY_FLAG" val="#wm#"/>
  <p:tag name="KSO_WM_UNIT_INDEX" val="1"/>
  <p:tag name="KSO_WM_UNIT_TYPE" val="a"/>
  <p:tag name="KSO_WM_UNIT_TEXT" val="デモ"/>
  <p:tag name="KSO_WM_UNIT_ISCONTENTSTITLE" val="0"/>
  <p:tag name="KSO_WM_UNIT_ISNUMDGMTITLE" val="0"/>
  <p:tag name="KSO_WM_UNIT_NOCLEAR" val="0"/>
  <p:tag name="KSO_WM_UNIT_VALUE" val="10"/>
  <p:tag name="KSO_WM_UNIT_ID" val="_7*a*1"/>
  <p:tag name="KSO_WM_UNIT_CONTENT_GROUP_TYPE" val="titlestyle"/>
  <p:tag name="KSO_WM_UNIT_PRESET_TEXT" val="单击此处添加标题"/>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0.xml><?xml version="1.0" encoding="utf-8"?>
<p:tagLst xmlns:p="http://schemas.openxmlformats.org/presentationml/2006/main">
  <p:tag name="KSO_WM_BEAUTIFY_FLAG" val="#wm#"/>
  <p:tag name="KSO_WM_TEMPLATE_CATEGORY" val="custom"/>
  <p:tag name="KSO_WM_TEMPLATE_INDEX" val="20230259"/>
  <p:tag name="KSO_WM_SLIDE_TYPE" val="text"/>
  <p:tag name="KSO_WM_SLIDE_ID" val="custom20230259_8"/>
  <p:tag name="KSO_WM_TEMPLATE_SUBCATEGORY" val="29"/>
  <p:tag name="KSO_WM_TEMPLATE_MASTER_TYPE" val="0"/>
  <p:tag name="KSO_WM_TEMPLATE_COLOR_TYPE" val="0"/>
  <p:tag name="KSO_WM_SLIDE_ITEM_CNT" val="0"/>
  <p:tag name="KSO_WM_SLIDE_INDEX" val="8"/>
  <p:tag name="KSO_WM_TAG_VERSION" val="3.0"/>
  <p:tag name="KSO_WM_SLIDE_SUBTYPE" val="pureTxt"/>
  <p:tag name="KSO_WM_SLIDE_SIZE" val="863*444"/>
  <p:tag name="KSO_WM_SLIDE_POSITION" val="47*47"/>
  <p:tag name="KSO_WM_SLIDE_LAYOUT" val="a_f"/>
  <p:tag name="KSO_WM_SLIDE_LAYOUT_CNT" val="1_1"/>
  <p:tag name="KSO_WM_SPECIAL_SOURCE" val="bdnull"/>
  <p:tag name="KSO_WM_SLIDE_LAYOUT_NAME" val="标题和内容"/>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Lst>
</file>

<file path=ppt/tags/tag6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3"/>
  <p:tag name="KSO_WM_UNIT_ID" val="_1*i*3"/>
  <p:tag name="KSO_WM_UNIT_LAYERLEVEL" val="1"/>
  <p:tag name="KSO_WM_TAG_VERSION" val="3.0"/>
</p:tagLst>
</file>

<file path=ppt/tags/tag65.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4"/>
  <p:tag name="KSO_WM_UNIT_ID" val="_1*i*4"/>
  <p:tag name="KSO_WM_UNIT_LAYERLEVEL" val="1"/>
  <p:tag name="KSO_WM_TAG_VERSION" val="3.0"/>
  <p:tag name="KSO_WM_UNIT_CONTENT_GROUP_TYPE" val="contentchip"/>
</p:tagLst>
</file>

<file path=ppt/tags/tag6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5"/>
  <p:tag name="KSO_WM_UNIT_ID" val="_1*i*5"/>
  <p:tag name="KSO_WM_UNIT_LAYERLEVEL" val="1"/>
  <p:tag name="KSO_WM_TAG_VERSION" val="3.0"/>
  <p:tag name="KSO_WM_UNIT_CONTENT_GROUP_TYPE" val="contentchip"/>
</p:tagLst>
</file>

<file path=ppt/tags/tag67.xml><?xml version="1.0" encoding="utf-8"?>
<p:tagLst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6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6"/>
  <p:tag name="KSO_WM_UNIT_ID" val="_1*i*6"/>
  <p:tag name="KSO_WM_UNIT_LAYERLEVEL" val="1"/>
  <p:tag name="KSO_WM_TAG_VERSION" val="3.0"/>
</p:tagLst>
</file>

<file path=ppt/tags/tag69.xml><?xml version="1.0" encoding="utf-8"?>
<p:tagLst xmlns:p="http://schemas.openxmlformats.org/presentationml/2006/main">
  <p:tag name="KSO_WM_UNIT_ISCONTENTSTITLE" val="0"/>
  <p:tag name="KSO_WM_UNIT_ISNUMDGMTITLE" val="0"/>
  <p:tag name="KSO_WM_UNIT_PRESET_TEXT" val="汇报人：稻小壳"/>
  <p:tag name="KSO_WM_UNIT_NOCLEAR" val="0"/>
  <p:tag name="KSO_WM_UNIT_VALUE" val="11"/>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SUBTYPE" val="b"/>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ISCONTENTSTITLE" val="0"/>
  <p:tag name="KSO_WM_UNIT_ISNUMDGMTITLE" val="0"/>
  <p:tag name="KSO_WM_UNIT_PRESET_TEXT" val="WPS,a click to unlimited possibilitie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TEXT_FILL_FORE_SCHEMECOLOR_INDEX_BRIGHTNESS" val="0"/>
  <p:tag name="KSO_WM_UNIT_TEXT_FILL_FORE_SCHEMECOLOR_INDEX" val="6"/>
  <p:tag name="KSO_WM_UNIT_TEXT_FILL_TYPE" val="1"/>
  <p:tag name="KSO_WM_UNIT_CONTENT_GROUP_TYPE" val="contentchip"/>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74.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PRESET_TEXT" val="单击此处编辑母版文本样式&#10;第二级&#10;第三级&#10;第四级&#10;第五级"/>
</p:tagLst>
</file>

<file path=ppt/tags/tag75.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 name="KSO_WM_UNIT_CONTENT_GROUP_TYPE" val="titlestyle"/>
  <p:tag name="KSO_WM_UNIT_PRESET_TEXT" val="单击此处添加标题"/>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79.xml><?xml version="1.0" encoding="utf-8"?>
<p:tagLst xmlns:p="http://schemas.openxmlformats.org/presentationml/2006/main">
  <p:tag name="KSO_WM_UNIT_ISCONTENTSTITLE" val="1"/>
  <p:tag name="KSO_WM_UNIT_ISNUMDGMTITLE" val="0"/>
  <p:tag name="KSO_WM_UNIT_PRESET_TEXT" val="CONTENT"/>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83.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2"/>
  <p:tag name="KSO_WM_UNIT_LAYERLEVEL" val="1"/>
  <p:tag name="KSO_WM_TAG_VERSION" val="3.0"/>
  <p:tag name="KSO_WM_UNIT_TYPE" val="i"/>
  <p:tag name="KSO_WM_UNIT_INDEX" val="2"/>
</p:tagLst>
</file>

<file path=ppt/tags/tag84.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3"/>
  <p:tag name="KSO_WM_UNIT_LAYERLEVEL" val="1"/>
  <p:tag name="KSO_WM_TAG_VERSION" val="3.0"/>
  <p:tag name="KSO_WM_UNIT_TYPE" val="i"/>
  <p:tag name="KSO_WM_UNIT_INDEX" val="3"/>
</p:tagLst>
</file>

<file path=ppt/tags/tag85.xml><?xml version="1.0" encoding="utf-8"?>
<p:tagLst xmlns:p="http://schemas.openxmlformats.org/presentationml/2006/main">
  <p:tag name="KSO_WM_UNIT_PRESET_TEXT" val="PART-01"/>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CONTENT_GROUP_TYPE" val="contentchip"/>
</p:tagLst>
</file>

<file path=ppt/tags/tag86.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 name="KSO_WM_UNIT_PRESET_TEXT" val="添加章节标题"/>
</p:tagLst>
</file>

<file path=ppt/tags/tag8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4*i*4"/>
  <p:tag name="KSO_WM_UNIT_LAYERLEVEL" val="1"/>
  <p:tag name="KSO_WM_TAG_VERSION" val="3.0"/>
  <p:tag name="KSO_WM_UNIT_TYPE" val="i"/>
  <p:tag name="KSO_WM_UNIT_INDEX" val="4"/>
  <p:tag name="KSO_WM_UNIT_CONTENT_GROUP_TYPE" val="contentchip"/>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91.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92.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93.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 name="KSO_WM_UNIT_CONTENT_GROUP_TYPE" val="titlestyle"/>
  <p:tag name="KSO_WM_UNIT_PRESET_TEXT" val="单击此处添加标题"/>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97.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ags/tag98.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 name="KSO_WM_UNIT_PRESET_TEXT" val="单击此处添加标题"/>
</p:tagLst>
</file>

<file path=ppt/tags/tag99.xml><?xml version="1.0" encoding="utf-8"?>
<p:tagLst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添加文本具体内容，简明扼要的阐述您的观点。根据需要可酌情增减文字，以便观者准确的理解您传达的思想。单击此处添加文本具体内容，简明扼要的阐述您的观点。根据需要可酌情增减文字，以便观者准确的理解您传达的思想。单击此处添加文本具体内容，简明扼要的阐述您的观点。"/>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自定义 77">
      <a:dk1>
        <a:sysClr val="windowText" lastClr="000000"/>
      </a:dk1>
      <a:lt1>
        <a:sysClr val="window" lastClr="FFFFFF"/>
      </a:lt1>
      <a:dk2>
        <a:srgbClr val="283B19"/>
      </a:dk2>
      <a:lt2>
        <a:srgbClr val="E3EDE4"/>
      </a:lt2>
      <a:accent1>
        <a:srgbClr val="548235"/>
      </a:accent1>
      <a:accent2>
        <a:srgbClr val="507952"/>
      </a:accent2>
      <a:accent3>
        <a:srgbClr val="4C706E"/>
      </a:accent3>
      <a:accent4>
        <a:srgbClr val="48688B"/>
      </a:accent4>
      <a:accent5>
        <a:srgbClr val="445FA7"/>
      </a:accent5>
      <a:accent6>
        <a:srgbClr val="4056C4"/>
      </a:accent6>
      <a:hlink>
        <a:srgbClr val="0563C1"/>
      </a:hlink>
      <a:folHlink>
        <a:srgbClr val="954F72"/>
      </a:folHlink>
    </a:clrScheme>
    <a:fontScheme name="自定义 21">
      <a:majorFont>
        <a:latin typeface="MiSans Heavy"/>
        <a:ea typeface="MiSans Heavy"/>
        <a:cs typeface=""/>
      </a:majorFont>
      <a:minorFont>
        <a:latin typeface="MiSans Normal"/>
        <a:ea typeface="MiSans Norm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2609</Words>
  <Application>WPS 演示</Application>
  <PresentationFormat>ワイド画面</PresentationFormat>
  <Paragraphs>302</Paragraphs>
  <Slides>20</Slides>
  <Notes>4</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20</vt:i4>
      </vt:variant>
    </vt:vector>
  </HeadingPairs>
  <TitlesOfParts>
    <vt:vector size="33" baseType="lpstr">
      <vt:lpstr>Arial</vt:lpstr>
      <vt:lpstr>SimSun</vt:lpstr>
      <vt:lpstr>Wingdings</vt:lpstr>
      <vt:lpstr>Wingdings</vt:lpstr>
      <vt:lpstr>MiSans Normal</vt:lpstr>
      <vt:lpstr>MiSans Heavy</vt:lpstr>
      <vt:lpstr>Microsoft YaHei</vt:lpstr>
      <vt:lpstr>ＭＳ Ｐゴシック</vt:lpstr>
      <vt:lpstr>Arial Unicode MS</vt:lpstr>
      <vt:lpstr>Calibri</vt:lpstr>
      <vt:lpstr>Arial</vt:lpstr>
      <vt:lpstr>WPS</vt:lpstr>
      <vt:lpstr>1_Office 主题</vt:lpstr>
      <vt:lpstr>独自でハンズオン環境を
立ち上げた</vt:lpstr>
      <vt:lpstr>自己紹介</vt:lpstr>
      <vt:lpstr>なぜ登壇するのか</vt:lpstr>
      <vt:lpstr>なぜこのテーマで話すのか</vt:lpstr>
      <vt:lpstr>なぜこのテーマで話すのか</vt:lpstr>
      <vt:lpstr>なぜこのテーマで話すのか</vt:lpstr>
      <vt:lpstr>今回試した課題</vt:lpstr>
      <vt:lpstr>人気AIプロジェクト自動収集＆分析システムについて</vt:lpstr>
      <vt:lpstr>プロジェクト内のAI役割</vt:lpstr>
      <vt:lpstr>デモ</vt:lpstr>
      <vt:lpstr>AIAgentチーム紹介</vt:lpstr>
      <vt:lpstr>AIAgentチームの役割</vt:lpstr>
      <vt:lpstr>AIAgentチームの役割</vt:lpstr>
      <vt:lpstr>AIAgentチームの役割</vt:lpstr>
      <vt:lpstr>なぜこのテーマで話すのか</vt:lpstr>
      <vt:lpstr>まとめ</vt:lpstr>
      <vt:lpstr>ご清聴ありがとうございました</vt:lpstr>
      <vt:lpstr>PowerPoint 演示文稿</vt:lpstr>
      <vt:lpstr>参考</vt:lpstr>
      <vt:lpstr>構築フェーズごとのAIAgentの役割</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衡奕</cp:lastModifiedBy>
  <cp:revision>166</cp:revision>
  <dcterms:created xsi:type="dcterms:W3CDTF">2019-06-19T02:08:00Z</dcterms:created>
  <dcterms:modified xsi:type="dcterms:W3CDTF">2025-09-09T14:43:53Z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D2C19A2A6614493BB4497CCF07C1ADCF_11</vt:lpwstr>
  </property>
</Properties>
</file>