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327691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099" y="2236191"/>
            <a:ext cx="4432833" cy="28230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Expense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490839"/>
            <a:ext cx="2579914" cy="25635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Transactions Relation</a:t>
            </a:r>
          </a:p>
          <a:p>
            <a:r>
              <a:rPr lang="en-US" b="1" dirty="0" err="1"/>
              <a:t>transaction_id</a:t>
            </a:r>
          </a:p>
          <a:p>
            <a:r>
              <a:rPr lang="en-US" dirty="0" err="1"/>
              <a:t>date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amount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6584328" y="2490840"/>
            <a:ext cx="2037157" cy="206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vendor_id</a:t>
            </a:r>
          </a:p>
          <a:p>
            <a:r>
              <a:rPr lang="en-US" i="1" dirty="0" err="1"/>
              <a:t>vendor</a:t>
            </a:r>
            <a:endParaRPr lang="en-US" i="1" dirty="0"/>
          </a:p>
          <a:p>
            <a:r>
              <a:rPr lang="en-US" dirty="0"/>
              <a:t>category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2B09C90-0DE7-D0F4-BEDC-82493FB5A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3885" y="3813452"/>
            <a:ext cx="1350182" cy="53340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C73-CAA1-90C7-E89A-7F99DCE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Tada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5D07-7EFD-344A-0C06-B22656AF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/>
              <a:t>https://guanhchen.shinyapps.io/expenseapp/</a:t>
            </a:r>
          </a:p>
        </p:txBody>
      </p:sp>
    </p:spTree>
    <p:extLst>
      <p:ext uri="{BB962C8B-B14F-4D97-AF65-F5344CB8AC3E}">
        <p14:creationId xmlns:p14="http://schemas.microsoft.com/office/powerpoint/2010/main" val="218130439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VeniceBeachVTI</vt:lpstr>
      <vt:lpstr>EPPS 6354 Expense tracker application</vt:lpstr>
      <vt:lpstr>Database Goal</vt:lpstr>
      <vt:lpstr>Database Schema</vt:lpstr>
      <vt:lpstr>Database Interface</vt:lpstr>
      <vt:lpstr>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10</cp:revision>
  <dcterms:created xsi:type="dcterms:W3CDTF">2024-02-22T21:43:58Z</dcterms:created>
  <dcterms:modified xsi:type="dcterms:W3CDTF">2024-05-02T21:21:17Z</dcterms:modified>
</cp:coreProperties>
</file>