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67C566-7772-4D35-B928-68A3B21309C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C649C1-67B8-4173-AF55-7933B69278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Collection:</a:t>
          </a:r>
        </a:p>
      </dgm:t>
    </dgm:pt>
    <dgm:pt modelId="{1B339CDF-8FEF-4837-BDAF-F694ABD881CF}" type="parTrans" cxnId="{BB365AED-6173-4519-B32E-A589002853BE}">
      <dgm:prSet/>
      <dgm:spPr/>
      <dgm:t>
        <a:bodyPr/>
        <a:lstStyle/>
        <a:p>
          <a:endParaRPr lang="en-US"/>
        </a:p>
      </dgm:t>
    </dgm:pt>
    <dgm:pt modelId="{6571A4E1-07B6-477C-8197-20DEB211FAFE}" type="sibTrans" cxnId="{BB365AED-6173-4519-B32E-A589002853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5417E7-DC84-4E61-8CC1-601A44C203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Bank statements from the 2023 year </a:t>
          </a:r>
        </a:p>
      </dgm:t>
    </dgm:pt>
    <dgm:pt modelId="{810F1B37-7543-407A-BA0D-87FF4429E0CF}" type="parTrans" cxnId="{06F0B7CD-40FB-4092-8E8B-947B5556D4EB}">
      <dgm:prSet/>
      <dgm:spPr/>
      <dgm:t>
        <a:bodyPr/>
        <a:lstStyle/>
        <a:p>
          <a:endParaRPr lang="en-US"/>
        </a:p>
      </dgm:t>
    </dgm:pt>
    <dgm:pt modelId="{62FC74CA-142B-4C04-B3E2-B56F7F3AEB02}" type="sibTrans" cxnId="{06F0B7CD-40FB-4092-8E8B-947B5556D4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909C91-3CBC-46CD-8CD2-9B16DB4346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Goal:</a:t>
          </a:r>
        </a:p>
      </dgm:t>
    </dgm:pt>
    <dgm:pt modelId="{D2D085B3-8A1F-4A98-8C29-5848B185F7BC}" type="parTrans" cxnId="{06541FF3-0206-4BB9-877D-B31CF48F89BE}">
      <dgm:prSet/>
      <dgm:spPr/>
      <dgm:t>
        <a:bodyPr/>
        <a:lstStyle/>
        <a:p>
          <a:endParaRPr lang="en-US"/>
        </a:p>
      </dgm:t>
    </dgm:pt>
    <dgm:pt modelId="{E061C3DD-FEE0-4D8C-88EB-C12B9D526E75}" type="sibTrans" cxnId="{06541FF3-0206-4BB9-877D-B31CF48F89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A300E0-6099-4400-84E4-B199B7A00F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and track spending habits</a:t>
          </a:r>
        </a:p>
      </dgm:t>
    </dgm:pt>
    <dgm:pt modelId="{2F41AF2C-573D-47A5-B13B-62AA1599BD26}" type="parTrans" cxnId="{784AA0A7-6AC2-4A27-A88B-A085AB33E581}">
      <dgm:prSet/>
      <dgm:spPr/>
      <dgm:t>
        <a:bodyPr/>
        <a:lstStyle/>
        <a:p>
          <a:endParaRPr lang="en-US"/>
        </a:p>
      </dgm:t>
    </dgm:pt>
    <dgm:pt modelId="{BF59D232-EF8E-48C2-9D05-46DEB4E7B795}" type="sibTrans" cxnId="{784AA0A7-6AC2-4A27-A88B-A085AB33E581}">
      <dgm:prSet/>
      <dgm:spPr/>
      <dgm:t>
        <a:bodyPr/>
        <a:lstStyle/>
        <a:p>
          <a:endParaRPr lang="en-US"/>
        </a:p>
      </dgm:t>
    </dgm:pt>
    <dgm:pt modelId="{16EBCCC9-7004-44E4-B371-968593364080}" type="pres">
      <dgm:prSet presAssocID="{FA67C566-7772-4D35-B928-68A3B21309C5}" presName="root" presStyleCnt="0">
        <dgm:presLayoutVars>
          <dgm:dir/>
          <dgm:resizeHandles val="exact"/>
        </dgm:presLayoutVars>
      </dgm:prSet>
      <dgm:spPr/>
    </dgm:pt>
    <dgm:pt modelId="{47D9A889-600F-49A6-893E-10013D7924E3}" type="pres">
      <dgm:prSet presAssocID="{FA67C566-7772-4D35-B928-68A3B21309C5}" presName="container" presStyleCnt="0">
        <dgm:presLayoutVars>
          <dgm:dir/>
          <dgm:resizeHandles val="exact"/>
        </dgm:presLayoutVars>
      </dgm:prSet>
      <dgm:spPr/>
    </dgm:pt>
    <dgm:pt modelId="{8682BEE5-B8FE-4A7B-972B-F460A212408A}" type="pres">
      <dgm:prSet presAssocID="{DEC649C1-67B8-4173-AF55-7933B69278FB}" presName="compNode" presStyleCnt="0"/>
      <dgm:spPr/>
    </dgm:pt>
    <dgm:pt modelId="{A7D44BC7-89A4-4B19-82F9-8561F8AC39FE}" type="pres">
      <dgm:prSet presAssocID="{DEC649C1-67B8-4173-AF55-7933B69278FB}" presName="iconBgRect" presStyleLbl="bgShp" presStyleIdx="0" presStyleCnt="4"/>
      <dgm:spPr/>
    </dgm:pt>
    <dgm:pt modelId="{CE25ADC8-1C2C-4708-87AD-3FDB9D8E25F3}" type="pres">
      <dgm:prSet presAssocID="{DEC649C1-67B8-4173-AF55-7933B69278F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D23D925-EFA9-4983-A4D5-C6D5D2A8CCB5}" type="pres">
      <dgm:prSet presAssocID="{DEC649C1-67B8-4173-AF55-7933B69278FB}" presName="spaceRect" presStyleCnt="0"/>
      <dgm:spPr/>
    </dgm:pt>
    <dgm:pt modelId="{C4A23B53-D8DB-4462-B9CF-51C8967ABF18}" type="pres">
      <dgm:prSet presAssocID="{DEC649C1-67B8-4173-AF55-7933B69278FB}" presName="textRect" presStyleLbl="revTx" presStyleIdx="0" presStyleCnt="4">
        <dgm:presLayoutVars>
          <dgm:chMax val="1"/>
          <dgm:chPref val="1"/>
        </dgm:presLayoutVars>
      </dgm:prSet>
      <dgm:spPr/>
    </dgm:pt>
    <dgm:pt modelId="{F705462F-1555-4716-AC4B-C477B6114CE3}" type="pres">
      <dgm:prSet presAssocID="{6571A4E1-07B6-477C-8197-20DEB211FAFE}" presName="sibTrans" presStyleLbl="sibTrans2D1" presStyleIdx="0" presStyleCnt="0"/>
      <dgm:spPr/>
    </dgm:pt>
    <dgm:pt modelId="{F9E132D8-4041-4EDA-817E-94443DAA975C}" type="pres">
      <dgm:prSet presAssocID="{FD5417E7-DC84-4E61-8CC1-601A44C2034D}" presName="compNode" presStyleCnt="0"/>
      <dgm:spPr/>
    </dgm:pt>
    <dgm:pt modelId="{8A487EC8-1D21-47E2-94D4-14E9BBDD1865}" type="pres">
      <dgm:prSet presAssocID="{FD5417E7-DC84-4E61-8CC1-601A44C2034D}" presName="iconBgRect" presStyleLbl="bgShp" presStyleIdx="1" presStyleCnt="4"/>
      <dgm:spPr/>
    </dgm:pt>
    <dgm:pt modelId="{BAF23F20-559A-4A09-9C95-63AFC0EBF471}" type="pres">
      <dgm:prSet presAssocID="{FD5417E7-DC84-4E61-8CC1-601A44C203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1E1847B-FC65-43FE-B189-44FBAE26AFB2}" type="pres">
      <dgm:prSet presAssocID="{FD5417E7-DC84-4E61-8CC1-601A44C2034D}" presName="spaceRect" presStyleCnt="0"/>
      <dgm:spPr/>
    </dgm:pt>
    <dgm:pt modelId="{3B02151F-1EB5-4124-84A2-9DFA4C4201B0}" type="pres">
      <dgm:prSet presAssocID="{FD5417E7-DC84-4E61-8CC1-601A44C2034D}" presName="textRect" presStyleLbl="revTx" presStyleIdx="1" presStyleCnt="4">
        <dgm:presLayoutVars>
          <dgm:chMax val="1"/>
          <dgm:chPref val="1"/>
        </dgm:presLayoutVars>
      </dgm:prSet>
      <dgm:spPr/>
    </dgm:pt>
    <dgm:pt modelId="{F80342B8-0FD6-4D80-ACB6-407E868D3CED}" type="pres">
      <dgm:prSet presAssocID="{62FC74CA-142B-4C04-B3E2-B56F7F3AEB02}" presName="sibTrans" presStyleLbl="sibTrans2D1" presStyleIdx="0" presStyleCnt="0"/>
      <dgm:spPr/>
    </dgm:pt>
    <dgm:pt modelId="{1B1FD211-9838-4B3F-86D6-5EB6F8733B16}" type="pres">
      <dgm:prSet presAssocID="{7F909C91-3CBC-46CD-8CD2-9B16DB43462A}" presName="compNode" presStyleCnt="0"/>
      <dgm:spPr/>
    </dgm:pt>
    <dgm:pt modelId="{5E5EE2D1-4C5D-4146-88AC-839953DD6B3E}" type="pres">
      <dgm:prSet presAssocID="{7F909C91-3CBC-46CD-8CD2-9B16DB43462A}" presName="iconBgRect" presStyleLbl="bgShp" presStyleIdx="2" presStyleCnt="4"/>
      <dgm:spPr/>
    </dgm:pt>
    <dgm:pt modelId="{D31E7FCF-6EAC-4544-9AD1-2F7AE84BC2BE}" type="pres">
      <dgm:prSet presAssocID="{7F909C91-3CBC-46CD-8CD2-9B16DB4346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F4C2CBF-F983-40AE-84C0-1CDF571F63F6}" type="pres">
      <dgm:prSet presAssocID="{7F909C91-3CBC-46CD-8CD2-9B16DB43462A}" presName="spaceRect" presStyleCnt="0"/>
      <dgm:spPr/>
    </dgm:pt>
    <dgm:pt modelId="{A9BF64D2-0C82-4544-A8C6-0B8448E0A0F5}" type="pres">
      <dgm:prSet presAssocID="{7F909C91-3CBC-46CD-8CD2-9B16DB43462A}" presName="textRect" presStyleLbl="revTx" presStyleIdx="2" presStyleCnt="4">
        <dgm:presLayoutVars>
          <dgm:chMax val="1"/>
          <dgm:chPref val="1"/>
        </dgm:presLayoutVars>
      </dgm:prSet>
      <dgm:spPr/>
    </dgm:pt>
    <dgm:pt modelId="{248806CA-9FEA-4962-93A6-A338FB907175}" type="pres">
      <dgm:prSet presAssocID="{E061C3DD-FEE0-4D8C-88EB-C12B9D526E75}" presName="sibTrans" presStyleLbl="sibTrans2D1" presStyleIdx="0" presStyleCnt="0"/>
      <dgm:spPr/>
    </dgm:pt>
    <dgm:pt modelId="{65828C07-2BEB-4E18-B6B5-872852E56E47}" type="pres">
      <dgm:prSet presAssocID="{79A300E0-6099-4400-84E4-B199B7A00FDF}" presName="compNode" presStyleCnt="0"/>
      <dgm:spPr/>
    </dgm:pt>
    <dgm:pt modelId="{0C83A6DC-339C-49FB-BE73-863C7CAC5720}" type="pres">
      <dgm:prSet presAssocID="{79A300E0-6099-4400-84E4-B199B7A00FDF}" presName="iconBgRect" presStyleLbl="bgShp" presStyleIdx="3" presStyleCnt="4"/>
      <dgm:spPr/>
    </dgm:pt>
    <dgm:pt modelId="{A1745632-7017-40DC-A297-98F929661D90}" type="pres">
      <dgm:prSet presAssocID="{79A300E0-6099-4400-84E4-B199B7A00F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21CD2D56-C18F-4116-9F77-7D52662B13E4}" type="pres">
      <dgm:prSet presAssocID="{79A300E0-6099-4400-84E4-B199B7A00FDF}" presName="spaceRect" presStyleCnt="0"/>
      <dgm:spPr/>
    </dgm:pt>
    <dgm:pt modelId="{E1410F12-586B-4344-95BD-3CF63C4660B3}" type="pres">
      <dgm:prSet presAssocID="{79A300E0-6099-4400-84E4-B199B7A00F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167B905-8ECA-4665-938E-0D6E8375276D}" type="presOf" srcId="{DEC649C1-67B8-4173-AF55-7933B69278FB}" destId="{C4A23B53-D8DB-4462-B9CF-51C8967ABF18}" srcOrd="0" destOrd="0" presId="urn:microsoft.com/office/officeart/2018/2/layout/IconCircleList"/>
    <dgm:cxn modelId="{DE2F3707-5AF2-49DA-8838-9A18959C7F33}" type="presOf" srcId="{79A300E0-6099-4400-84E4-B199B7A00FDF}" destId="{E1410F12-586B-4344-95BD-3CF63C4660B3}" srcOrd="0" destOrd="0" presId="urn:microsoft.com/office/officeart/2018/2/layout/IconCircleList"/>
    <dgm:cxn modelId="{B6935F1A-51A2-4DCA-B95E-02B96165056F}" type="presOf" srcId="{FD5417E7-DC84-4E61-8CC1-601A44C2034D}" destId="{3B02151F-1EB5-4124-84A2-9DFA4C4201B0}" srcOrd="0" destOrd="0" presId="urn:microsoft.com/office/officeart/2018/2/layout/IconCircleList"/>
    <dgm:cxn modelId="{F596C21B-20D4-447F-8CA5-E3965048E12D}" type="presOf" srcId="{62FC74CA-142B-4C04-B3E2-B56F7F3AEB02}" destId="{F80342B8-0FD6-4D80-ACB6-407E868D3CED}" srcOrd="0" destOrd="0" presId="urn:microsoft.com/office/officeart/2018/2/layout/IconCircleList"/>
    <dgm:cxn modelId="{28FA051C-D907-4BD6-8F33-CC480D977076}" type="presOf" srcId="{7F909C91-3CBC-46CD-8CD2-9B16DB43462A}" destId="{A9BF64D2-0C82-4544-A8C6-0B8448E0A0F5}" srcOrd="0" destOrd="0" presId="urn:microsoft.com/office/officeart/2018/2/layout/IconCircleList"/>
    <dgm:cxn modelId="{784AA0A7-6AC2-4A27-A88B-A085AB33E581}" srcId="{FA67C566-7772-4D35-B928-68A3B21309C5}" destId="{79A300E0-6099-4400-84E4-B199B7A00FDF}" srcOrd="3" destOrd="0" parTransId="{2F41AF2C-573D-47A5-B13B-62AA1599BD26}" sibTransId="{BF59D232-EF8E-48C2-9D05-46DEB4E7B795}"/>
    <dgm:cxn modelId="{3E9451CA-9C7B-4D69-AED2-80EFC65BFC5F}" type="presOf" srcId="{E061C3DD-FEE0-4D8C-88EB-C12B9D526E75}" destId="{248806CA-9FEA-4962-93A6-A338FB907175}" srcOrd="0" destOrd="0" presId="urn:microsoft.com/office/officeart/2018/2/layout/IconCircleList"/>
    <dgm:cxn modelId="{06F0B7CD-40FB-4092-8E8B-947B5556D4EB}" srcId="{FA67C566-7772-4D35-B928-68A3B21309C5}" destId="{FD5417E7-DC84-4E61-8CC1-601A44C2034D}" srcOrd="1" destOrd="0" parTransId="{810F1B37-7543-407A-BA0D-87FF4429E0CF}" sibTransId="{62FC74CA-142B-4C04-B3E2-B56F7F3AEB02}"/>
    <dgm:cxn modelId="{665598D7-1CB8-414A-8225-0EA606AB6736}" type="presOf" srcId="{FA67C566-7772-4D35-B928-68A3B21309C5}" destId="{16EBCCC9-7004-44E4-B371-968593364080}" srcOrd="0" destOrd="0" presId="urn:microsoft.com/office/officeart/2018/2/layout/IconCircleList"/>
    <dgm:cxn modelId="{A1322BE4-ADF4-409A-A4F8-014E520DAAD2}" type="presOf" srcId="{6571A4E1-07B6-477C-8197-20DEB211FAFE}" destId="{F705462F-1555-4716-AC4B-C477B6114CE3}" srcOrd="0" destOrd="0" presId="urn:microsoft.com/office/officeart/2018/2/layout/IconCircleList"/>
    <dgm:cxn modelId="{BB365AED-6173-4519-B32E-A589002853BE}" srcId="{FA67C566-7772-4D35-B928-68A3B21309C5}" destId="{DEC649C1-67B8-4173-AF55-7933B69278FB}" srcOrd="0" destOrd="0" parTransId="{1B339CDF-8FEF-4837-BDAF-F694ABD881CF}" sibTransId="{6571A4E1-07B6-477C-8197-20DEB211FAFE}"/>
    <dgm:cxn modelId="{06541FF3-0206-4BB9-877D-B31CF48F89BE}" srcId="{FA67C566-7772-4D35-B928-68A3B21309C5}" destId="{7F909C91-3CBC-46CD-8CD2-9B16DB43462A}" srcOrd="2" destOrd="0" parTransId="{D2D085B3-8A1F-4A98-8C29-5848B185F7BC}" sibTransId="{E061C3DD-FEE0-4D8C-88EB-C12B9D526E75}"/>
    <dgm:cxn modelId="{677CAB1A-8B96-4C04-9978-5C2341185660}" type="presParOf" srcId="{16EBCCC9-7004-44E4-B371-968593364080}" destId="{47D9A889-600F-49A6-893E-10013D7924E3}" srcOrd="0" destOrd="0" presId="urn:microsoft.com/office/officeart/2018/2/layout/IconCircleList"/>
    <dgm:cxn modelId="{607424AE-B60F-4DF7-BDD1-30C9B979C0FD}" type="presParOf" srcId="{47D9A889-600F-49A6-893E-10013D7924E3}" destId="{8682BEE5-B8FE-4A7B-972B-F460A212408A}" srcOrd="0" destOrd="0" presId="urn:microsoft.com/office/officeart/2018/2/layout/IconCircleList"/>
    <dgm:cxn modelId="{983665FE-E63F-46CC-92BB-CC5DCE3120E3}" type="presParOf" srcId="{8682BEE5-B8FE-4A7B-972B-F460A212408A}" destId="{A7D44BC7-89A4-4B19-82F9-8561F8AC39FE}" srcOrd="0" destOrd="0" presId="urn:microsoft.com/office/officeart/2018/2/layout/IconCircleList"/>
    <dgm:cxn modelId="{CB161A2B-928B-4AD6-B983-1BBC1E6E7A06}" type="presParOf" srcId="{8682BEE5-B8FE-4A7B-972B-F460A212408A}" destId="{CE25ADC8-1C2C-4708-87AD-3FDB9D8E25F3}" srcOrd="1" destOrd="0" presId="urn:microsoft.com/office/officeart/2018/2/layout/IconCircleList"/>
    <dgm:cxn modelId="{5AEC1CCB-2FF1-4963-8622-FC5F2C90D8A4}" type="presParOf" srcId="{8682BEE5-B8FE-4A7B-972B-F460A212408A}" destId="{BD23D925-EFA9-4983-A4D5-C6D5D2A8CCB5}" srcOrd="2" destOrd="0" presId="urn:microsoft.com/office/officeart/2018/2/layout/IconCircleList"/>
    <dgm:cxn modelId="{56BED74B-4745-4165-BD25-EDAF3B45A0AD}" type="presParOf" srcId="{8682BEE5-B8FE-4A7B-972B-F460A212408A}" destId="{C4A23B53-D8DB-4462-B9CF-51C8967ABF18}" srcOrd="3" destOrd="0" presId="urn:microsoft.com/office/officeart/2018/2/layout/IconCircleList"/>
    <dgm:cxn modelId="{051D1CCA-E47B-4F83-BF3E-8747F41F948C}" type="presParOf" srcId="{47D9A889-600F-49A6-893E-10013D7924E3}" destId="{F705462F-1555-4716-AC4B-C477B6114CE3}" srcOrd="1" destOrd="0" presId="urn:microsoft.com/office/officeart/2018/2/layout/IconCircleList"/>
    <dgm:cxn modelId="{FE8908D0-CBF3-40F2-8A64-E9E5E0EA5C78}" type="presParOf" srcId="{47D9A889-600F-49A6-893E-10013D7924E3}" destId="{F9E132D8-4041-4EDA-817E-94443DAA975C}" srcOrd="2" destOrd="0" presId="urn:microsoft.com/office/officeart/2018/2/layout/IconCircleList"/>
    <dgm:cxn modelId="{38BC486C-F136-44C3-8AA3-5E69324F627B}" type="presParOf" srcId="{F9E132D8-4041-4EDA-817E-94443DAA975C}" destId="{8A487EC8-1D21-47E2-94D4-14E9BBDD1865}" srcOrd="0" destOrd="0" presId="urn:microsoft.com/office/officeart/2018/2/layout/IconCircleList"/>
    <dgm:cxn modelId="{1D85CB16-1264-4DCF-85C8-89E2918F854A}" type="presParOf" srcId="{F9E132D8-4041-4EDA-817E-94443DAA975C}" destId="{BAF23F20-559A-4A09-9C95-63AFC0EBF471}" srcOrd="1" destOrd="0" presId="urn:microsoft.com/office/officeart/2018/2/layout/IconCircleList"/>
    <dgm:cxn modelId="{C4B171A5-15D1-4236-97A0-86B4092594E2}" type="presParOf" srcId="{F9E132D8-4041-4EDA-817E-94443DAA975C}" destId="{D1E1847B-FC65-43FE-B189-44FBAE26AFB2}" srcOrd="2" destOrd="0" presId="urn:microsoft.com/office/officeart/2018/2/layout/IconCircleList"/>
    <dgm:cxn modelId="{EE80728A-4702-406B-B209-88480FD4E060}" type="presParOf" srcId="{F9E132D8-4041-4EDA-817E-94443DAA975C}" destId="{3B02151F-1EB5-4124-84A2-9DFA4C4201B0}" srcOrd="3" destOrd="0" presId="urn:microsoft.com/office/officeart/2018/2/layout/IconCircleList"/>
    <dgm:cxn modelId="{F4658269-9875-4255-B736-7D98BE8617AC}" type="presParOf" srcId="{47D9A889-600F-49A6-893E-10013D7924E3}" destId="{F80342B8-0FD6-4D80-ACB6-407E868D3CED}" srcOrd="3" destOrd="0" presId="urn:microsoft.com/office/officeart/2018/2/layout/IconCircleList"/>
    <dgm:cxn modelId="{B2C7AD4B-B4DD-4CB0-8A38-453D3E61C646}" type="presParOf" srcId="{47D9A889-600F-49A6-893E-10013D7924E3}" destId="{1B1FD211-9838-4B3F-86D6-5EB6F8733B16}" srcOrd="4" destOrd="0" presId="urn:microsoft.com/office/officeart/2018/2/layout/IconCircleList"/>
    <dgm:cxn modelId="{B943C0DE-1833-48E0-872F-C6B3DB17E8CF}" type="presParOf" srcId="{1B1FD211-9838-4B3F-86D6-5EB6F8733B16}" destId="{5E5EE2D1-4C5D-4146-88AC-839953DD6B3E}" srcOrd="0" destOrd="0" presId="urn:microsoft.com/office/officeart/2018/2/layout/IconCircleList"/>
    <dgm:cxn modelId="{BE47690D-D5A0-49F4-9166-37D109A6BAE5}" type="presParOf" srcId="{1B1FD211-9838-4B3F-86D6-5EB6F8733B16}" destId="{D31E7FCF-6EAC-4544-9AD1-2F7AE84BC2BE}" srcOrd="1" destOrd="0" presId="urn:microsoft.com/office/officeart/2018/2/layout/IconCircleList"/>
    <dgm:cxn modelId="{EE289BEE-C4DF-4F38-A6D6-27F0C00EBA2E}" type="presParOf" srcId="{1B1FD211-9838-4B3F-86D6-5EB6F8733B16}" destId="{EF4C2CBF-F983-40AE-84C0-1CDF571F63F6}" srcOrd="2" destOrd="0" presId="urn:microsoft.com/office/officeart/2018/2/layout/IconCircleList"/>
    <dgm:cxn modelId="{AF7F469F-3471-4046-A864-451DA61A6A69}" type="presParOf" srcId="{1B1FD211-9838-4B3F-86D6-5EB6F8733B16}" destId="{A9BF64D2-0C82-4544-A8C6-0B8448E0A0F5}" srcOrd="3" destOrd="0" presId="urn:microsoft.com/office/officeart/2018/2/layout/IconCircleList"/>
    <dgm:cxn modelId="{9925B15B-0A2A-485E-8094-BB15BF1349DE}" type="presParOf" srcId="{47D9A889-600F-49A6-893E-10013D7924E3}" destId="{248806CA-9FEA-4962-93A6-A338FB907175}" srcOrd="5" destOrd="0" presId="urn:microsoft.com/office/officeart/2018/2/layout/IconCircleList"/>
    <dgm:cxn modelId="{DFEAA59C-443F-434F-83AC-F78BD8EB9F22}" type="presParOf" srcId="{47D9A889-600F-49A6-893E-10013D7924E3}" destId="{65828C07-2BEB-4E18-B6B5-872852E56E47}" srcOrd="6" destOrd="0" presId="urn:microsoft.com/office/officeart/2018/2/layout/IconCircleList"/>
    <dgm:cxn modelId="{13564BDF-A925-4B93-8D94-8F5575562919}" type="presParOf" srcId="{65828C07-2BEB-4E18-B6B5-872852E56E47}" destId="{0C83A6DC-339C-49FB-BE73-863C7CAC5720}" srcOrd="0" destOrd="0" presId="urn:microsoft.com/office/officeart/2018/2/layout/IconCircleList"/>
    <dgm:cxn modelId="{6ECC3697-0F31-4F81-962C-FFBA58EE604B}" type="presParOf" srcId="{65828C07-2BEB-4E18-B6B5-872852E56E47}" destId="{A1745632-7017-40DC-A297-98F929661D90}" srcOrd="1" destOrd="0" presId="urn:microsoft.com/office/officeart/2018/2/layout/IconCircleList"/>
    <dgm:cxn modelId="{8A097FA8-6F9F-4A5F-A768-62F574C88798}" type="presParOf" srcId="{65828C07-2BEB-4E18-B6B5-872852E56E47}" destId="{21CD2D56-C18F-4116-9F77-7D52662B13E4}" srcOrd="2" destOrd="0" presId="urn:microsoft.com/office/officeart/2018/2/layout/IconCircleList"/>
    <dgm:cxn modelId="{FB028570-DA3E-4354-9591-0D19C6C7355A}" type="presParOf" srcId="{65828C07-2BEB-4E18-B6B5-872852E56E47}" destId="{E1410F12-586B-4344-95BD-3CF63C4660B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44BC7-89A4-4B19-82F9-8561F8AC39FE}">
      <dsp:nvSpPr>
        <dsp:cNvPr id="0" name=""/>
        <dsp:cNvSpPr/>
      </dsp:nvSpPr>
      <dsp:spPr>
        <a:xfrm>
          <a:off x="185560" y="385546"/>
          <a:ext cx="1322095" cy="13220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5ADC8-1C2C-4708-87AD-3FDB9D8E25F3}">
      <dsp:nvSpPr>
        <dsp:cNvPr id="0" name=""/>
        <dsp:cNvSpPr/>
      </dsp:nvSpPr>
      <dsp:spPr>
        <a:xfrm>
          <a:off x="463200" y="663186"/>
          <a:ext cx="766815" cy="766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23B53-D8DB-4462-B9CF-51C8967ABF18}">
      <dsp:nvSpPr>
        <dsp:cNvPr id="0" name=""/>
        <dsp:cNvSpPr/>
      </dsp:nvSpPr>
      <dsp:spPr>
        <a:xfrm>
          <a:off x="1790962" y="385546"/>
          <a:ext cx="3116368" cy="132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Collection:</a:t>
          </a:r>
        </a:p>
      </dsp:txBody>
      <dsp:txXfrm>
        <a:off x="1790962" y="385546"/>
        <a:ext cx="3116368" cy="1322095"/>
      </dsp:txXfrm>
    </dsp:sp>
    <dsp:sp modelId="{8A487EC8-1D21-47E2-94D4-14E9BBDD1865}">
      <dsp:nvSpPr>
        <dsp:cNvPr id="0" name=""/>
        <dsp:cNvSpPr/>
      </dsp:nvSpPr>
      <dsp:spPr>
        <a:xfrm>
          <a:off x="5450334" y="385546"/>
          <a:ext cx="1322095" cy="13220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23F20-559A-4A09-9C95-63AFC0EBF471}">
      <dsp:nvSpPr>
        <dsp:cNvPr id="0" name=""/>
        <dsp:cNvSpPr/>
      </dsp:nvSpPr>
      <dsp:spPr>
        <a:xfrm>
          <a:off x="5727974" y="663186"/>
          <a:ext cx="766815" cy="766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2151F-1EB5-4124-84A2-9DFA4C4201B0}">
      <dsp:nvSpPr>
        <dsp:cNvPr id="0" name=""/>
        <dsp:cNvSpPr/>
      </dsp:nvSpPr>
      <dsp:spPr>
        <a:xfrm>
          <a:off x="7055736" y="385546"/>
          <a:ext cx="3116368" cy="132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Bank statements from the 2023 year </a:t>
          </a:r>
        </a:p>
      </dsp:txBody>
      <dsp:txXfrm>
        <a:off x="7055736" y="385546"/>
        <a:ext cx="3116368" cy="1322095"/>
      </dsp:txXfrm>
    </dsp:sp>
    <dsp:sp modelId="{5E5EE2D1-4C5D-4146-88AC-839953DD6B3E}">
      <dsp:nvSpPr>
        <dsp:cNvPr id="0" name=""/>
        <dsp:cNvSpPr/>
      </dsp:nvSpPr>
      <dsp:spPr>
        <a:xfrm>
          <a:off x="185560" y="2407158"/>
          <a:ext cx="1322095" cy="13220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E7FCF-6EAC-4544-9AD1-2F7AE84BC2BE}">
      <dsp:nvSpPr>
        <dsp:cNvPr id="0" name=""/>
        <dsp:cNvSpPr/>
      </dsp:nvSpPr>
      <dsp:spPr>
        <a:xfrm>
          <a:off x="463200" y="2684798"/>
          <a:ext cx="766815" cy="766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F64D2-0C82-4544-A8C6-0B8448E0A0F5}">
      <dsp:nvSpPr>
        <dsp:cNvPr id="0" name=""/>
        <dsp:cNvSpPr/>
      </dsp:nvSpPr>
      <dsp:spPr>
        <a:xfrm>
          <a:off x="1790962" y="2407158"/>
          <a:ext cx="3116368" cy="132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Goal:</a:t>
          </a:r>
        </a:p>
      </dsp:txBody>
      <dsp:txXfrm>
        <a:off x="1790962" y="2407158"/>
        <a:ext cx="3116368" cy="1322095"/>
      </dsp:txXfrm>
    </dsp:sp>
    <dsp:sp modelId="{0C83A6DC-339C-49FB-BE73-863C7CAC5720}">
      <dsp:nvSpPr>
        <dsp:cNvPr id="0" name=""/>
        <dsp:cNvSpPr/>
      </dsp:nvSpPr>
      <dsp:spPr>
        <a:xfrm>
          <a:off x="5450334" y="2407158"/>
          <a:ext cx="1322095" cy="13220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45632-7017-40DC-A297-98F929661D90}">
      <dsp:nvSpPr>
        <dsp:cNvPr id="0" name=""/>
        <dsp:cNvSpPr/>
      </dsp:nvSpPr>
      <dsp:spPr>
        <a:xfrm>
          <a:off x="5727974" y="2684798"/>
          <a:ext cx="766815" cy="766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10F12-586B-4344-95BD-3CF63C4660B3}">
      <dsp:nvSpPr>
        <dsp:cNvPr id="0" name=""/>
        <dsp:cNvSpPr/>
      </dsp:nvSpPr>
      <dsp:spPr>
        <a:xfrm>
          <a:off x="7055736" y="2407158"/>
          <a:ext cx="3116368" cy="132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Identify and track spending habits</a:t>
          </a:r>
        </a:p>
      </dsp:txBody>
      <dsp:txXfrm>
        <a:off x="7055736" y="2407158"/>
        <a:ext cx="3116368" cy="1322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750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151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465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4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7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1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4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9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3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5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510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82" r:id="rId7"/>
    <p:sldLayoutId id="2147483683" r:id="rId8"/>
    <p:sldLayoutId id="2147483684" r:id="rId9"/>
    <p:sldLayoutId id="2147483685" r:id="rId10"/>
    <p:sldLayoutId id="214748369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E7DCFE-4F50-48FD-A0DF-0B44956E8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562A1-03A6-F25B-C837-7C2C569FC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6" b="12984"/>
          <a:stretch/>
        </p:blipFill>
        <p:spPr>
          <a:xfrm>
            <a:off x="1" y="327691"/>
            <a:ext cx="12191999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2ACA378-7594-4CA7-A0F2-B9D9DB9EE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7755" y="3756691"/>
            <a:ext cx="2743200" cy="3101309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09804D-EEDA-4241-A1DC-D0EE3699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94513" y="0"/>
            <a:ext cx="7097487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455384-AD1E-43F5-A0B6-C938F956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686" y="1560529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7D9B9-7F53-488D-163B-2017ED847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3099" y="2236191"/>
            <a:ext cx="4432833" cy="282309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200">
                <a:solidFill>
                  <a:srgbClr val="000000"/>
                </a:solidFill>
              </a:rPr>
              <a:t>EPPS 6354 Expense tracker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01659-6166-5F5B-2477-E858D62C9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6069" y="722519"/>
            <a:ext cx="4795002" cy="1825372"/>
          </a:xfrm>
          <a:noFill/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Guan Chen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Feb 22, 2024</a:t>
            </a:r>
          </a:p>
        </p:txBody>
      </p:sp>
    </p:spTree>
    <p:extLst>
      <p:ext uri="{BB962C8B-B14F-4D97-AF65-F5344CB8AC3E}">
        <p14:creationId xmlns:p14="http://schemas.microsoft.com/office/powerpoint/2010/main" val="31243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AD8C-6412-6CB6-A445-41C2C399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Goal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83D486-5AB7-0677-8EC5-73F91F9DB1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8662" y="2019299"/>
          <a:ext cx="10357666" cy="4114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311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1850-2A63-6E35-7EAB-2A733DB5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DD351-7798-B9F9-BAB0-C0D482E45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8862" y="2490839"/>
            <a:ext cx="2380852" cy="256358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Statement Relation</a:t>
            </a:r>
          </a:p>
          <a:p>
            <a:r>
              <a:rPr lang="en-US" b="1" dirty="0" err="1"/>
              <a:t>statement_id</a:t>
            </a:r>
          </a:p>
          <a:p>
            <a:r>
              <a:rPr lang="en-US" dirty="0" err="1"/>
              <a:t>date</a:t>
            </a:r>
          </a:p>
          <a:p>
            <a:r>
              <a:rPr lang="en-US" i="1" dirty="0" err="1"/>
              <a:t>vendor</a:t>
            </a:r>
            <a:endParaRPr lang="en-US" i="1" dirty="0"/>
          </a:p>
          <a:p>
            <a:r>
              <a:rPr lang="en-US" dirty="0"/>
              <a:t>amount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8031CD-24AB-B926-4AB2-CA9BE1CFA41F}"/>
              </a:ext>
            </a:extLst>
          </p:cNvPr>
          <p:cNvSpPr txBox="1">
            <a:spLocks/>
          </p:cNvSpPr>
          <p:nvPr/>
        </p:nvSpPr>
        <p:spPr>
          <a:xfrm>
            <a:off x="6584328" y="2490840"/>
            <a:ext cx="2037157" cy="206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Vendor Relation</a:t>
            </a:r>
          </a:p>
          <a:p>
            <a:r>
              <a:rPr lang="en-US" b="1" dirty="0" err="1"/>
              <a:t>vendor_id</a:t>
            </a:r>
          </a:p>
          <a:p>
            <a:r>
              <a:rPr lang="en-US" i="1" dirty="0" err="1"/>
              <a:t>vendor</a:t>
            </a:r>
            <a:endParaRPr lang="en-US" i="1" dirty="0"/>
          </a:p>
          <a:p>
            <a:r>
              <a:rPr lang="en-US" dirty="0"/>
              <a:t>category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02B09C90-0DE7-D0F4-BEDC-82493FB5A7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63885" y="3813452"/>
            <a:ext cx="1350182" cy="533402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1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9E17-6148-A8B0-7024-183D86AC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5D9F97-6CB7-3C2F-D843-008CF481D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160156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2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0C73-CAA1-90C7-E89A-7F99DCEA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E5D07-7EFD-344A-0C06-B22656AF0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/>
              <a:t>https://guanhchen.shinyapps.io/expenseapp/</a:t>
            </a:r>
          </a:p>
        </p:txBody>
      </p:sp>
    </p:spTree>
    <p:extLst>
      <p:ext uri="{BB962C8B-B14F-4D97-AF65-F5344CB8AC3E}">
        <p14:creationId xmlns:p14="http://schemas.microsoft.com/office/powerpoint/2010/main" val="2181304396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696"/>
      </a:accent1>
      <a:accent2>
        <a:srgbClr val="BA987F"/>
      </a:accent2>
      <a:accent3>
        <a:srgbClr val="ABA481"/>
      </a:accent3>
      <a:accent4>
        <a:srgbClr val="9CA974"/>
      </a:accent4>
      <a:accent5>
        <a:srgbClr val="90AC82"/>
      </a:accent5>
      <a:accent6>
        <a:srgbClr val="78B07D"/>
      </a:accent6>
      <a:hlink>
        <a:srgbClr val="568D8E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59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Avenir Next LT Pro Light</vt:lpstr>
      <vt:lpstr>VeniceBeachVTI</vt:lpstr>
      <vt:lpstr>EPPS 6354 Expense tracker application</vt:lpstr>
      <vt:lpstr>Database Goal</vt:lpstr>
      <vt:lpstr>Database Schema</vt:lpstr>
      <vt:lpstr>Database Interface</vt:lpstr>
      <vt:lpstr>Tada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EPPS 6354 Project Proposal</dc:title>
  <dc:creator>Chen, Guan H</dc:creator>
  <cp:lastModifiedBy>Chen, Guan H</cp:lastModifiedBy>
  <cp:revision>9</cp:revision>
  <dcterms:created xsi:type="dcterms:W3CDTF">2024-02-22T21:43:58Z</dcterms:created>
  <dcterms:modified xsi:type="dcterms:W3CDTF">2024-05-02T21:15:45Z</dcterms:modified>
</cp:coreProperties>
</file>