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3" r:id="rId1"/>
  </p:sldMasterIdLst>
  <p:sldIdLst>
    <p:sldId id="256" r:id="rId2"/>
    <p:sldId id="258" r:id="rId3"/>
    <p:sldId id="257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>
      <p:cViewPr varScale="1">
        <p:scale>
          <a:sx n="90" d="100"/>
          <a:sy n="90" d="100"/>
        </p:scale>
        <p:origin x="232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67C566-7772-4D35-B928-68A3B21309C5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EC649C1-67B8-4173-AF55-7933B69278F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 Collection:</a:t>
          </a:r>
        </a:p>
      </dgm:t>
    </dgm:pt>
    <dgm:pt modelId="{1B339CDF-8FEF-4837-BDAF-F694ABD881CF}" type="parTrans" cxnId="{BB365AED-6173-4519-B32E-A589002853BE}">
      <dgm:prSet/>
      <dgm:spPr/>
      <dgm:t>
        <a:bodyPr/>
        <a:lstStyle/>
        <a:p>
          <a:endParaRPr lang="en-US"/>
        </a:p>
      </dgm:t>
    </dgm:pt>
    <dgm:pt modelId="{6571A4E1-07B6-477C-8197-20DEB211FAFE}" type="sibTrans" cxnId="{BB365AED-6173-4519-B32E-A589002853B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D5417E7-DC84-4E61-8CC1-601A44C2034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Bank statements from the 2023 year </a:t>
          </a:r>
        </a:p>
      </dgm:t>
    </dgm:pt>
    <dgm:pt modelId="{810F1B37-7543-407A-BA0D-87FF4429E0CF}" type="parTrans" cxnId="{06F0B7CD-40FB-4092-8E8B-947B5556D4EB}">
      <dgm:prSet/>
      <dgm:spPr/>
      <dgm:t>
        <a:bodyPr/>
        <a:lstStyle/>
        <a:p>
          <a:endParaRPr lang="en-US"/>
        </a:p>
      </dgm:t>
    </dgm:pt>
    <dgm:pt modelId="{62FC74CA-142B-4C04-B3E2-B56F7F3AEB02}" type="sibTrans" cxnId="{06F0B7CD-40FB-4092-8E8B-947B5556D4E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F909C91-3CBC-46CD-8CD2-9B16DB43462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Goal:</a:t>
          </a:r>
        </a:p>
      </dgm:t>
    </dgm:pt>
    <dgm:pt modelId="{D2D085B3-8A1F-4A98-8C29-5848B185F7BC}" type="parTrans" cxnId="{06541FF3-0206-4BB9-877D-B31CF48F89BE}">
      <dgm:prSet/>
      <dgm:spPr/>
      <dgm:t>
        <a:bodyPr/>
        <a:lstStyle/>
        <a:p>
          <a:endParaRPr lang="en-US"/>
        </a:p>
      </dgm:t>
    </dgm:pt>
    <dgm:pt modelId="{E061C3DD-FEE0-4D8C-88EB-C12B9D526E75}" type="sibTrans" cxnId="{06541FF3-0206-4BB9-877D-B31CF48F89B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9A300E0-6099-4400-84E4-B199B7A00FD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Identify and track spending habits</a:t>
          </a:r>
        </a:p>
      </dgm:t>
    </dgm:pt>
    <dgm:pt modelId="{2F41AF2C-573D-47A5-B13B-62AA1599BD26}" type="parTrans" cxnId="{784AA0A7-6AC2-4A27-A88B-A085AB33E581}">
      <dgm:prSet/>
      <dgm:spPr/>
      <dgm:t>
        <a:bodyPr/>
        <a:lstStyle/>
        <a:p>
          <a:endParaRPr lang="en-US"/>
        </a:p>
      </dgm:t>
    </dgm:pt>
    <dgm:pt modelId="{BF59D232-EF8E-48C2-9D05-46DEB4E7B795}" type="sibTrans" cxnId="{784AA0A7-6AC2-4A27-A88B-A085AB33E581}">
      <dgm:prSet/>
      <dgm:spPr/>
      <dgm:t>
        <a:bodyPr/>
        <a:lstStyle/>
        <a:p>
          <a:endParaRPr lang="en-US"/>
        </a:p>
      </dgm:t>
    </dgm:pt>
    <dgm:pt modelId="{16EBCCC9-7004-44E4-B371-968593364080}" type="pres">
      <dgm:prSet presAssocID="{FA67C566-7772-4D35-B928-68A3B21309C5}" presName="root" presStyleCnt="0">
        <dgm:presLayoutVars>
          <dgm:dir/>
          <dgm:resizeHandles val="exact"/>
        </dgm:presLayoutVars>
      </dgm:prSet>
      <dgm:spPr/>
    </dgm:pt>
    <dgm:pt modelId="{47D9A889-600F-49A6-893E-10013D7924E3}" type="pres">
      <dgm:prSet presAssocID="{FA67C566-7772-4D35-B928-68A3B21309C5}" presName="container" presStyleCnt="0">
        <dgm:presLayoutVars>
          <dgm:dir/>
          <dgm:resizeHandles val="exact"/>
        </dgm:presLayoutVars>
      </dgm:prSet>
      <dgm:spPr/>
    </dgm:pt>
    <dgm:pt modelId="{8682BEE5-B8FE-4A7B-972B-F460A212408A}" type="pres">
      <dgm:prSet presAssocID="{DEC649C1-67B8-4173-AF55-7933B69278FB}" presName="compNode" presStyleCnt="0"/>
      <dgm:spPr/>
    </dgm:pt>
    <dgm:pt modelId="{A7D44BC7-89A4-4B19-82F9-8561F8AC39FE}" type="pres">
      <dgm:prSet presAssocID="{DEC649C1-67B8-4173-AF55-7933B69278FB}" presName="iconBgRect" presStyleLbl="bgShp" presStyleIdx="0" presStyleCnt="4"/>
      <dgm:spPr/>
    </dgm:pt>
    <dgm:pt modelId="{CE25ADC8-1C2C-4708-87AD-3FDB9D8E25F3}" type="pres">
      <dgm:prSet presAssocID="{DEC649C1-67B8-4173-AF55-7933B69278F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BD23D925-EFA9-4983-A4D5-C6D5D2A8CCB5}" type="pres">
      <dgm:prSet presAssocID="{DEC649C1-67B8-4173-AF55-7933B69278FB}" presName="spaceRect" presStyleCnt="0"/>
      <dgm:spPr/>
    </dgm:pt>
    <dgm:pt modelId="{C4A23B53-D8DB-4462-B9CF-51C8967ABF18}" type="pres">
      <dgm:prSet presAssocID="{DEC649C1-67B8-4173-AF55-7933B69278FB}" presName="textRect" presStyleLbl="revTx" presStyleIdx="0" presStyleCnt="4">
        <dgm:presLayoutVars>
          <dgm:chMax val="1"/>
          <dgm:chPref val="1"/>
        </dgm:presLayoutVars>
      </dgm:prSet>
      <dgm:spPr/>
    </dgm:pt>
    <dgm:pt modelId="{F705462F-1555-4716-AC4B-C477B6114CE3}" type="pres">
      <dgm:prSet presAssocID="{6571A4E1-07B6-477C-8197-20DEB211FAFE}" presName="sibTrans" presStyleLbl="sibTrans2D1" presStyleIdx="0" presStyleCnt="0"/>
      <dgm:spPr/>
    </dgm:pt>
    <dgm:pt modelId="{F9E132D8-4041-4EDA-817E-94443DAA975C}" type="pres">
      <dgm:prSet presAssocID="{FD5417E7-DC84-4E61-8CC1-601A44C2034D}" presName="compNode" presStyleCnt="0"/>
      <dgm:spPr/>
    </dgm:pt>
    <dgm:pt modelId="{8A487EC8-1D21-47E2-94D4-14E9BBDD1865}" type="pres">
      <dgm:prSet presAssocID="{FD5417E7-DC84-4E61-8CC1-601A44C2034D}" presName="iconBgRect" presStyleLbl="bgShp" presStyleIdx="1" presStyleCnt="4"/>
      <dgm:spPr/>
    </dgm:pt>
    <dgm:pt modelId="{BAF23F20-559A-4A09-9C95-63AFC0EBF471}" type="pres">
      <dgm:prSet presAssocID="{FD5417E7-DC84-4E61-8CC1-601A44C2034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D1E1847B-FC65-43FE-B189-44FBAE26AFB2}" type="pres">
      <dgm:prSet presAssocID="{FD5417E7-DC84-4E61-8CC1-601A44C2034D}" presName="spaceRect" presStyleCnt="0"/>
      <dgm:spPr/>
    </dgm:pt>
    <dgm:pt modelId="{3B02151F-1EB5-4124-84A2-9DFA4C4201B0}" type="pres">
      <dgm:prSet presAssocID="{FD5417E7-DC84-4E61-8CC1-601A44C2034D}" presName="textRect" presStyleLbl="revTx" presStyleIdx="1" presStyleCnt="4">
        <dgm:presLayoutVars>
          <dgm:chMax val="1"/>
          <dgm:chPref val="1"/>
        </dgm:presLayoutVars>
      </dgm:prSet>
      <dgm:spPr/>
    </dgm:pt>
    <dgm:pt modelId="{F80342B8-0FD6-4D80-ACB6-407E868D3CED}" type="pres">
      <dgm:prSet presAssocID="{62FC74CA-142B-4C04-B3E2-B56F7F3AEB02}" presName="sibTrans" presStyleLbl="sibTrans2D1" presStyleIdx="0" presStyleCnt="0"/>
      <dgm:spPr/>
    </dgm:pt>
    <dgm:pt modelId="{1B1FD211-9838-4B3F-86D6-5EB6F8733B16}" type="pres">
      <dgm:prSet presAssocID="{7F909C91-3CBC-46CD-8CD2-9B16DB43462A}" presName="compNode" presStyleCnt="0"/>
      <dgm:spPr/>
    </dgm:pt>
    <dgm:pt modelId="{5E5EE2D1-4C5D-4146-88AC-839953DD6B3E}" type="pres">
      <dgm:prSet presAssocID="{7F909C91-3CBC-46CD-8CD2-9B16DB43462A}" presName="iconBgRect" presStyleLbl="bgShp" presStyleIdx="2" presStyleCnt="4"/>
      <dgm:spPr/>
    </dgm:pt>
    <dgm:pt modelId="{D31E7FCF-6EAC-4544-9AD1-2F7AE84BC2BE}" type="pres">
      <dgm:prSet presAssocID="{7F909C91-3CBC-46CD-8CD2-9B16DB43462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EF4C2CBF-F983-40AE-84C0-1CDF571F63F6}" type="pres">
      <dgm:prSet presAssocID="{7F909C91-3CBC-46CD-8CD2-9B16DB43462A}" presName="spaceRect" presStyleCnt="0"/>
      <dgm:spPr/>
    </dgm:pt>
    <dgm:pt modelId="{A9BF64D2-0C82-4544-A8C6-0B8448E0A0F5}" type="pres">
      <dgm:prSet presAssocID="{7F909C91-3CBC-46CD-8CD2-9B16DB43462A}" presName="textRect" presStyleLbl="revTx" presStyleIdx="2" presStyleCnt="4">
        <dgm:presLayoutVars>
          <dgm:chMax val="1"/>
          <dgm:chPref val="1"/>
        </dgm:presLayoutVars>
      </dgm:prSet>
      <dgm:spPr/>
    </dgm:pt>
    <dgm:pt modelId="{248806CA-9FEA-4962-93A6-A338FB907175}" type="pres">
      <dgm:prSet presAssocID="{E061C3DD-FEE0-4D8C-88EB-C12B9D526E75}" presName="sibTrans" presStyleLbl="sibTrans2D1" presStyleIdx="0" presStyleCnt="0"/>
      <dgm:spPr/>
    </dgm:pt>
    <dgm:pt modelId="{65828C07-2BEB-4E18-B6B5-872852E56E47}" type="pres">
      <dgm:prSet presAssocID="{79A300E0-6099-4400-84E4-B199B7A00FDF}" presName="compNode" presStyleCnt="0"/>
      <dgm:spPr/>
    </dgm:pt>
    <dgm:pt modelId="{0C83A6DC-339C-49FB-BE73-863C7CAC5720}" type="pres">
      <dgm:prSet presAssocID="{79A300E0-6099-4400-84E4-B199B7A00FDF}" presName="iconBgRect" presStyleLbl="bgShp" presStyleIdx="3" presStyleCnt="4"/>
      <dgm:spPr/>
    </dgm:pt>
    <dgm:pt modelId="{A1745632-7017-40DC-A297-98F929661D90}" type="pres">
      <dgm:prSet presAssocID="{79A300E0-6099-4400-84E4-B199B7A00FD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21CD2D56-C18F-4116-9F77-7D52662B13E4}" type="pres">
      <dgm:prSet presAssocID="{79A300E0-6099-4400-84E4-B199B7A00FDF}" presName="spaceRect" presStyleCnt="0"/>
      <dgm:spPr/>
    </dgm:pt>
    <dgm:pt modelId="{E1410F12-586B-4344-95BD-3CF63C4660B3}" type="pres">
      <dgm:prSet presAssocID="{79A300E0-6099-4400-84E4-B199B7A00FD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B167B905-8ECA-4665-938E-0D6E8375276D}" type="presOf" srcId="{DEC649C1-67B8-4173-AF55-7933B69278FB}" destId="{C4A23B53-D8DB-4462-B9CF-51C8967ABF18}" srcOrd="0" destOrd="0" presId="urn:microsoft.com/office/officeart/2018/2/layout/IconCircleList"/>
    <dgm:cxn modelId="{DE2F3707-5AF2-49DA-8838-9A18959C7F33}" type="presOf" srcId="{79A300E0-6099-4400-84E4-B199B7A00FDF}" destId="{E1410F12-586B-4344-95BD-3CF63C4660B3}" srcOrd="0" destOrd="0" presId="urn:microsoft.com/office/officeart/2018/2/layout/IconCircleList"/>
    <dgm:cxn modelId="{B6935F1A-51A2-4DCA-B95E-02B96165056F}" type="presOf" srcId="{FD5417E7-DC84-4E61-8CC1-601A44C2034D}" destId="{3B02151F-1EB5-4124-84A2-9DFA4C4201B0}" srcOrd="0" destOrd="0" presId="urn:microsoft.com/office/officeart/2018/2/layout/IconCircleList"/>
    <dgm:cxn modelId="{F596C21B-20D4-447F-8CA5-E3965048E12D}" type="presOf" srcId="{62FC74CA-142B-4C04-B3E2-B56F7F3AEB02}" destId="{F80342B8-0FD6-4D80-ACB6-407E868D3CED}" srcOrd="0" destOrd="0" presId="urn:microsoft.com/office/officeart/2018/2/layout/IconCircleList"/>
    <dgm:cxn modelId="{28FA051C-D907-4BD6-8F33-CC480D977076}" type="presOf" srcId="{7F909C91-3CBC-46CD-8CD2-9B16DB43462A}" destId="{A9BF64D2-0C82-4544-A8C6-0B8448E0A0F5}" srcOrd="0" destOrd="0" presId="urn:microsoft.com/office/officeart/2018/2/layout/IconCircleList"/>
    <dgm:cxn modelId="{784AA0A7-6AC2-4A27-A88B-A085AB33E581}" srcId="{FA67C566-7772-4D35-B928-68A3B21309C5}" destId="{79A300E0-6099-4400-84E4-B199B7A00FDF}" srcOrd="3" destOrd="0" parTransId="{2F41AF2C-573D-47A5-B13B-62AA1599BD26}" sibTransId="{BF59D232-EF8E-48C2-9D05-46DEB4E7B795}"/>
    <dgm:cxn modelId="{3E9451CA-9C7B-4D69-AED2-80EFC65BFC5F}" type="presOf" srcId="{E061C3DD-FEE0-4D8C-88EB-C12B9D526E75}" destId="{248806CA-9FEA-4962-93A6-A338FB907175}" srcOrd="0" destOrd="0" presId="urn:microsoft.com/office/officeart/2018/2/layout/IconCircleList"/>
    <dgm:cxn modelId="{06F0B7CD-40FB-4092-8E8B-947B5556D4EB}" srcId="{FA67C566-7772-4D35-B928-68A3B21309C5}" destId="{FD5417E7-DC84-4E61-8CC1-601A44C2034D}" srcOrd="1" destOrd="0" parTransId="{810F1B37-7543-407A-BA0D-87FF4429E0CF}" sibTransId="{62FC74CA-142B-4C04-B3E2-B56F7F3AEB02}"/>
    <dgm:cxn modelId="{665598D7-1CB8-414A-8225-0EA606AB6736}" type="presOf" srcId="{FA67C566-7772-4D35-B928-68A3B21309C5}" destId="{16EBCCC9-7004-44E4-B371-968593364080}" srcOrd="0" destOrd="0" presId="urn:microsoft.com/office/officeart/2018/2/layout/IconCircleList"/>
    <dgm:cxn modelId="{A1322BE4-ADF4-409A-A4F8-014E520DAAD2}" type="presOf" srcId="{6571A4E1-07B6-477C-8197-20DEB211FAFE}" destId="{F705462F-1555-4716-AC4B-C477B6114CE3}" srcOrd="0" destOrd="0" presId="urn:microsoft.com/office/officeart/2018/2/layout/IconCircleList"/>
    <dgm:cxn modelId="{BB365AED-6173-4519-B32E-A589002853BE}" srcId="{FA67C566-7772-4D35-B928-68A3B21309C5}" destId="{DEC649C1-67B8-4173-AF55-7933B69278FB}" srcOrd="0" destOrd="0" parTransId="{1B339CDF-8FEF-4837-BDAF-F694ABD881CF}" sibTransId="{6571A4E1-07B6-477C-8197-20DEB211FAFE}"/>
    <dgm:cxn modelId="{06541FF3-0206-4BB9-877D-B31CF48F89BE}" srcId="{FA67C566-7772-4D35-B928-68A3B21309C5}" destId="{7F909C91-3CBC-46CD-8CD2-9B16DB43462A}" srcOrd="2" destOrd="0" parTransId="{D2D085B3-8A1F-4A98-8C29-5848B185F7BC}" sibTransId="{E061C3DD-FEE0-4D8C-88EB-C12B9D526E75}"/>
    <dgm:cxn modelId="{677CAB1A-8B96-4C04-9978-5C2341185660}" type="presParOf" srcId="{16EBCCC9-7004-44E4-B371-968593364080}" destId="{47D9A889-600F-49A6-893E-10013D7924E3}" srcOrd="0" destOrd="0" presId="urn:microsoft.com/office/officeart/2018/2/layout/IconCircleList"/>
    <dgm:cxn modelId="{607424AE-B60F-4DF7-BDD1-30C9B979C0FD}" type="presParOf" srcId="{47D9A889-600F-49A6-893E-10013D7924E3}" destId="{8682BEE5-B8FE-4A7B-972B-F460A212408A}" srcOrd="0" destOrd="0" presId="urn:microsoft.com/office/officeart/2018/2/layout/IconCircleList"/>
    <dgm:cxn modelId="{983665FE-E63F-46CC-92BB-CC5DCE3120E3}" type="presParOf" srcId="{8682BEE5-B8FE-4A7B-972B-F460A212408A}" destId="{A7D44BC7-89A4-4B19-82F9-8561F8AC39FE}" srcOrd="0" destOrd="0" presId="urn:microsoft.com/office/officeart/2018/2/layout/IconCircleList"/>
    <dgm:cxn modelId="{CB161A2B-928B-4AD6-B983-1BBC1E6E7A06}" type="presParOf" srcId="{8682BEE5-B8FE-4A7B-972B-F460A212408A}" destId="{CE25ADC8-1C2C-4708-87AD-3FDB9D8E25F3}" srcOrd="1" destOrd="0" presId="urn:microsoft.com/office/officeart/2018/2/layout/IconCircleList"/>
    <dgm:cxn modelId="{5AEC1CCB-2FF1-4963-8622-FC5F2C90D8A4}" type="presParOf" srcId="{8682BEE5-B8FE-4A7B-972B-F460A212408A}" destId="{BD23D925-EFA9-4983-A4D5-C6D5D2A8CCB5}" srcOrd="2" destOrd="0" presId="urn:microsoft.com/office/officeart/2018/2/layout/IconCircleList"/>
    <dgm:cxn modelId="{56BED74B-4745-4165-BD25-EDAF3B45A0AD}" type="presParOf" srcId="{8682BEE5-B8FE-4A7B-972B-F460A212408A}" destId="{C4A23B53-D8DB-4462-B9CF-51C8967ABF18}" srcOrd="3" destOrd="0" presId="urn:microsoft.com/office/officeart/2018/2/layout/IconCircleList"/>
    <dgm:cxn modelId="{051D1CCA-E47B-4F83-BF3E-8747F41F948C}" type="presParOf" srcId="{47D9A889-600F-49A6-893E-10013D7924E3}" destId="{F705462F-1555-4716-AC4B-C477B6114CE3}" srcOrd="1" destOrd="0" presId="urn:microsoft.com/office/officeart/2018/2/layout/IconCircleList"/>
    <dgm:cxn modelId="{FE8908D0-CBF3-40F2-8A64-E9E5E0EA5C78}" type="presParOf" srcId="{47D9A889-600F-49A6-893E-10013D7924E3}" destId="{F9E132D8-4041-4EDA-817E-94443DAA975C}" srcOrd="2" destOrd="0" presId="urn:microsoft.com/office/officeart/2018/2/layout/IconCircleList"/>
    <dgm:cxn modelId="{38BC486C-F136-44C3-8AA3-5E69324F627B}" type="presParOf" srcId="{F9E132D8-4041-4EDA-817E-94443DAA975C}" destId="{8A487EC8-1D21-47E2-94D4-14E9BBDD1865}" srcOrd="0" destOrd="0" presId="urn:microsoft.com/office/officeart/2018/2/layout/IconCircleList"/>
    <dgm:cxn modelId="{1D85CB16-1264-4DCF-85C8-89E2918F854A}" type="presParOf" srcId="{F9E132D8-4041-4EDA-817E-94443DAA975C}" destId="{BAF23F20-559A-4A09-9C95-63AFC0EBF471}" srcOrd="1" destOrd="0" presId="urn:microsoft.com/office/officeart/2018/2/layout/IconCircleList"/>
    <dgm:cxn modelId="{C4B171A5-15D1-4236-97A0-86B4092594E2}" type="presParOf" srcId="{F9E132D8-4041-4EDA-817E-94443DAA975C}" destId="{D1E1847B-FC65-43FE-B189-44FBAE26AFB2}" srcOrd="2" destOrd="0" presId="urn:microsoft.com/office/officeart/2018/2/layout/IconCircleList"/>
    <dgm:cxn modelId="{EE80728A-4702-406B-B209-88480FD4E060}" type="presParOf" srcId="{F9E132D8-4041-4EDA-817E-94443DAA975C}" destId="{3B02151F-1EB5-4124-84A2-9DFA4C4201B0}" srcOrd="3" destOrd="0" presId="urn:microsoft.com/office/officeart/2018/2/layout/IconCircleList"/>
    <dgm:cxn modelId="{F4658269-9875-4255-B736-7D98BE8617AC}" type="presParOf" srcId="{47D9A889-600F-49A6-893E-10013D7924E3}" destId="{F80342B8-0FD6-4D80-ACB6-407E868D3CED}" srcOrd="3" destOrd="0" presId="urn:microsoft.com/office/officeart/2018/2/layout/IconCircleList"/>
    <dgm:cxn modelId="{B2C7AD4B-B4DD-4CB0-8A38-453D3E61C646}" type="presParOf" srcId="{47D9A889-600F-49A6-893E-10013D7924E3}" destId="{1B1FD211-9838-4B3F-86D6-5EB6F8733B16}" srcOrd="4" destOrd="0" presId="urn:microsoft.com/office/officeart/2018/2/layout/IconCircleList"/>
    <dgm:cxn modelId="{B943C0DE-1833-48E0-872F-C6B3DB17E8CF}" type="presParOf" srcId="{1B1FD211-9838-4B3F-86D6-5EB6F8733B16}" destId="{5E5EE2D1-4C5D-4146-88AC-839953DD6B3E}" srcOrd="0" destOrd="0" presId="urn:microsoft.com/office/officeart/2018/2/layout/IconCircleList"/>
    <dgm:cxn modelId="{BE47690D-D5A0-49F4-9166-37D109A6BAE5}" type="presParOf" srcId="{1B1FD211-9838-4B3F-86D6-5EB6F8733B16}" destId="{D31E7FCF-6EAC-4544-9AD1-2F7AE84BC2BE}" srcOrd="1" destOrd="0" presId="urn:microsoft.com/office/officeart/2018/2/layout/IconCircleList"/>
    <dgm:cxn modelId="{EE289BEE-C4DF-4F38-A6D6-27F0C00EBA2E}" type="presParOf" srcId="{1B1FD211-9838-4B3F-86D6-5EB6F8733B16}" destId="{EF4C2CBF-F983-40AE-84C0-1CDF571F63F6}" srcOrd="2" destOrd="0" presId="urn:microsoft.com/office/officeart/2018/2/layout/IconCircleList"/>
    <dgm:cxn modelId="{AF7F469F-3471-4046-A864-451DA61A6A69}" type="presParOf" srcId="{1B1FD211-9838-4B3F-86D6-5EB6F8733B16}" destId="{A9BF64D2-0C82-4544-A8C6-0B8448E0A0F5}" srcOrd="3" destOrd="0" presId="urn:microsoft.com/office/officeart/2018/2/layout/IconCircleList"/>
    <dgm:cxn modelId="{9925B15B-0A2A-485E-8094-BB15BF1349DE}" type="presParOf" srcId="{47D9A889-600F-49A6-893E-10013D7924E3}" destId="{248806CA-9FEA-4962-93A6-A338FB907175}" srcOrd="5" destOrd="0" presId="urn:microsoft.com/office/officeart/2018/2/layout/IconCircleList"/>
    <dgm:cxn modelId="{DFEAA59C-443F-434F-83AC-F78BD8EB9F22}" type="presParOf" srcId="{47D9A889-600F-49A6-893E-10013D7924E3}" destId="{65828C07-2BEB-4E18-B6B5-872852E56E47}" srcOrd="6" destOrd="0" presId="urn:microsoft.com/office/officeart/2018/2/layout/IconCircleList"/>
    <dgm:cxn modelId="{13564BDF-A925-4B93-8D94-8F5575562919}" type="presParOf" srcId="{65828C07-2BEB-4E18-B6B5-872852E56E47}" destId="{0C83A6DC-339C-49FB-BE73-863C7CAC5720}" srcOrd="0" destOrd="0" presId="urn:microsoft.com/office/officeart/2018/2/layout/IconCircleList"/>
    <dgm:cxn modelId="{6ECC3697-0F31-4F81-962C-FFBA58EE604B}" type="presParOf" srcId="{65828C07-2BEB-4E18-B6B5-872852E56E47}" destId="{A1745632-7017-40DC-A297-98F929661D90}" srcOrd="1" destOrd="0" presId="urn:microsoft.com/office/officeart/2018/2/layout/IconCircleList"/>
    <dgm:cxn modelId="{8A097FA8-6F9F-4A5F-A768-62F574C88798}" type="presParOf" srcId="{65828C07-2BEB-4E18-B6B5-872852E56E47}" destId="{21CD2D56-C18F-4116-9F77-7D52662B13E4}" srcOrd="2" destOrd="0" presId="urn:microsoft.com/office/officeart/2018/2/layout/IconCircleList"/>
    <dgm:cxn modelId="{FB028570-DA3E-4354-9591-0D19C6C7355A}" type="presParOf" srcId="{65828C07-2BEB-4E18-B6B5-872852E56E47}" destId="{E1410F12-586B-4344-95BD-3CF63C4660B3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D44BC7-89A4-4B19-82F9-8561F8AC39FE}">
      <dsp:nvSpPr>
        <dsp:cNvPr id="0" name=""/>
        <dsp:cNvSpPr/>
      </dsp:nvSpPr>
      <dsp:spPr>
        <a:xfrm>
          <a:off x="185560" y="385546"/>
          <a:ext cx="1322095" cy="132209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25ADC8-1C2C-4708-87AD-3FDB9D8E25F3}">
      <dsp:nvSpPr>
        <dsp:cNvPr id="0" name=""/>
        <dsp:cNvSpPr/>
      </dsp:nvSpPr>
      <dsp:spPr>
        <a:xfrm>
          <a:off x="463200" y="663186"/>
          <a:ext cx="766815" cy="76681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A23B53-D8DB-4462-B9CF-51C8967ABF18}">
      <dsp:nvSpPr>
        <dsp:cNvPr id="0" name=""/>
        <dsp:cNvSpPr/>
      </dsp:nvSpPr>
      <dsp:spPr>
        <a:xfrm>
          <a:off x="1790962" y="385546"/>
          <a:ext cx="3116368" cy="1322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Data Collection:</a:t>
          </a:r>
        </a:p>
      </dsp:txBody>
      <dsp:txXfrm>
        <a:off x="1790962" y="385546"/>
        <a:ext cx="3116368" cy="1322095"/>
      </dsp:txXfrm>
    </dsp:sp>
    <dsp:sp modelId="{8A487EC8-1D21-47E2-94D4-14E9BBDD1865}">
      <dsp:nvSpPr>
        <dsp:cNvPr id="0" name=""/>
        <dsp:cNvSpPr/>
      </dsp:nvSpPr>
      <dsp:spPr>
        <a:xfrm>
          <a:off x="5450334" y="385546"/>
          <a:ext cx="1322095" cy="132209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F23F20-559A-4A09-9C95-63AFC0EBF471}">
      <dsp:nvSpPr>
        <dsp:cNvPr id="0" name=""/>
        <dsp:cNvSpPr/>
      </dsp:nvSpPr>
      <dsp:spPr>
        <a:xfrm>
          <a:off x="5727974" y="663186"/>
          <a:ext cx="766815" cy="76681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02151F-1EB5-4124-84A2-9DFA4C4201B0}">
      <dsp:nvSpPr>
        <dsp:cNvPr id="0" name=""/>
        <dsp:cNvSpPr/>
      </dsp:nvSpPr>
      <dsp:spPr>
        <a:xfrm>
          <a:off x="7055736" y="385546"/>
          <a:ext cx="3116368" cy="1322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Bank statements from the 2023 year </a:t>
          </a:r>
        </a:p>
      </dsp:txBody>
      <dsp:txXfrm>
        <a:off x="7055736" y="385546"/>
        <a:ext cx="3116368" cy="1322095"/>
      </dsp:txXfrm>
    </dsp:sp>
    <dsp:sp modelId="{5E5EE2D1-4C5D-4146-88AC-839953DD6B3E}">
      <dsp:nvSpPr>
        <dsp:cNvPr id="0" name=""/>
        <dsp:cNvSpPr/>
      </dsp:nvSpPr>
      <dsp:spPr>
        <a:xfrm>
          <a:off x="185560" y="2407158"/>
          <a:ext cx="1322095" cy="132209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1E7FCF-6EAC-4544-9AD1-2F7AE84BC2BE}">
      <dsp:nvSpPr>
        <dsp:cNvPr id="0" name=""/>
        <dsp:cNvSpPr/>
      </dsp:nvSpPr>
      <dsp:spPr>
        <a:xfrm>
          <a:off x="463200" y="2684798"/>
          <a:ext cx="766815" cy="76681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BF64D2-0C82-4544-A8C6-0B8448E0A0F5}">
      <dsp:nvSpPr>
        <dsp:cNvPr id="0" name=""/>
        <dsp:cNvSpPr/>
      </dsp:nvSpPr>
      <dsp:spPr>
        <a:xfrm>
          <a:off x="1790962" y="2407158"/>
          <a:ext cx="3116368" cy="1322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Goal:</a:t>
          </a:r>
        </a:p>
      </dsp:txBody>
      <dsp:txXfrm>
        <a:off x="1790962" y="2407158"/>
        <a:ext cx="3116368" cy="1322095"/>
      </dsp:txXfrm>
    </dsp:sp>
    <dsp:sp modelId="{0C83A6DC-339C-49FB-BE73-863C7CAC5720}">
      <dsp:nvSpPr>
        <dsp:cNvPr id="0" name=""/>
        <dsp:cNvSpPr/>
      </dsp:nvSpPr>
      <dsp:spPr>
        <a:xfrm>
          <a:off x="5450334" y="2407158"/>
          <a:ext cx="1322095" cy="132209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745632-7017-40DC-A297-98F929661D90}">
      <dsp:nvSpPr>
        <dsp:cNvPr id="0" name=""/>
        <dsp:cNvSpPr/>
      </dsp:nvSpPr>
      <dsp:spPr>
        <a:xfrm>
          <a:off x="5727974" y="2684798"/>
          <a:ext cx="766815" cy="76681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410F12-586B-4344-95BD-3CF63C4660B3}">
      <dsp:nvSpPr>
        <dsp:cNvPr id="0" name=""/>
        <dsp:cNvSpPr/>
      </dsp:nvSpPr>
      <dsp:spPr>
        <a:xfrm>
          <a:off x="7055736" y="2407158"/>
          <a:ext cx="3116368" cy="1322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Identify and track spending habits</a:t>
          </a:r>
        </a:p>
      </dsp:txBody>
      <dsp:txXfrm>
        <a:off x="7055736" y="2407158"/>
        <a:ext cx="3116368" cy="13220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185BB-8B07-4DC9-86F3-2A225C777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261872"/>
            <a:ext cx="7638222" cy="2852928"/>
          </a:xfrm>
        </p:spPr>
        <p:txBody>
          <a:bodyPr anchor="b">
            <a:normAutofit/>
          </a:bodyPr>
          <a:lstStyle>
            <a:lvl1pPr algn="l">
              <a:lnSpc>
                <a:spcPct val="130000"/>
              </a:lnSpc>
              <a:defRPr sz="3600" spc="1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4D496A-6E7A-4923-8ED5-B4164125DE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0" y="4681728"/>
            <a:ext cx="7638222" cy="9292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buNone/>
              <a:defRPr sz="1600" b="1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E3D20-43DC-4C14-8CFF-18545AED1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2/29/24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FC300-5AFC-418B-85FD-EFA94BD7A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C7E81-ED3C-4DB0-8E74-AD2A87E6B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0C817C9-850F-4FB6-B93B-CF3076C4A5C1}"/>
              </a:ext>
            </a:extLst>
          </p:cNvPr>
          <p:cNvGrpSpPr/>
          <p:nvPr/>
        </p:nvGrpSpPr>
        <p:grpSpPr>
          <a:xfrm flipH="1">
            <a:off x="0" y="0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59433A8-B67D-4675-AFDE-131069A709FC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1CD1C45-6A4D-4237-B39C-2D58F401A8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57506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958AD-1CAD-45B3-B83D-DC9D33CD6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153F2E-0397-4423-8A88-D0059DEAF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ADDE1-7025-4FA9-822D-481685085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2/29/24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A73E0-F328-46DC-98BE-CA0981F75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52226-010C-494F-8BE8-BF91F3553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F89E9C4-9D18-4529-BC0C-68EAE507CDF8}"/>
              </a:ext>
            </a:extLst>
          </p:cNvPr>
          <p:cNvGrpSpPr/>
          <p:nvPr/>
        </p:nvGrpSpPr>
        <p:grpSpPr>
          <a:xfrm flipH="1" flipV="1">
            <a:off x="0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7DF5937-0C03-4786-AB62-3CF7CECB92D6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9AD93DB-2DB0-4B2D-884B-6EC453443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11511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C635D0-31D9-44E1-911D-F7D5D54009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53914" y="624313"/>
            <a:ext cx="2537986" cy="55097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7F9230-1FA4-439D-A800-B5F006F07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00100" y="624313"/>
            <a:ext cx="7816542" cy="55097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AB2A3-7055-43AF-8BAB-0A9B74448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2/29/24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A1821-A311-49CD-BCB4-B4BC88661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7C6A8-813A-486A-AA90-AB28935F2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38C7A17-06CC-442C-A876-A51B2B556508}"/>
              </a:ext>
            </a:extLst>
          </p:cNvPr>
          <p:cNvGrpSpPr/>
          <p:nvPr/>
        </p:nvGrpSpPr>
        <p:grpSpPr>
          <a:xfrm flipH="1" flipV="1">
            <a:off x="0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4C1798A-2980-4F34-8355-7BCB6B295322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D7542C-E4AE-488F-BC75-2E7ED83910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54654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25F8D-0421-4AEC-9C40-A13163EC8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37680-115A-411F-AEF6-4AC2096B4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CC193-1304-4D0F-8331-14D4EC08E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2/29/24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455C1-CD32-4050-BAFF-51CC6B62D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AF608-FF11-4CBE-B717-5D56AE67D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848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BD23A02E-6DCF-427A-8CFD-281B2185C7F0}"/>
              </a:ext>
            </a:extLst>
          </p:cNvPr>
          <p:cNvSpPr/>
          <p:nvPr/>
        </p:nvSpPr>
        <p:spPr>
          <a:xfrm>
            <a:off x="3242985" y="511814"/>
            <a:ext cx="5706031" cy="570603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dist="165100" dir="2220000" algn="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6B4C32-F19C-44F3-8EF8-1F506D74D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9192" y="1709738"/>
            <a:ext cx="4893617" cy="255389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89729-131C-4F78-9DAA-E9EE28EA9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62249" y="4540468"/>
            <a:ext cx="4067503" cy="11540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1" cap="all" spc="6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4E608-AC1F-41FB-974A-BD619C6C2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2/29/24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86158-8B03-45C3-891D-0357B198B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3B054-E8A2-43FD-B0FB-B1CCFA4BC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475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64AA7-6D5A-402E-AD1A-880F2BDB7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D32B6-F9D8-4A43-B52C-336CFAB00A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2976" y="2019299"/>
            <a:ext cx="4995019" cy="41576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50CDD9-5742-4A34-BA72-7CCA72D91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3718" y="2019299"/>
            <a:ext cx="5027954" cy="41576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2783AA-D2AB-4385-A91F-870CB6564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2/29/24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5AAD9C-5CA2-4DA1-84D3-B1838979F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AB3C7-9574-47BC-932D-782BEE998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2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4C468-781B-4BC5-8DEA-B9EF2BF90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460" y="369168"/>
            <a:ext cx="10458729" cy="143981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67223F-48E4-491D-AB5D-5FC8A0C56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0101" y="1843067"/>
            <a:ext cx="5007894" cy="6620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D6B764-4B87-42FF-ABAA-69B07B88F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0101" y="2505075"/>
            <a:ext cx="5007894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357B9-406F-4BF9-B8FB-C53421EEF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6061" y="1843067"/>
            <a:ext cx="4994128" cy="6620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20462B-1939-4DAA-A7DD-6BDC95054A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6061" y="2505075"/>
            <a:ext cx="4994128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6C938B-C4C2-4FA9-85CA-9CD742CD7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2/29/24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AD8886-0D28-4D49-8D43-151D37E94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2FDDE8-E9F8-4B6C-9A40-829617A7C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411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AE3D8-6C35-428B-B2F2-251FDE10B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983769"/>
            <a:ext cx="10094770" cy="1180574"/>
          </a:xfrm>
          <a:solidFill>
            <a:schemeClr val="accent1">
              <a:lumMod val="20000"/>
              <a:lumOff val="80000"/>
            </a:schemeClr>
          </a:solidFill>
          <a:effectLst>
            <a:outerShdw dist="165100" dir="18900000" algn="bl" rotWithShape="0">
              <a:prstClr val="black"/>
            </a:outerShdw>
          </a:effectLst>
        </p:spPr>
        <p:txBody>
          <a:bodyPr/>
          <a:lstStyle>
            <a:lvl1pPr marL="18288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0B8015-E11A-42CA-AE88-7BD73F87E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2/29/24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309078-34CA-45CD-B479-03906A265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D03258-F989-47B2-A643-A60CD8A77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041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DA2F31-48B6-40CE-A364-3CE73FD85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2/29/24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7EEA00-F166-41EB-9331-CA99BB70F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BB051F-F8FC-4FF6-9783-45F9FE7AC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498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08635-A5AF-48F4-8CD2-FB0E01113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</p:spPr>
        <p:txBody>
          <a:bodyPr anchor="t">
            <a:normAutofit/>
          </a:bodyPr>
          <a:lstStyle>
            <a:lvl1pPr>
              <a:defRPr sz="2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5E0E-DCC0-4781-A608-962B1241B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9826" y="987425"/>
            <a:ext cx="604556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21F43E-3D50-4A1C-A289-B3D0DD0E71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3127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E70E3A-6639-4EA0-8305-C1899DAB4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2/29/24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6AFD57-4189-42FB-B29E-96366E51B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5E2EC-8483-4FBC-9D29-C19025FA8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735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CE581-A090-4AE9-9965-B06BDB52B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</p:spPr>
        <p:txBody>
          <a:bodyPr anchor="t">
            <a:normAutofit/>
          </a:bodyPr>
          <a:lstStyle>
            <a:lvl1pPr>
              <a:defRPr sz="2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39DEF4-262F-4ACF-9B29-3D4B819E70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53969" y="987425"/>
            <a:ext cx="5694503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ED7CBB-7A6F-441E-9072-2494B952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3127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59692-77BE-4A7D-AA70-635007A6E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2/29/24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9A4DA-63AF-4D6A-98DB-E1D0AC741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6B7958-B19B-4C23-A82F-DD4E4B91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656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86DAE1-1F65-43B8-A400-95E6DEEDC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61" y="365125"/>
            <a:ext cx="10357666" cy="14384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5C993-A44B-4C2D-818E-4C9000BB0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21B6E-ECC6-47D0-9C14-812B746F15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5014" y="634204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E6171E64-FE02-4DE5-B72F-53C3706641C3}" type="datetimeFigureOut">
              <a:rPr lang="en-US" smtClean="0"/>
              <a:t>2/29/24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9A716-DEA9-48A9-A5BC-0F392D2B49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96200" y="6342042"/>
            <a:ext cx="3470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CB69E-A0E4-4558-9C62-4CD8CDD2A5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6329" y="6342042"/>
            <a:ext cx="5262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B6ECC43-D65E-4A7B-A76B-D278A2184166}"/>
              </a:ext>
            </a:extLst>
          </p:cNvPr>
          <p:cNvGrpSpPr/>
          <p:nvPr/>
        </p:nvGrpSpPr>
        <p:grpSpPr>
          <a:xfrm flipV="1">
            <a:off x="11626076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EE443C5-5AB9-407B-A8C3-011BB14FEF06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538C9FA-DA5E-4785-8F4A-CA481A3A6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75100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82" r:id="rId7"/>
    <p:sldLayoutId id="2147483683" r:id="rId8"/>
    <p:sldLayoutId id="2147483684" r:id="rId9"/>
    <p:sldLayoutId id="2147483685" r:id="rId10"/>
    <p:sldLayoutId id="2147483692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20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30000"/>
        </a:lnSpc>
        <a:spcBef>
          <a:spcPts val="500"/>
        </a:spcBef>
        <a:buSzPct val="100000"/>
        <a:buFont typeface="Avenir Next LT Pro Light" panose="020B03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SzPct val="100000"/>
        <a:buFont typeface="Avenir Next LT Pro Light" panose="020B03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E7DCFE-4F50-48FD-A0DF-0B44956E8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F562A1-03A6-F25B-C837-7C2C569FC2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16" b="12984"/>
          <a:stretch/>
        </p:blipFill>
        <p:spPr>
          <a:xfrm>
            <a:off x="1" y="-4463"/>
            <a:ext cx="12191999" cy="685800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2ACA378-7594-4CA7-A0F2-B9D9DB9EE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 flipV="1">
            <a:off x="17755" y="3756691"/>
            <a:ext cx="2743200" cy="3101309"/>
          </a:xfrm>
          <a:custGeom>
            <a:avLst/>
            <a:gdLst>
              <a:gd name="connsiteX0" fmla="*/ 757287 w 757287"/>
              <a:gd name="connsiteY0" fmla="*/ 3694096 h 3694096"/>
              <a:gd name="connsiteX1" fmla="*/ 757287 w 757287"/>
              <a:gd name="connsiteY1" fmla="*/ 0 h 3694096"/>
              <a:gd name="connsiteX2" fmla="*/ 0 w 757287"/>
              <a:gd name="connsiteY2" fmla="*/ 0 h 3694096"/>
              <a:gd name="connsiteX3" fmla="*/ 0 w 757287"/>
              <a:gd name="connsiteY3" fmla="*/ 3686094 h 369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7287" h="3694096">
                <a:moveTo>
                  <a:pt x="757287" y="3694096"/>
                </a:moveTo>
                <a:lnTo>
                  <a:pt x="757287" y="0"/>
                </a:lnTo>
                <a:lnTo>
                  <a:pt x="0" y="0"/>
                </a:lnTo>
                <a:lnTo>
                  <a:pt x="0" y="3686094"/>
                </a:lnTo>
                <a:close/>
              </a:path>
            </a:pathLst>
          </a:custGeom>
          <a:blipFill dpi="0"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tile tx="0" ty="0" sx="6000" sy="6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009804D-EEDA-4241-A1DC-D0EE36995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094513" y="0"/>
            <a:ext cx="7097487" cy="6858000"/>
          </a:xfrm>
          <a:custGeom>
            <a:avLst/>
            <a:gdLst>
              <a:gd name="connsiteX0" fmla="*/ 2192785 w 2192785"/>
              <a:gd name="connsiteY0" fmla="*/ 3807381 h 3807381"/>
              <a:gd name="connsiteX1" fmla="*/ 0 w 2192785"/>
              <a:gd name="connsiteY1" fmla="*/ 3807381 h 3807381"/>
              <a:gd name="connsiteX2" fmla="*/ 0 w 2192785"/>
              <a:gd name="connsiteY2" fmla="*/ 0 h 3807381"/>
              <a:gd name="connsiteX3" fmla="*/ 2192785 w 2192785"/>
              <a:gd name="connsiteY3" fmla="*/ 0 h 380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92785" h="3807381">
                <a:moveTo>
                  <a:pt x="2192785" y="3807381"/>
                </a:moveTo>
                <a:lnTo>
                  <a:pt x="0" y="3807381"/>
                </a:lnTo>
                <a:lnTo>
                  <a:pt x="0" y="0"/>
                </a:lnTo>
                <a:lnTo>
                  <a:pt x="2192785" y="0"/>
                </a:lnTo>
                <a:close/>
              </a:path>
            </a:pathLst>
          </a:cu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55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C455384-AD1E-43F5-A0B6-C938F9564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8686" y="1560529"/>
            <a:ext cx="4527613" cy="452761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dist="165100" dir="8100000" algn="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B7D9B9-7F53-488D-163B-2017ED847B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110" y="2412786"/>
            <a:ext cx="3790765" cy="2823099"/>
          </a:xfrm>
        </p:spPr>
        <p:txBody>
          <a:bodyPr anchor="ctr">
            <a:normAutofit/>
          </a:bodyPr>
          <a:lstStyle/>
          <a:p>
            <a:pPr algn="ctr"/>
            <a:r>
              <a:rPr lang="en-US" sz="3200">
                <a:solidFill>
                  <a:srgbClr val="000000"/>
                </a:solidFill>
              </a:rPr>
              <a:t>EPPS 6354 Project Proposal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301659-6166-5F5B-2477-E858D62C94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76069" y="722519"/>
            <a:ext cx="4795002" cy="1825372"/>
          </a:xfrm>
          <a:noFill/>
        </p:spPr>
        <p:txBody>
          <a:bodyPr anchor="t"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Guan Chen</a:t>
            </a:r>
          </a:p>
          <a:p>
            <a:pPr algn="r"/>
            <a:r>
              <a:rPr lang="en-US" dirty="0">
                <a:solidFill>
                  <a:srgbClr val="FFFFFF"/>
                </a:solidFill>
              </a:rPr>
              <a:t>Feb 22, 2024</a:t>
            </a:r>
          </a:p>
        </p:txBody>
      </p:sp>
    </p:spTree>
    <p:extLst>
      <p:ext uri="{BB962C8B-B14F-4D97-AF65-F5344CB8AC3E}">
        <p14:creationId xmlns:p14="http://schemas.microsoft.com/office/powerpoint/2010/main" val="312436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CAD8C-6412-6CB6-A445-41C2C399B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Goal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883D486-5AB7-0677-8EC5-73F91F9DB19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08662" y="2019299"/>
          <a:ext cx="10357666" cy="41148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83110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91850-2A63-6E35-7EAB-2A733DB5F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DD351-7798-B9F9-BAB0-C0D482E45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62" y="2019299"/>
            <a:ext cx="2707424" cy="41148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Statement Relation</a:t>
            </a:r>
          </a:p>
          <a:p>
            <a:r>
              <a:rPr lang="en-US" b="1" dirty="0" err="1"/>
              <a:t>statement_id</a:t>
            </a:r>
            <a:endParaRPr lang="en-US" dirty="0"/>
          </a:p>
          <a:p>
            <a:r>
              <a:rPr lang="en-US" dirty="0"/>
              <a:t>category_total</a:t>
            </a:r>
          </a:p>
          <a:p>
            <a:r>
              <a:rPr lang="en-US" dirty="0"/>
              <a:t>total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790E6FE-432D-DC98-961C-50B683C5A6F4}"/>
              </a:ext>
            </a:extLst>
          </p:cNvPr>
          <p:cNvSpPr txBox="1">
            <a:spLocks/>
          </p:cNvSpPr>
          <p:nvPr/>
        </p:nvSpPr>
        <p:spPr>
          <a:xfrm>
            <a:off x="4502038" y="2019298"/>
            <a:ext cx="2707424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SzPct val="8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100000"/>
              <a:buFont typeface="Avenir Next LT Pro Light" panose="020B0304020202020204" pitchFamily="34" charset="0"/>
              <a:buChar char="–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100000"/>
              <a:buFont typeface="Avenir Next LT Pro Light" panose="020B0304020202020204" pitchFamily="34" charset="0"/>
              <a:buChar char="–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Transaction Relation</a:t>
            </a:r>
          </a:p>
          <a:p>
            <a:r>
              <a:rPr lang="en-US" b="1" dirty="0" err="1"/>
              <a:t>transaction_id</a:t>
            </a:r>
            <a:endParaRPr lang="en-US" b="1" dirty="0"/>
          </a:p>
          <a:p>
            <a:r>
              <a:rPr lang="en-US" dirty="0" err="1"/>
              <a:t>statement_id</a:t>
            </a:r>
            <a:endParaRPr lang="en-US" dirty="0"/>
          </a:p>
          <a:p>
            <a:r>
              <a:rPr lang="en-US" dirty="0"/>
              <a:t>date</a:t>
            </a:r>
          </a:p>
          <a:p>
            <a:r>
              <a:rPr lang="en-US" dirty="0"/>
              <a:t>vendor</a:t>
            </a:r>
          </a:p>
          <a:p>
            <a:r>
              <a:rPr lang="en-US" dirty="0"/>
              <a:t>amount</a:t>
            </a:r>
          </a:p>
          <a:p>
            <a:r>
              <a:rPr lang="en-US" dirty="0"/>
              <a:t>category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28031CD-24AB-B926-4AB2-CA9BE1CFA41F}"/>
              </a:ext>
            </a:extLst>
          </p:cNvPr>
          <p:cNvSpPr txBox="1">
            <a:spLocks/>
          </p:cNvSpPr>
          <p:nvPr/>
        </p:nvSpPr>
        <p:spPr>
          <a:xfrm>
            <a:off x="8195414" y="2019298"/>
            <a:ext cx="2707424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SzPct val="8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100000"/>
              <a:buFont typeface="Avenir Next LT Pro Light" panose="020B0304020202020204" pitchFamily="34" charset="0"/>
              <a:buChar char="–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100000"/>
              <a:buFont typeface="Avenir Next LT Pro Light" panose="020B0304020202020204" pitchFamily="34" charset="0"/>
              <a:buChar char="–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Vendor Relation</a:t>
            </a:r>
          </a:p>
          <a:p>
            <a:r>
              <a:rPr lang="en-US" b="1" dirty="0" err="1"/>
              <a:t>vendor</a:t>
            </a:r>
            <a:endParaRPr lang="en-US" b="1" dirty="0"/>
          </a:p>
          <a:p>
            <a:r>
              <a:rPr lang="en-US" dirty="0"/>
              <a:t>category</a:t>
            </a:r>
          </a:p>
        </p:txBody>
      </p:sp>
    </p:spTree>
    <p:extLst>
      <p:ext uri="{BB962C8B-B14F-4D97-AF65-F5344CB8AC3E}">
        <p14:creationId xmlns:p14="http://schemas.microsoft.com/office/powerpoint/2010/main" val="289413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CC11440-8FCC-46C6-A3E0-D0649600F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E3148E09-C3AD-4F7E-98D5-C76DE56BA8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9529" y="3026358"/>
            <a:ext cx="3745582" cy="3917703"/>
          </a:xfrm>
          <a:custGeom>
            <a:avLst/>
            <a:gdLst>
              <a:gd name="connsiteX0" fmla="*/ 0 w 1369143"/>
              <a:gd name="connsiteY0" fmla="*/ 0 h 1229160"/>
              <a:gd name="connsiteX1" fmla="*/ 1369143 w 1369143"/>
              <a:gd name="connsiteY1" fmla="*/ 0 h 1229160"/>
              <a:gd name="connsiteX2" fmla="*/ 1369143 w 1369143"/>
              <a:gd name="connsiteY2" fmla="*/ 1229160 h 1229160"/>
              <a:gd name="connsiteX3" fmla="*/ 0 w 1369143"/>
              <a:gd name="connsiteY3" fmla="*/ 1229160 h 1229160"/>
              <a:gd name="connsiteX4" fmla="*/ 0 w 1369143"/>
              <a:gd name="connsiteY4" fmla="*/ 0 h 1229160"/>
              <a:gd name="connsiteX0" fmla="*/ 0 w 1369143"/>
              <a:gd name="connsiteY0" fmla="*/ 0 h 1229160"/>
              <a:gd name="connsiteX1" fmla="*/ 1369143 w 1369143"/>
              <a:gd name="connsiteY1" fmla="*/ 0 h 1229160"/>
              <a:gd name="connsiteX2" fmla="*/ 0 w 1369143"/>
              <a:gd name="connsiteY2" fmla="*/ 1229160 h 1229160"/>
              <a:gd name="connsiteX3" fmla="*/ 0 w 1369143"/>
              <a:gd name="connsiteY3" fmla="*/ 0 h 1229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9143" h="1229160">
                <a:moveTo>
                  <a:pt x="0" y="0"/>
                </a:moveTo>
                <a:lnTo>
                  <a:pt x="1369143" y="0"/>
                </a:lnTo>
                <a:lnTo>
                  <a:pt x="0" y="122916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7312020-C72A-4BE2-BDA1-E33552EEE9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7411259" y="31171"/>
            <a:ext cx="4759960" cy="4759960"/>
          </a:xfrm>
          <a:custGeom>
            <a:avLst/>
            <a:gdLst>
              <a:gd name="connsiteX0" fmla="*/ 0 w 5246915"/>
              <a:gd name="connsiteY0" fmla="*/ 5246915 h 5246915"/>
              <a:gd name="connsiteX1" fmla="*/ 5246915 w 5246915"/>
              <a:gd name="connsiteY1" fmla="*/ 0 h 5246915"/>
              <a:gd name="connsiteX2" fmla="*/ 0 w 5246915"/>
              <a:gd name="connsiteY2" fmla="*/ 0 h 5246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46915" h="5246915">
                <a:moveTo>
                  <a:pt x="0" y="5246915"/>
                </a:moveTo>
                <a:lnTo>
                  <a:pt x="5246915" y="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tile tx="0" ty="0" sx="6000" sy="6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AB2FFD-1A4D-B108-6E21-E30FFA7258A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164" b="373"/>
          <a:stretch/>
        </p:blipFill>
        <p:spPr>
          <a:xfrm>
            <a:off x="671945" y="208466"/>
            <a:ext cx="10848109" cy="6441067"/>
          </a:xfrm>
          <a:prstGeom prst="rect">
            <a:avLst/>
          </a:prstGeom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20407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59E17-6148-A8B0-7024-183D86ACD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Database Interface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E5D9F97-6CB7-3C2F-D843-008CF481DF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0"/>
            <a:ext cx="11601567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922049"/>
      </p:ext>
    </p:extLst>
  </p:cSld>
  <p:clrMapOvr>
    <a:masterClrMapping/>
  </p:clrMapOvr>
</p:sld>
</file>

<file path=ppt/theme/theme1.xml><?xml version="1.0" encoding="utf-8"?>
<a:theme xmlns:a="http://schemas.openxmlformats.org/drawingml/2006/main" name="VeniceBeachVTI">
  <a:themeElements>
    <a:clrScheme name="AnalogousFromLightSeedRightStep">
      <a:dk1>
        <a:srgbClr val="000000"/>
      </a:dk1>
      <a:lt1>
        <a:srgbClr val="FFFFFF"/>
      </a:lt1>
      <a:dk2>
        <a:srgbClr val="412524"/>
      </a:dk2>
      <a:lt2>
        <a:srgbClr val="E2E8E8"/>
      </a:lt2>
      <a:accent1>
        <a:srgbClr val="C69696"/>
      </a:accent1>
      <a:accent2>
        <a:srgbClr val="BA987F"/>
      </a:accent2>
      <a:accent3>
        <a:srgbClr val="ABA481"/>
      </a:accent3>
      <a:accent4>
        <a:srgbClr val="9CA974"/>
      </a:accent4>
      <a:accent5>
        <a:srgbClr val="90AC82"/>
      </a:accent5>
      <a:accent6>
        <a:srgbClr val="78B07D"/>
      </a:accent6>
      <a:hlink>
        <a:srgbClr val="568D8E"/>
      </a:hlink>
      <a:folHlink>
        <a:srgbClr val="7F7F7F"/>
      </a:folHlink>
    </a:clrScheme>
    <a:fontScheme name="Avenir 1">
      <a:majorFont>
        <a:latin typeface="Avenir Next LT Pro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eniceBeachVTI" id="{69839BBA-F383-4FFD-B56A-E36ACE43E09D}" vid="{060D2740-A69C-444A-B833-E03D333ADD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57</Words>
  <Application>Microsoft Macintosh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Avenir Next LT Pro</vt:lpstr>
      <vt:lpstr>Avenir Next LT Pro Light</vt:lpstr>
      <vt:lpstr>VeniceBeachVTI</vt:lpstr>
      <vt:lpstr>EPPS 6354 Project Proposal</vt:lpstr>
      <vt:lpstr>Database Goal</vt:lpstr>
      <vt:lpstr>Database Schema</vt:lpstr>
      <vt:lpstr>PowerPoint Presentation</vt:lpstr>
      <vt:lpstr>Database Interface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EPPS 6354 Project Proposal</dc:title>
  <dc:creator>Chen, Guan H</dc:creator>
  <cp:lastModifiedBy>Chen, Guan H</cp:lastModifiedBy>
  <cp:revision>12</cp:revision>
  <dcterms:created xsi:type="dcterms:W3CDTF">2024-02-22T21:43:58Z</dcterms:created>
  <dcterms:modified xsi:type="dcterms:W3CDTF">2024-02-29T22:37:41Z</dcterms:modified>
</cp:coreProperties>
</file>