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300"/>
    <a:srgbClr val="FF9300"/>
    <a:srgbClr val="367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6433"/>
  </p:normalViewPr>
  <p:slideViewPr>
    <p:cSldViewPr snapToGrid="0" snapToObjects="1">
      <p:cViewPr>
        <p:scale>
          <a:sx n="111" d="100"/>
          <a:sy n="111" d="100"/>
        </p:scale>
        <p:origin x="168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4AAF6-6FF6-FC41-83A0-7897154AF89C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870AE-DC9C-704F-9F1D-C00309CE3C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4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subchallenge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870AE-DC9C-704F-9F1D-C00309CE3CA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467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simulate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870AE-DC9C-704F-9F1D-C00309CE3CA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48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Missing </a:t>
            </a:r>
            <a:r>
              <a:rPr kumimoji="1" lang="en-US" altLang="zh-CN"/>
              <a:t>in feature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870AE-DC9C-704F-9F1D-C00309CE3CA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0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0C0470-7CD6-9949-B656-A20CE3088345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FA6311-2B14-3A45-B816-B8D270D1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09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470-7CD6-9949-B656-A20CE3088345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6311-2B14-3A45-B816-B8D270D1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19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0C0470-7CD6-9949-B656-A20CE3088345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FA6311-2B14-3A45-B816-B8D270D1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83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470-7CD6-9949-B656-A20CE3088345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6311-2B14-3A45-B816-B8D270D1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69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0C0470-7CD6-9949-B656-A20CE3088345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FA6311-2B14-3A45-B816-B8D270D1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61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470-7CD6-9949-B656-A20CE3088345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6311-2B14-3A45-B816-B8D270D1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879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470-7CD6-9949-B656-A20CE3088345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6311-2B14-3A45-B816-B8D270D1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2133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470-7CD6-9949-B656-A20CE3088345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6311-2B14-3A45-B816-B8D270D1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8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470-7CD6-9949-B656-A20CE3088345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6311-2B14-3A45-B816-B8D270D1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62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0C0470-7CD6-9949-B656-A20CE3088345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FA6311-2B14-3A45-B816-B8D270D1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626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470-7CD6-9949-B656-A20CE3088345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6311-2B14-3A45-B816-B8D270D1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76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D0C0470-7CD6-9949-B656-A20CE3088345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7FA6311-2B14-3A45-B816-B8D270D1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479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1" r:id="rId5"/>
    <p:sldLayoutId id="2147484222" r:id="rId6"/>
    <p:sldLayoutId id="2147484223" r:id="rId7"/>
    <p:sldLayoutId id="2147484224" r:id="rId8"/>
    <p:sldLayoutId id="2147484225" r:id="rId9"/>
    <p:sldLayoutId id="2147484226" r:id="rId10"/>
    <p:sldLayoutId id="214748422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8CA562-5BEC-8343-AB56-2D669027140E}"/>
              </a:ext>
            </a:extLst>
          </p:cNvPr>
          <p:cNvSpPr txBox="1"/>
          <p:nvPr/>
        </p:nvSpPr>
        <p:spPr>
          <a:xfrm>
            <a:off x="1539983" y="1868202"/>
            <a:ext cx="5943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Missing Protein Imputation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	by Supervised Learning</a:t>
            </a:r>
            <a:endParaRPr kumimoji="1"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271AAD-C7D2-6842-A08A-D74DF72A8343}"/>
              </a:ext>
            </a:extLst>
          </p:cNvPr>
          <p:cNvSpPr txBox="1"/>
          <p:nvPr/>
        </p:nvSpPr>
        <p:spPr>
          <a:xfrm>
            <a:off x="4937759" y="3847667"/>
            <a:ext cx="35237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Jiaxin Wang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Undergraduate</a:t>
            </a:r>
          </a:p>
          <a:p>
            <a:r>
              <a:rPr kumimoji="1" lang="en-US" altLang="zh-CN" sz="2400" dirty="0"/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0972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7E957E-1298-6F4E-A51B-8A8C847A36C8}"/>
              </a:ext>
            </a:extLst>
          </p:cNvPr>
          <p:cNvSpPr txBox="1"/>
          <p:nvPr/>
        </p:nvSpPr>
        <p:spPr>
          <a:xfrm>
            <a:off x="667821" y="832207"/>
            <a:ext cx="396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Further Study</a:t>
            </a:r>
            <a:endParaRPr kumimoji="1"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98A92F-B3EC-6B4F-B124-9B3BC09F4355}"/>
              </a:ext>
            </a:extLst>
          </p:cNvPr>
          <p:cNvSpPr txBox="1"/>
          <p:nvPr/>
        </p:nvSpPr>
        <p:spPr>
          <a:xfrm>
            <a:off x="1280160" y="2529840"/>
            <a:ext cx="619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Analysis of performance on gene category, average expression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Try predicting on other cohorts.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076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EE7D0F-215C-994C-9248-B7D7B06BBDC9}"/>
              </a:ext>
            </a:extLst>
          </p:cNvPr>
          <p:cNvSpPr txBox="1"/>
          <p:nvPr/>
        </p:nvSpPr>
        <p:spPr>
          <a:xfrm>
            <a:off x="758283" y="735980"/>
            <a:ext cx="2676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Background</a:t>
            </a:r>
            <a:endParaRPr kumimoji="1"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37C237-E3ED-DD4F-AF7E-F20B6E83BC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86"/>
          <a:stretch/>
        </p:blipFill>
        <p:spPr>
          <a:xfrm>
            <a:off x="3323063" y="1240906"/>
            <a:ext cx="4259040" cy="4153048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3C7F55-5CBF-7343-930E-3BDDCF3B5C2B}"/>
              </a:ext>
            </a:extLst>
          </p:cNvPr>
          <p:cNvGrpSpPr/>
          <p:nvPr/>
        </p:nvGrpSpPr>
        <p:grpSpPr>
          <a:xfrm>
            <a:off x="1148576" y="2437617"/>
            <a:ext cx="1057695" cy="1102895"/>
            <a:chOff x="404345" y="2263324"/>
            <a:chExt cx="1411634" cy="147196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AC67652-777F-E048-8DC5-ABAD3F5EA524}"/>
                </a:ext>
              </a:extLst>
            </p:cNvPr>
            <p:cNvGrpSpPr/>
            <p:nvPr/>
          </p:nvGrpSpPr>
          <p:grpSpPr>
            <a:xfrm rot="608315">
              <a:off x="941792" y="2263324"/>
              <a:ext cx="735740" cy="1471960"/>
              <a:chOff x="803199" y="2157762"/>
              <a:chExt cx="947853" cy="1471960"/>
            </a:xfrm>
          </p:grpSpPr>
          <p:pic>
            <p:nvPicPr>
              <p:cNvPr id="8" name="图形 7" descr="飘带">
                <a:extLst>
                  <a:ext uri="{FF2B5EF4-FFF2-40B4-BE49-F238E27FC236}">
                    <a16:creationId xmlns:a16="http://schemas.microsoft.com/office/drawing/2014/main" id="{894B3E0E-CCD5-A649-AD0B-15CF96DD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36652" y="27153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图形 8" descr="飘带">
                <a:extLst>
                  <a:ext uri="{FF2B5EF4-FFF2-40B4-BE49-F238E27FC236}">
                    <a16:creationId xmlns:a16="http://schemas.microsoft.com/office/drawing/2014/main" id="{1D6BB607-C951-D541-A500-C33CBD67F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9709505">
                <a:off x="803199" y="215776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FD725D5-2058-EE4F-9437-D7EE1CB29309}"/>
                </a:ext>
              </a:extLst>
            </p:cNvPr>
            <p:cNvGrpSpPr/>
            <p:nvPr/>
          </p:nvGrpSpPr>
          <p:grpSpPr>
            <a:xfrm rot="7631406">
              <a:off x="751669" y="2342719"/>
              <a:ext cx="716985" cy="1411634"/>
              <a:chOff x="1161501" y="3079596"/>
              <a:chExt cx="947853" cy="1471960"/>
            </a:xfrm>
            <a:solidFill>
              <a:schemeClr val="accent3">
                <a:lumMod val="50000"/>
              </a:schemeClr>
            </a:solidFill>
          </p:grpSpPr>
          <p:pic>
            <p:nvPicPr>
              <p:cNvPr id="10" name="图形 9" descr="飘带">
                <a:extLst>
                  <a:ext uri="{FF2B5EF4-FFF2-40B4-BE49-F238E27FC236}">
                    <a16:creationId xmlns:a16="http://schemas.microsoft.com/office/drawing/2014/main" id="{5367A3D0-1B8F-994B-9F5A-62BE4CE98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94954" y="36371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图形 10" descr="飘带">
                <a:extLst>
                  <a:ext uri="{FF2B5EF4-FFF2-40B4-BE49-F238E27FC236}">
                    <a16:creationId xmlns:a16="http://schemas.microsoft.com/office/drawing/2014/main" id="{038F11BC-F576-8441-8385-9E3CE1C3A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709505">
                <a:off x="1161501" y="3079596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44B4240-6FC0-8044-87BC-7AC47A7FDFCA}"/>
              </a:ext>
            </a:extLst>
          </p:cNvPr>
          <p:cNvSpPr txBox="1"/>
          <p:nvPr/>
        </p:nvSpPr>
        <p:spPr>
          <a:xfrm>
            <a:off x="4432496" y="5163121"/>
            <a:ext cx="270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Proteomics matrix</a:t>
            </a:r>
            <a:endParaRPr kumimoji="1" lang="zh-CN" altLang="en-US" sz="2400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4E086EA5-D392-3943-B072-301922C70AE9}"/>
              </a:ext>
            </a:extLst>
          </p:cNvPr>
          <p:cNvSpPr/>
          <p:nvPr/>
        </p:nvSpPr>
        <p:spPr>
          <a:xfrm>
            <a:off x="2589293" y="2851501"/>
            <a:ext cx="702527" cy="3577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88FCB3-B0D9-1C45-9F3E-DBC419E338DE}"/>
              </a:ext>
            </a:extLst>
          </p:cNvPr>
          <p:cNvSpPr/>
          <p:nvPr/>
        </p:nvSpPr>
        <p:spPr>
          <a:xfrm>
            <a:off x="6236265" y="2223122"/>
            <a:ext cx="176616" cy="157734"/>
          </a:xfrm>
          <a:prstGeom prst="rect">
            <a:avLst/>
          </a:prstGeom>
          <a:solidFill>
            <a:srgbClr val="F573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084CD3-9652-6B44-8A34-3C6CD4732248}"/>
              </a:ext>
            </a:extLst>
          </p:cNvPr>
          <p:cNvSpPr/>
          <p:nvPr/>
        </p:nvSpPr>
        <p:spPr>
          <a:xfrm>
            <a:off x="5046871" y="3017248"/>
            <a:ext cx="168436" cy="157734"/>
          </a:xfrm>
          <a:prstGeom prst="rect">
            <a:avLst/>
          </a:prstGeom>
          <a:solidFill>
            <a:srgbClr val="F573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9F1A9B-9FD0-394A-867D-5A126CA321DE}"/>
              </a:ext>
            </a:extLst>
          </p:cNvPr>
          <p:cNvSpPr/>
          <p:nvPr/>
        </p:nvSpPr>
        <p:spPr>
          <a:xfrm>
            <a:off x="4352272" y="4616889"/>
            <a:ext cx="173418" cy="157734"/>
          </a:xfrm>
          <a:prstGeom prst="rect">
            <a:avLst/>
          </a:prstGeom>
          <a:solidFill>
            <a:srgbClr val="F573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FBFBA9-787B-8E4D-92DC-CF84E2FAF8F1}"/>
              </a:ext>
            </a:extLst>
          </p:cNvPr>
          <p:cNvSpPr/>
          <p:nvPr/>
        </p:nvSpPr>
        <p:spPr>
          <a:xfrm>
            <a:off x="4525690" y="1902912"/>
            <a:ext cx="176616" cy="157734"/>
          </a:xfrm>
          <a:prstGeom prst="rect">
            <a:avLst/>
          </a:prstGeom>
          <a:solidFill>
            <a:srgbClr val="F573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6D1C2A-6CF0-0B41-97EE-6C504F6D6CBA}"/>
              </a:ext>
            </a:extLst>
          </p:cNvPr>
          <p:cNvSpPr/>
          <p:nvPr/>
        </p:nvSpPr>
        <p:spPr>
          <a:xfrm>
            <a:off x="5565032" y="3017248"/>
            <a:ext cx="168436" cy="157734"/>
          </a:xfrm>
          <a:prstGeom prst="rect">
            <a:avLst/>
          </a:prstGeom>
          <a:solidFill>
            <a:srgbClr val="F573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21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DA9E34-E072-F445-889A-3267B1A9B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984" y="1690313"/>
            <a:ext cx="5842000" cy="4381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546D6A3-254B-E84C-8713-A26CC2A58485}"/>
              </a:ext>
            </a:extLst>
          </p:cNvPr>
          <p:cNvSpPr txBox="1"/>
          <p:nvPr/>
        </p:nvSpPr>
        <p:spPr>
          <a:xfrm>
            <a:off x="667821" y="832207"/>
            <a:ext cx="343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Data Collection</a:t>
            </a:r>
            <a:endParaRPr kumimoji="1"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423EEC-5374-B247-A9A3-9AFE884BBEF7}"/>
              </a:ext>
            </a:extLst>
          </p:cNvPr>
          <p:cNvSpPr txBox="1"/>
          <p:nvPr/>
        </p:nvSpPr>
        <p:spPr>
          <a:xfrm>
            <a:off x="4458984" y="2178121"/>
            <a:ext cx="3452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7061 genes</a:t>
            </a:r>
          </a:p>
          <a:p>
            <a:pPr algn="ctr"/>
            <a:r>
              <a:rPr kumimoji="1" lang="en-US" altLang="zh-CN" sz="2400" dirty="0"/>
              <a:t>X</a:t>
            </a:r>
          </a:p>
          <a:p>
            <a:pPr algn="ctr"/>
            <a:r>
              <a:rPr kumimoji="1" lang="en-US" altLang="zh-CN" sz="2400" dirty="0"/>
              <a:t>122 samples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706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DAAD57-42F6-B345-A29A-1EBE2233C60A}"/>
              </a:ext>
            </a:extLst>
          </p:cNvPr>
          <p:cNvSpPr txBox="1"/>
          <p:nvPr/>
        </p:nvSpPr>
        <p:spPr>
          <a:xfrm>
            <a:off x="667821" y="832207"/>
            <a:ext cx="396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Average Imputation</a:t>
            </a:r>
            <a:endParaRPr kumimoji="1" lang="zh-CN" altLang="en-US" sz="36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704D9EE-27AC-2C43-ABC5-4102E7C190D9}"/>
              </a:ext>
            </a:extLst>
          </p:cNvPr>
          <p:cNvGrpSpPr/>
          <p:nvPr/>
        </p:nvGrpSpPr>
        <p:grpSpPr>
          <a:xfrm>
            <a:off x="394643" y="1807029"/>
            <a:ext cx="4053562" cy="3952684"/>
            <a:chOff x="2109405" y="1698106"/>
            <a:chExt cx="4259040" cy="415304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7D9FAAC-D7C6-2A4B-9921-A71CE179CE2C}"/>
                </a:ext>
              </a:extLst>
            </p:cNvPr>
            <p:cNvGrpSpPr/>
            <p:nvPr/>
          </p:nvGrpSpPr>
          <p:grpSpPr>
            <a:xfrm>
              <a:off x="2109405" y="1698106"/>
              <a:ext cx="4259040" cy="4153048"/>
              <a:chOff x="3323063" y="1240906"/>
              <a:chExt cx="4259040" cy="4153048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FD878216-5BE2-384F-BD1C-DB6C5D2B75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r="23086"/>
              <a:stretch/>
            </p:blipFill>
            <p:spPr>
              <a:xfrm>
                <a:off x="3323063" y="1240906"/>
                <a:ext cx="4259040" cy="4153048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43D38EE4-54BA-6343-B09C-28B95CFD65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489" t="42773" r="25547" b="53429"/>
              <a:stretch/>
            </p:blipFill>
            <p:spPr>
              <a:xfrm>
                <a:off x="4014652" y="3017249"/>
                <a:ext cx="3431178" cy="157733"/>
              </a:xfrm>
              <a:prstGeom prst="rect">
                <a:avLst/>
              </a:prstGeom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4B18AFF-B40F-274D-9563-46A103E27519}"/>
                  </a:ext>
                </a:extLst>
              </p:cNvPr>
              <p:cNvSpPr/>
              <p:nvPr/>
            </p:nvSpPr>
            <p:spPr>
              <a:xfrm>
                <a:off x="5046871" y="3017248"/>
                <a:ext cx="168436" cy="157734"/>
              </a:xfrm>
              <a:prstGeom prst="rect">
                <a:avLst/>
              </a:prstGeom>
              <a:solidFill>
                <a:srgbClr val="F573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3ED5920-D57E-B842-9003-95F11CACA026}"/>
                </a:ext>
              </a:extLst>
            </p:cNvPr>
            <p:cNvSpPr/>
            <p:nvPr/>
          </p:nvSpPr>
          <p:spPr>
            <a:xfrm>
              <a:off x="4348147" y="3474448"/>
              <a:ext cx="168436" cy="157734"/>
            </a:xfrm>
            <a:prstGeom prst="rect">
              <a:avLst/>
            </a:prstGeom>
            <a:solidFill>
              <a:srgbClr val="F573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79E878D-1548-9E4E-9148-1E7F05BCA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162" y="2666999"/>
            <a:ext cx="2591562" cy="259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85FC3B-C73D-664F-A9EF-A26F81A87554}"/>
              </a:ext>
            </a:extLst>
          </p:cNvPr>
          <p:cNvSpPr txBox="1"/>
          <p:nvPr/>
        </p:nvSpPr>
        <p:spPr>
          <a:xfrm>
            <a:off x="667821" y="832207"/>
            <a:ext cx="396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Supervised Learning</a:t>
            </a:r>
            <a:endParaRPr kumimoji="1" lang="zh-CN" altLang="en-US" sz="36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0FB8108-BDE3-B64D-A571-C43590EC8DA0}"/>
              </a:ext>
            </a:extLst>
          </p:cNvPr>
          <p:cNvGrpSpPr/>
          <p:nvPr/>
        </p:nvGrpSpPr>
        <p:grpSpPr>
          <a:xfrm>
            <a:off x="5444169" y="1666737"/>
            <a:ext cx="743966" cy="3785652"/>
            <a:chOff x="7424710" y="1645920"/>
            <a:chExt cx="743966" cy="378565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07578CE-FE59-214D-B806-A10068457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62309" r="23086"/>
            <a:stretch/>
          </p:blipFill>
          <p:spPr>
            <a:xfrm>
              <a:off x="7431511" y="1645920"/>
              <a:ext cx="737165" cy="3785652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989B20A-0BB3-E74B-9BFA-81055C946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130" t="12116" r="65828" b="10660"/>
            <a:stretch/>
          </p:blipFill>
          <p:spPr>
            <a:xfrm>
              <a:off x="7428075" y="2103022"/>
              <a:ext cx="153536" cy="292344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0BCF622-C699-DC49-97C6-56446128FEF3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40334" t="11752" r="56501" b="10719"/>
            <a:stretch/>
          </p:blipFill>
          <p:spPr>
            <a:xfrm>
              <a:off x="7893008" y="2086284"/>
              <a:ext cx="160266" cy="2944926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BBCFA5F-1ABD-7A4A-9CA6-D206076A5E93}"/>
                </a:ext>
              </a:extLst>
            </p:cNvPr>
            <p:cNvSpPr/>
            <p:nvPr/>
          </p:nvSpPr>
          <p:spPr>
            <a:xfrm>
              <a:off x="7424710" y="3263492"/>
              <a:ext cx="153536" cy="143780"/>
            </a:xfrm>
            <a:prstGeom prst="rect">
              <a:avLst/>
            </a:prstGeom>
            <a:solidFill>
              <a:srgbClr val="F573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02E66C-A3B1-E44A-926E-CE6F59B142E8}"/>
                </a:ext>
              </a:extLst>
            </p:cNvPr>
            <p:cNvSpPr/>
            <p:nvPr/>
          </p:nvSpPr>
          <p:spPr>
            <a:xfrm>
              <a:off x="7895342" y="3271356"/>
              <a:ext cx="153536" cy="143780"/>
            </a:xfrm>
            <a:prstGeom prst="rect">
              <a:avLst/>
            </a:prstGeom>
            <a:solidFill>
              <a:srgbClr val="F573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5282D8D-AFE7-B04E-8C75-4D6DF4C19B2F}"/>
              </a:ext>
            </a:extLst>
          </p:cNvPr>
          <p:cNvGrpSpPr/>
          <p:nvPr/>
        </p:nvGrpSpPr>
        <p:grpSpPr>
          <a:xfrm>
            <a:off x="630400" y="1645920"/>
            <a:ext cx="4248183" cy="3491653"/>
            <a:chOff x="-580423" y="1645920"/>
            <a:chExt cx="4248183" cy="3491653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01EB91F5-FF6E-414A-A03B-D2A3F9A5A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2962" t="-1" r="38494" b="7439"/>
            <a:stretch/>
          </p:blipFill>
          <p:spPr>
            <a:xfrm>
              <a:off x="-580423" y="1645920"/>
              <a:ext cx="4248183" cy="349165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31308C4-765D-5246-AAEC-B9039EE89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12489" t="42773" r="38497" b="53429"/>
            <a:stretch/>
          </p:blipFill>
          <p:spPr>
            <a:xfrm>
              <a:off x="1202557" y="3259379"/>
              <a:ext cx="2465203" cy="143269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EC02A78-5CF1-E149-8A47-D472D900D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31130" t="12116" r="65828" b="10660"/>
            <a:stretch/>
          </p:blipFill>
          <p:spPr>
            <a:xfrm>
              <a:off x="2143479" y="2103022"/>
              <a:ext cx="152991" cy="291308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7C36938-ACD0-F849-A697-86411FDEE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40467" t="11752" r="56500" b="10719"/>
            <a:stretch/>
          </p:blipFill>
          <p:spPr>
            <a:xfrm>
              <a:off x="2607842" y="2085063"/>
              <a:ext cx="152990" cy="2934485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1F4FA9A-A520-4B4D-B4F6-382869D17D23}"/>
                </a:ext>
              </a:extLst>
            </p:cNvPr>
            <p:cNvSpPr/>
            <p:nvPr/>
          </p:nvSpPr>
          <p:spPr>
            <a:xfrm>
              <a:off x="2140126" y="3259378"/>
              <a:ext cx="152991" cy="143270"/>
            </a:xfrm>
            <a:prstGeom prst="rect">
              <a:avLst/>
            </a:prstGeom>
            <a:solidFill>
              <a:srgbClr val="F573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0A72D1E-7415-2D44-AC13-4DD2E98B91B3}"/>
                </a:ext>
              </a:extLst>
            </p:cNvPr>
            <p:cNvSpPr/>
            <p:nvPr/>
          </p:nvSpPr>
          <p:spPr>
            <a:xfrm>
              <a:off x="2607842" y="3259378"/>
              <a:ext cx="152991" cy="143270"/>
            </a:xfrm>
            <a:prstGeom prst="rect">
              <a:avLst/>
            </a:prstGeom>
            <a:solidFill>
              <a:srgbClr val="F573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0240B6E-0252-344C-898E-223691A1A5F4}"/>
              </a:ext>
            </a:extLst>
          </p:cNvPr>
          <p:cNvSpPr txBox="1"/>
          <p:nvPr/>
        </p:nvSpPr>
        <p:spPr>
          <a:xfrm>
            <a:off x="3159309" y="5261558"/>
            <a:ext cx="2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Training</a:t>
            </a:r>
            <a:endParaRPr kumimoji="1"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A7657B-B862-2749-89E0-734B602E29DD}"/>
              </a:ext>
            </a:extLst>
          </p:cNvPr>
          <p:cNvSpPr txBox="1"/>
          <p:nvPr/>
        </p:nvSpPr>
        <p:spPr>
          <a:xfrm>
            <a:off x="5279784" y="5261558"/>
            <a:ext cx="2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Testing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115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989DBE-DF7B-534E-8CE3-5BD078FDA26D}"/>
              </a:ext>
            </a:extLst>
          </p:cNvPr>
          <p:cNvSpPr txBox="1"/>
          <p:nvPr/>
        </p:nvSpPr>
        <p:spPr>
          <a:xfrm>
            <a:off x="667821" y="832207"/>
            <a:ext cx="396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Supervised Learning</a:t>
            </a:r>
            <a:endParaRPr kumimoji="1"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CB69B4-2101-B645-8037-D5D9B572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40" y="2336800"/>
            <a:ext cx="637032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9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796F97-3871-C646-AEA3-B66C10AD0974}"/>
              </a:ext>
            </a:extLst>
          </p:cNvPr>
          <p:cNvSpPr txBox="1"/>
          <p:nvPr/>
        </p:nvSpPr>
        <p:spPr>
          <a:xfrm>
            <a:off x="667821" y="832207"/>
            <a:ext cx="396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Performance</a:t>
            </a:r>
            <a:endParaRPr kumimoji="1"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D53397-C120-404E-B21C-AFC06E90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50" y="1971040"/>
            <a:ext cx="7997950" cy="333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1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796F97-3871-C646-AEA3-B66C10AD0974}"/>
              </a:ext>
            </a:extLst>
          </p:cNvPr>
          <p:cNvSpPr txBox="1"/>
          <p:nvPr/>
        </p:nvSpPr>
        <p:spPr>
          <a:xfrm>
            <a:off x="667821" y="832207"/>
            <a:ext cx="396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Performance</a:t>
            </a:r>
            <a:endParaRPr kumimoji="1"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DC5133-59CF-604E-917B-16FEC73A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1640582"/>
            <a:ext cx="3634740" cy="2423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0E41FF-26F1-B147-9E44-65736C5A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4063742"/>
            <a:ext cx="6096620" cy="254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796F97-3871-C646-AEA3-B66C10AD0974}"/>
              </a:ext>
            </a:extLst>
          </p:cNvPr>
          <p:cNvSpPr txBox="1"/>
          <p:nvPr/>
        </p:nvSpPr>
        <p:spPr>
          <a:xfrm>
            <a:off x="667821" y="832207"/>
            <a:ext cx="396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Performance</a:t>
            </a:r>
            <a:endParaRPr kumimoji="1"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DC5133-59CF-604E-917B-16FEC73A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1640582"/>
            <a:ext cx="3634740" cy="24231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3ECAE68-54D5-D14D-A797-4274E683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19" y="4063742"/>
            <a:ext cx="6126565" cy="25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85991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{7D316DBF-95A5-0E43-9846-BA5C7869F8D2}tf10001123</Template>
  <TotalTime>806</TotalTime>
  <Words>56</Words>
  <Application>Microsoft Macintosh PowerPoint</Application>
  <PresentationFormat>全屏显示(4:3)</PresentationFormat>
  <Paragraphs>29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华文中宋</vt:lpstr>
      <vt:lpstr>Arial</vt:lpstr>
      <vt:lpstr>Gill Sans MT</vt:lpstr>
      <vt:lpstr>Wingdings 2</vt:lpstr>
      <vt:lpstr>红利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Jiaxin</dc:creator>
  <cp:lastModifiedBy>Wang, Jiaxin</cp:lastModifiedBy>
  <cp:revision>15</cp:revision>
  <dcterms:created xsi:type="dcterms:W3CDTF">2018-07-19T00:28:46Z</dcterms:created>
  <dcterms:modified xsi:type="dcterms:W3CDTF">2018-07-19T13:55:00Z</dcterms:modified>
</cp:coreProperties>
</file>