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g Changyu" userId="b386cff7747a148b" providerId="LiveId" clId="{2FB021F6-317F-467C-98FC-FE3A3783F571}"/>
    <pc:docChg chg="undo custSel addSld modSld">
      <pc:chgData name="Zeng Changyu" userId="b386cff7747a148b" providerId="LiveId" clId="{2FB021F6-317F-467C-98FC-FE3A3783F571}" dt="2021-08-27T06:34:49.591" v="3352" actId="20577"/>
      <pc:docMkLst>
        <pc:docMk/>
      </pc:docMkLst>
      <pc:sldChg chg="modSp mod">
        <pc:chgData name="Zeng Changyu" userId="b386cff7747a148b" providerId="LiveId" clId="{2FB021F6-317F-467C-98FC-FE3A3783F571}" dt="2021-08-27T05:46:10.912" v="3184"/>
        <pc:sldMkLst>
          <pc:docMk/>
          <pc:sldMk cId="1366103229" sldId="256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1366103229" sldId="256"/>
            <ac:spMk id="2" creationId="{895FB76F-3AD7-40C1-913D-64015C9B2CBF}"/>
          </ac:spMkLst>
        </pc:spChg>
        <pc:spChg chg="mod">
          <ac:chgData name="Zeng Changyu" userId="b386cff7747a148b" providerId="LiveId" clId="{2FB021F6-317F-467C-98FC-FE3A3783F571}" dt="2021-08-27T05:46:10.912" v="3184"/>
          <ac:spMkLst>
            <pc:docMk/>
            <pc:sldMk cId="1366103229" sldId="256"/>
            <ac:spMk id="3" creationId="{FFA8CA71-CDD0-4E3C-90F7-D2225FA31B43}"/>
          </ac:spMkLst>
        </pc:spChg>
      </pc:sldChg>
      <pc:sldChg chg="modSp mod">
        <pc:chgData name="Zeng Changyu" userId="b386cff7747a148b" providerId="LiveId" clId="{2FB021F6-317F-467C-98FC-FE3A3783F571}" dt="2021-08-27T05:46:10.912" v="3184"/>
        <pc:sldMkLst>
          <pc:docMk/>
          <pc:sldMk cId="2393659133" sldId="257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2393659133" sldId="257"/>
            <ac:spMk id="2" creationId="{7F1E57A4-2E12-42D5-B7EC-E0F42B2399ED}"/>
          </ac:spMkLst>
        </pc:spChg>
        <pc:spChg chg="mod">
          <ac:chgData name="Zeng Changyu" userId="b386cff7747a148b" providerId="LiveId" clId="{2FB021F6-317F-467C-98FC-FE3A3783F571}" dt="2021-08-27T05:46:10.912" v="3184"/>
          <ac:spMkLst>
            <pc:docMk/>
            <pc:sldMk cId="2393659133" sldId="257"/>
            <ac:spMk id="3" creationId="{A71568DB-C9EF-49CD-A72F-65A6BBEE27ED}"/>
          </ac:spMkLst>
        </pc:spChg>
      </pc:sldChg>
      <pc:sldChg chg="addSp delSp modSp mod">
        <pc:chgData name="Zeng Changyu" userId="b386cff7747a148b" providerId="LiveId" clId="{2FB021F6-317F-467C-98FC-FE3A3783F571}" dt="2021-08-27T06:25:37.322" v="3220" actId="1076"/>
        <pc:sldMkLst>
          <pc:docMk/>
          <pc:sldMk cId="1467741590" sldId="258"/>
        </pc:sldMkLst>
        <pc:spChg chg="mod">
          <ac:chgData name="Zeng Changyu" userId="b386cff7747a148b" providerId="LiveId" clId="{2FB021F6-317F-467C-98FC-FE3A3783F571}" dt="2021-08-27T05:46:11.015" v="3187" actId="27636"/>
          <ac:spMkLst>
            <pc:docMk/>
            <pc:sldMk cId="1467741590" sldId="258"/>
            <ac:spMk id="2" creationId="{19F25809-7967-45B3-A4A6-3D7DEB99297B}"/>
          </ac:spMkLst>
        </pc:spChg>
        <pc:spChg chg="mod">
          <ac:chgData name="Zeng Changyu" userId="b386cff7747a148b" providerId="LiveId" clId="{2FB021F6-317F-467C-98FC-FE3A3783F571}" dt="2021-08-27T06:25:37.322" v="3220" actId="1076"/>
          <ac:spMkLst>
            <pc:docMk/>
            <pc:sldMk cId="1467741590" sldId="258"/>
            <ac:spMk id="3" creationId="{A14672DA-879F-4515-AAF2-4944437377BC}"/>
          </ac:spMkLst>
        </pc:spChg>
        <pc:spChg chg="add del mod">
          <ac:chgData name="Zeng Changyu" userId="b386cff7747a148b" providerId="LiveId" clId="{2FB021F6-317F-467C-98FC-FE3A3783F571}" dt="2021-08-27T06:19:45.721" v="3216" actId="478"/>
          <ac:spMkLst>
            <pc:docMk/>
            <pc:sldMk cId="1467741590" sldId="258"/>
            <ac:spMk id="4" creationId="{CD0355D4-851A-444C-904C-F7AA284C757B}"/>
          </ac:spMkLst>
        </pc:spChg>
      </pc:sldChg>
      <pc:sldChg chg="modSp mod">
        <pc:chgData name="Zeng Changyu" userId="b386cff7747a148b" providerId="LiveId" clId="{2FB021F6-317F-467C-98FC-FE3A3783F571}" dt="2021-08-27T06:25:56.948" v="3223" actId="20577"/>
        <pc:sldMkLst>
          <pc:docMk/>
          <pc:sldMk cId="3946299194" sldId="259"/>
        </pc:sldMkLst>
        <pc:spChg chg="mod">
          <ac:chgData name="Zeng Changyu" userId="b386cff7747a148b" providerId="LiveId" clId="{2FB021F6-317F-467C-98FC-FE3A3783F571}" dt="2021-08-27T06:25:56.948" v="3223" actId="20577"/>
          <ac:spMkLst>
            <pc:docMk/>
            <pc:sldMk cId="3946299194" sldId="259"/>
            <ac:spMk id="2" creationId="{B5EC2B64-BE42-459E-ADDC-806C091636DC}"/>
          </ac:spMkLst>
        </pc:spChg>
        <pc:spChg chg="mod">
          <ac:chgData name="Zeng Changyu" userId="b386cff7747a148b" providerId="LiveId" clId="{2FB021F6-317F-467C-98FC-FE3A3783F571}" dt="2021-08-27T05:46:11.019" v="3188" actId="27636"/>
          <ac:spMkLst>
            <pc:docMk/>
            <pc:sldMk cId="3946299194" sldId="259"/>
            <ac:spMk id="3" creationId="{8230AEEE-0BBD-4674-A96F-95EBDBD74B23}"/>
          </ac:spMkLst>
        </pc:spChg>
      </pc:sldChg>
      <pc:sldChg chg="addSp delSp modSp new mod">
        <pc:chgData name="Zeng Changyu" userId="b386cff7747a148b" providerId="LiveId" clId="{2FB021F6-317F-467C-98FC-FE3A3783F571}" dt="2021-08-27T05:46:30.554" v="3191" actId="1076"/>
        <pc:sldMkLst>
          <pc:docMk/>
          <pc:sldMk cId="817195200" sldId="260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817195200" sldId="260"/>
            <ac:spMk id="2" creationId="{1C730F68-FB92-438F-982C-DFE455C1CF65}"/>
          </ac:spMkLst>
        </pc:spChg>
        <pc:spChg chg="del mod">
          <ac:chgData name="Zeng Changyu" userId="b386cff7747a148b" providerId="LiveId" clId="{2FB021F6-317F-467C-98FC-FE3A3783F571}" dt="2021-08-25T01:30:33.127" v="9" actId="478"/>
          <ac:spMkLst>
            <pc:docMk/>
            <pc:sldMk cId="817195200" sldId="260"/>
            <ac:spMk id="3" creationId="{B43C5B8F-5A2A-403B-9E12-73D0C513E83C}"/>
          </ac:spMkLst>
        </pc:spChg>
        <pc:graphicFrameChg chg="add mod modGraphic">
          <ac:chgData name="Zeng Changyu" userId="b386cff7747a148b" providerId="LiveId" clId="{2FB021F6-317F-467C-98FC-FE3A3783F571}" dt="2021-08-27T05:46:30.554" v="3191" actId="1076"/>
          <ac:graphicFrameMkLst>
            <pc:docMk/>
            <pc:sldMk cId="817195200" sldId="260"/>
            <ac:graphicFrameMk id="8" creationId="{809614EF-8128-439D-AEA5-7E0C22CD7604}"/>
          </ac:graphicFrameMkLst>
        </pc:graphicFrameChg>
      </pc:sldChg>
      <pc:sldChg chg="modSp new mod">
        <pc:chgData name="Zeng Changyu" userId="b386cff7747a148b" providerId="LiveId" clId="{2FB021F6-317F-467C-98FC-FE3A3783F571}" dt="2021-08-27T05:46:10.912" v="3184"/>
        <pc:sldMkLst>
          <pc:docMk/>
          <pc:sldMk cId="3857505918" sldId="261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3857505918" sldId="261"/>
            <ac:spMk id="2" creationId="{D0BEE30C-AAED-4282-B18C-59FC5362CDD0}"/>
          </ac:spMkLst>
        </pc:spChg>
        <pc:spChg chg="mod">
          <ac:chgData name="Zeng Changyu" userId="b386cff7747a148b" providerId="LiveId" clId="{2FB021F6-317F-467C-98FC-FE3A3783F571}" dt="2021-08-27T05:46:10.912" v="3184"/>
          <ac:spMkLst>
            <pc:docMk/>
            <pc:sldMk cId="3857505918" sldId="261"/>
            <ac:spMk id="3" creationId="{F0BC488E-294F-439E-B4CD-9E2B5B650069}"/>
          </ac:spMkLst>
        </pc:spChg>
      </pc:sldChg>
      <pc:sldChg chg="addSp delSp modSp new mod">
        <pc:chgData name="Zeng Changyu" userId="b386cff7747a148b" providerId="LiveId" clId="{2FB021F6-317F-467C-98FC-FE3A3783F571}" dt="2021-08-27T06:05:51.277" v="3200" actId="1076"/>
        <pc:sldMkLst>
          <pc:docMk/>
          <pc:sldMk cId="132703017" sldId="262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132703017" sldId="262"/>
            <ac:spMk id="2" creationId="{CE4C07A9-BD8F-4C14-A6C8-B5C388F0DF16}"/>
          </ac:spMkLst>
        </pc:spChg>
        <pc:spChg chg="mod">
          <ac:chgData name="Zeng Changyu" userId="b386cff7747a148b" providerId="LiveId" clId="{2FB021F6-317F-467C-98FC-FE3A3783F571}" dt="2021-08-27T06:05:15.713" v="3196" actId="1076"/>
          <ac:spMkLst>
            <pc:docMk/>
            <pc:sldMk cId="132703017" sldId="262"/>
            <ac:spMk id="3" creationId="{826AC465-29FF-4C97-8559-F316F3EE9EE0}"/>
          </ac:spMkLst>
        </pc:spChg>
        <pc:spChg chg="add del mod">
          <ac:chgData name="Zeng Changyu" userId="b386cff7747a148b" providerId="LiveId" clId="{2FB021F6-317F-467C-98FC-FE3A3783F571}" dt="2021-08-27T06:05:39.353" v="3199" actId="1076"/>
          <ac:spMkLst>
            <pc:docMk/>
            <pc:sldMk cId="132703017" sldId="262"/>
            <ac:spMk id="4" creationId="{CA2A6CB9-98DB-4CD2-9871-05BBEAF9E6B9}"/>
          </ac:spMkLst>
        </pc:spChg>
        <pc:spChg chg="add mod">
          <ac:chgData name="Zeng Changyu" userId="b386cff7747a148b" providerId="LiveId" clId="{2FB021F6-317F-467C-98FC-FE3A3783F571}" dt="2021-08-27T06:05:39.353" v="3199" actId="1076"/>
          <ac:spMkLst>
            <pc:docMk/>
            <pc:sldMk cId="132703017" sldId="262"/>
            <ac:spMk id="5" creationId="{DBFD9E7F-58FB-493D-9CF0-95DDD57D505E}"/>
          </ac:spMkLst>
        </pc:spChg>
        <pc:spChg chg="add mod">
          <ac:chgData name="Zeng Changyu" userId="b386cff7747a148b" providerId="LiveId" clId="{2FB021F6-317F-467C-98FC-FE3A3783F571}" dt="2021-08-27T06:05:39.353" v="3199" actId="1076"/>
          <ac:spMkLst>
            <pc:docMk/>
            <pc:sldMk cId="132703017" sldId="262"/>
            <ac:spMk id="6" creationId="{DC6FD24B-BDB4-448A-811E-70557FFC5DC5}"/>
          </ac:spMkLst>
        </pc:spChg>
        <pc:spChg chg="add mod">
          <ac:chgData name="Zeng Changyu" userId="b386cff7747a148b" providerId="LiveId" clId="{2FB021F6-317F-467C-98FC-FE3A3783F571}" dt="2021-08-27T06:05:39.353" v="3199" actId="1076"/>
          <ac:spMkLst>
            <pc:docMk/>
            <pc:sldMk cId="132703017" sldId="262"/>
            <ac:spMk id="7" creationId="{428DC11A-638E-4320-AC6C-2DC87316C657}"/>
          </ac:spMkLst>
        </pc:spChg>
        <pc:spChg chg="add mod">
          <ac:chgData name="Zeng Changyu" userId="b386cff7747a148b" providerId="LiveId" clId="{2FB021F6-317F-467C-98FC-FE3A3783F571}" dt="2021-08-27T06:05:39.353" v="3199" actId="1076"/>
          <ac:spMkLst>
            <pc:docMk/>
            <pc:sldMk cId="132703017" sldId="262"/>
            <ac:spMk id="8" creationId="{ABF603C7-260F-402D-AE17-B016508717BD}"/>
          </ac:spMkLst>
        </pc:spChg>
        <pc:spChg chg="add mod">
          <ac:chgData name="Zeng Changyu" userId="b386cff7747a148b" providerId="LiveId" clId="{2FB021F6-317F-467C-98FC-FE3A3783F571}" dt="2021-08-27T06:05:51.277" v="3200" actId="1076"/>
          <ac:spMkLst>
            <pc:docMk/>
            <pc:sldMk cId="132703017" sldId="262"/>
            <ac:spMk id="9" creationId="{4DB79C7C-5F15-4ED2-841A-B8A8B0D57869}"/>
          </ac:spMkLst>
        </pc:spChg>
      </pc:sldChg>
      <pc:sldChg chg="modSp new mod">
        <pc:chgData name="Zeng Changyu" userId="b386cff7747a148b" providerId="LiveId" clId="{2FB021F6-317F-467C-98FC-FE3A3783F571}" dt="2021-08-27T06:17:29.586" v="3207" actId="1076"/>
        <pc:sldMkLst>
          <pc:docMk/>
          <pc:sldMk cId="2151940191" sldId="263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2151940191" sldId="263"/>
            <ac:spMk id="2" creationId="{CE829CB2-B762-4FBD-862A-E17C3B4DFA39}"/>
          </ac:spMkLst>
        </pc:spChg>
        <pc:spChg chg="mod">
          <ac:chgData name="Zeng Changyu" userId="b386cff7747a148b" providerId="LiveId" clId="{2FB021F6-317F-467C-98FC-FE3A3783F571}" dt="2021-08-27T06:17:29.586" v="3207" actId="1076"/>
          <ac:spMkLst>
            <pc:docMk/>
            <pc:sldMk cId="2151940191" sldId="263"/>
            <ac:spMk id="3" creationId="{81C79F2C-D5B0-42B7-95A6-C653E437BE8E}"/>
          </ac:spMkLst>
        </pc:spChg>
      </pc:sldChg>
      <pc:sldChg chg="addSp modSp new mod">
        <pc:chgData name="Zeng Changyu" userId="b386cff7747a148b" providerId="LiveId" clId="{2FB021F6-317F-467C-98FC-FE3A3783F571}" dt="2021-08-27T06:18:56.530" v="3211" actId="1076"/>
        <pc:sldMkLst>
          <pc:docMk/>
          <pc:sldMk cId="333448905" sldId="264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333448905" sldId="264"/>
            <ac:spMk id="2" creationId="{F4F882FA-7029-45A8-BD60-3FDD6BFCE3F2}"/>
          </ac:spMkLst>
        </pc:spChg>
        <pc:spChg chg="mod">
          <ac:chgData name="Zeng Changyu" userId="b386cff7747a148b" providerId="LiveId" clId="{2FB021F6-317F-467C-98FC-FE3A3783F571}" dt="2021-08-27T05:46:11.013" v="3186" actId="27636"/>
          <ac:spMkLst>
            <pc:docMk/>
            <pc:sldMk cId="333448905" sldId="264"/>
            <ac:spMk id="3" creationId="{A7D3ECF9-4D6C-4242-B327-C1A0937F75C0}"/>
          </ac:spMkLst>
        </pc:spChg>
        <pc:picChg chg="add mod">
          <ac:chgData name="Zeng Changyu" userId="b386cff7747a148b" providerId="LiveId" clId="{2FB021F6-317F-467C-98FC-FE3A3783F571}" dt="2021-08-27T06:18:56.530" v="3211" actId="1076"/>
          <ac:picMkLst>
            <pc:docMk/>
            <pc:sldMk cId="333448905" sldId="264"/>
            <ac:picMk id="5" creationId="{76180256-2580-4107-8FF5-244B68FAF53F}"/>
          </ac:picMkLst>
        </pc:picChg>
      </pc:sldChg>
      <pc:sldChg chg="modSp new mod">
        <pc:chgData name="Zeng Changyu" userId="b386cff7747a148b" providerId="LiveId" clId="{2FB021F6-317F-467C-98FC-FE3A3783F571}" dt="2021-08-27T06:25:49.640" v="3222" actId="1076"/>
        <pc:sldMkLst>
          <pc:docMk/>
          <pc:sldMk cId="1771629196" sldId="265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1771629196" sldId="265"/>
            <ac:spMk id="2" creationId="{3AB5619D-4027-4EFE-831F-B7AF9CD1DE30}"/>
          </ac:spMkLst>
        </pc:spChg>
        <pc:spChg chg="mod">
          <ac:chgData name="Zeng Changyu" userId="b386cff7747a148b" providerId="LiveId" clId="{2FB021F6-317F-467C-98FC-FE3A3783F571}" dt="2021-08-27T06:25:49.640" v="3222" actId="1076"/>
          <ac:spMkLst>
            <pc:docMk/>
            <pc:sldMk cId="1771629196" sldId="265"/>
            <ac:spMk id="3" creationId="{333B3C59-1804-4CE7-9E40-9DCE19EBB146}"/>
          </ac:spMkLst>
        </pc:spChg>
      </pc:sldChg>
      <pc:sldChg chg="addSp delSp modSp new mod">
        <pc:chgData name="Zeng Changyu" userId="b386cff7747a148b" providerId="LiveId" clId="{2FB021F6-317F-467C-98FC-FE3A3783F571}" dt="2021-08-27T06:28:29.889" v="3251" actId="1076"/>
        <pc:sldMkLst>
          <pc:docMk/>
          <pc:sldMk cId="3610864699" sldId="266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3610864699" sldId="266"/>
            <ac:spMk id="2" creationId="{1AD9EFC5-EEDB-455E-8147-C9A5471A2487}"/>
          </ac:spMkLst>
        </pc:spChg>
        <pc:spChg chg="del">
          <ac:chgData name="Zeng Changyu" userId="b386cff7747a148b" providerId="LiveId" clId="{2FB021F6-317F-467C-98FC-FE3A3783F571}" dt="2021-08-25T03:09:25.673" v="1932" actId="478"/>
          <ac:spMkLst>
            <pc:docMk/>
            <pc:sldMk cId="3610864699" sldId="266"/>
            <ac:spMk id="3" creationId="{1923573F-25E1-4BC0-8933-CA0C634D051D}"/>
          </ac:spMkLst>
        </pc:spChg>
        <pc:spChg chg="del mod">
          <ac:chgData name="Zeng Changyu" userId="b386cff7747a148b" providerId="LiveId" clId="{2FB021F6-317F-467C-98FC-FE3A3783F571}" dt="2021-08-25T05:47:16.940" v="2070" actId="478"/>
          <ac:spMkLst>
            <pc:docMk/>
            <pc:sldMk cId="3610864699" sldId="266"/>
            <ac:spMk id="7" creationId="{117EF0D9-00F3-4010-96B5-201807D95778}"/>
          </ac:spMkLst>
        </pc:spChg>
        <pc:spChg chg="mod">
          <ac:chgData name="Zeng Changyu" userId="b386cff7747a148b" providerId="LiveId" clId="{2FB021F6-317F-467C-98FC-FE3A3783F571}" dt="2021-08-25T05:45:14.009" v="2060" actId="1076"/>
          <ac:spMkLst>
            <pc:docMk/>
            <pc:sldMk cId="3610864699" sldId="266"/>
            <ac:spMk id="8" creationId="{390BDF81-8116-465C-9E72-EB41BE78EFCE}"/>
          </ac:spMkLst>
        </pc:spChg>
        <pc:spChg chg="mod">
          <ac:chgData name="Zeng Changyu" userId="b386cff7747a148b" providerId="LiveId" clId="{2FB021F6-317F-467C-98FC-FE3A3783F571}" dt="2021-08-25T05:46:00.259" v="2065" actId="3064"/>
          <ac:spMkLst>
            <pc:docMk/>
            <pc:sldMk cId="3610864699" sldId="266"/>
            <ac:spMk id="9" creationId="{E4176BCB-88E0-463D-BFE1-40A978F20573}"/>
          </ac:spMkLst>
        </pc:spChg>
        <pc:spChg chg="mod">
          <ac:chgData name="Zeng Changyu" userId="b386cff7747a148b" providerId="LiveId" clId="{2FB021F6-317F-467C-98FC-FE3A3783F571}" dt="2021-08-25T05:44:03.596" v="2008" actId="18245"/>
          <ac:spMkLst>
            <pc:docMk/>
            <pc:sldMk cId="3610864699" sldId="266"/>
            <ac:spMk id="10" creationId="{07EBE759-449B-4852-B03E-F12222BD09EF}"/>
          </ac:spMkLst>
        </pc:spChg>
        <pc:spChg chg="mod">
          <ac:chgData name="Zeng Changyu" userId="b386cff7747a148b" providerId="LiveId" clId="{2FB021F6-317F-467C-98FC-FE3A3783F571}" dt="2021-08-25T05:46:06.529" v="2066" actId="3064"/>
          <ac:spMkLst>
            <pc:docMk/>
            <pc:sldMk cId="3610864699" sldId="266"/>
            <ac:spMk id="11" creationId="{89645BD1-3A28-4ACD-BD72-4252050EF583}"/>
          </ac:spMkLst>
        </pc:spChg>
        <pc:grpChg chg="del mod">
          <ac:chgData name="Zeng Changyu" userId="b386cff7747a148b" providerId="LiveId" clId="{2FB021F6-317F-467C-98FC-FE3A3783F571}" dt="2021-08-25T05:47:19.605" v="2071" actId="478"/>
          <ac:grpSpMkLst>
            <pc:docMk/>
            <pc:sldMk cId="3610864699" sldId="266"/>
            <ac:grpSpMk id="6" creationId="{92AFC658-0A7B-43C8-AF73-B1E7851A55C4}"/>
          </ac:grpSpMkLst>
        </pc:grpChg>
        <pc:graphicFrameChg chg="add del mod modGraphic">
          <ac:chgData name="Zeng Changyu" userId="b386cff7747a148b" providerId="LiveId" clId="{2FB021F6-317F-467C-98FC-FE3A3783F571}" dt="2021-08-25T05:44:03.596" v="2008" actId="18245"/>
          <ac:graphicFrameMkLst>
            <pc:docMk/>
            <pc:sldMk cId="3610864699" sldId="266"/>
            <ac:graphicFrameMk id="5" creationId="{C18F254A-255E-4D11-96C8-9DE068045019}"/>
          </ac:graphicFrameMkLst>
        </pc:graphicFrameChg>
        <pc:graphicFrameChg chg="add mod modGraphic">
          <ac:chgData name="Zeng Changyu" userId="b386cff7747a148b" providerId="LiveId" clId="{2FB021F6-317F-467C-98FC-FE3A3783F571}" dt="2021-08-27T06:28:29.889" v="3251" actId="1076"/>
          <ac:graphicFrameMkLst>
            <pc:docMk/>
            <pc:sldMk cId="3610864699" sldId="266"/>
            <ac:graphicFrameMk id="12" creationId="{19E53B9E-FC48-4145-8D0F-27DBA0B61448}"/>
          </ac:graphicFrameMkLst>
        </pc:graphicFrameChg>
        <pc:picChg chg="add mod">
          <ac:chgData name="Zeng Changyu" userId="b386cff7747a148b" providerId="LiveId" clId="{2FB021F6-317F-467C-98FC-FE3A3783F571}" dt="2021-08-27T06:28:04.710" v="3247" actId="1076"/>
          <ac:picMkLst>
            <pc:docMk/>
            <pc:sldMk cId="3610864699" sldId="266"/>
            <ac:picMk id="4" creationId="{F7976A5B-7D2A-474D-8F1B-E093E106402E}"/>
          </ac:picMkLst>
        </pc:picChg>
      </pc:sldChg>
      <pc:sldChg chg="addSp delSp modSp new mod">
        <pc:chgData name="Zeng Changyu" userId="b386cff7747a148b" providerId="LiveId" clId="{2FB021F6-317F-467C-98FC-FE3A3783F571}" dt="2021-08-27T06:27:03.798" v="3233" actId="1076"/>
        <pc:sldMkLst>
          <pc:docMk/>
          <pc:sldMk cId="164743029" sldId="267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164743029" sldId="267"/>
            <ac:spMk id="2" creationId="{E1C27EB6-62B7-4A6F-BEB5-CDC198835C47}"/>
          </ac:spMkLst>
        </pc:spChg>
        <pc:spChg chg="mod">
          <ac:chgData name="Zeng Changyu" userId="b386cff7747a148b" providerId="LiveId" clId="{2FB021F6-317F-467C-98FC-FE3A3783F571}" dt="2021-08-27T05:46:10.912" v="3184"/>
          <ac:spMkLst>
            <pc:docMk/>
            <pc:sldMk cId="164743029" sldId="267"/>
            <ac:spMk id="3" creationId="{78C39574-FDBD-4FB9-8D5B-6C6B2582BA19}"/>
          </ac:spMkLst>
        </pc:spChg>
        <pc:spChg chg="add mod">
          <ac:chgData name="Zeng Changyu" userId="b386cff7747a148b" providerId="LiveId" clId="{2FB021F6-317F-467C-98FC-FE3A3783F571}" dt="2021-08-27T06:26:47.140" v="3229" actId="1076"/>
          <ac:spMkLst>
            <pc:docMk/>
            <pc:sldMk cId="164743029" sldId="267"/>
            <ac:spMk id="4" creationId="{D51C4FEA-D4EE-41CD-B359-11CA77D5F437}"/>
          </ac:spMkLst>
        </pc:spChg>
        <pc:spChg chg="add mod">
          <ac:chgData name="Zeng Changyu" userId="b386cff7747a148b" providerId="LiveId" clId="{2FB021F6-317F-467C-98FC-FE3A3783F571}" dt="2021-08-27T06:26:47.140" v="3229" actId="1076"/>
          <ac:spMkLst>
            <pc:docMk/>
            <pc:sldMk cId="164743029" sldId="267"/>
            <ac:spMk id="5" creationId="{C01CEEB9-1104-46A4-8B08-6C94C6C3A816}"/>
          </ac:spMkLst>
        </pc:spChg>
        <pc:spChg chg="add mod">
          <ac:chgData name="Zeng Changyu" userId="b386cff7747a148b" providerId="LiveId" clId="{2FB021F6-317F-467C-98FC-FE3A3783F571}" dt="2021-08-27T06:26:59.268" v="3232" actId="1076"/>
          <ac:spMkLst>
            <pc:docMk/>
            <pc:sldMk cId="164743029" sldId="267"/>
            <ac:spMk id="6" creationId="{9A62C107-FD82-440B-8E76-B2FD25760785}"/>
          </ac:spMkLst>
        </pc:spChg>
        <pc:spChg chg="add del mod">
          <ac:chgData name="Zeng Changyu" userId="b386cff7747a148b" providerId="LiveId" clId="{2FB021F6-317F-467C-98FC-FE3A3783F571}" dt="2021-08-25T06:33:14.124" v="2582"/>
          <ac:spMkLst>
            <pc:docMk/>
            <pc:sldMk cId="164743029" sldId="267"/>
            <ac:spMk id="7" creationId="{B2E05475-C8F5-4F1C-A2C1-2659F29A8648}"/>
          </ac:spMkLst>
        </pc:spChg>
        <pc:spChg chg="add mod">
          <ac:chgData name="Zeng Changyu" userId="b386cff7747a148b" providerId="LiveId" clId="{2FB021F6-317F-467C-98FC-FE3A3783F571}" dt="2021-08-27T06:27:03.798" v="3233" actId="1076"/>
          <ac:spMkLst>
            <pc:docMk/>
            <pc:sldMk cId="164743029" sldId="267"/>
            <ac:spMk id="8" creationId="{0275706B-EF73-4E25-A360-A1F9925B485E}"/>
          </ac:spMkLst>
        </pc:spChg>
        <pc:spChg chg="add del mod">
          <ac:chgData name="Zeng Changyu" userId="b386cff7747a148b" providerId="LiveId" clId="{2FB021F6-317F-467C-98FC-FE3A3783F571}" dt="2021-08-25T06:34:10.145" v="2613"/>
          <ac:spMkLst>
            <pc:docMk/>
            <pc:sldMk cId="164743029" sldId="267"/>
            <ac:spMk id="9" creationId="{B53977BE-BDE0-4CC7-8E2F-AF7A8B86EADF}"/>
          </ac:spMkLst>
        </pc:spChg>
        <pc:spChg chg="add mod">
          <ac:chgData name="Zeng Changyu" userId="b386cff7747a148b" providerId="LiveId" clId="{2FB021F6-317F-467C-98FC-FE3A3783F571}" dt="2021-08-27T06:26:47.140" v="3229" actId="1076"/>
          <ac:spMkLst>
            <pc:docMk/>
            <pc:sldMk cId="164743029" sldId="267"/>
            <ac:spMk id="10" creationId="{6B6D06F1-036A-422C-92D9-8C1B9F9101AE}"/>
          </ac:spMkLst>
        </pc:spChg>
        <pc:spChg chg="add mod">
          <ac:chgData name="Zeng Changyu" userId="b386cff7747a148b" providerId="LiveId" clId="{2FB021F6-317F-467C-98FC-FE3A3783F571}" dt="2021-08-27T06:26:56.853" v="3231" actId="1076"/>
          <ac:spMkLst>
            <pc:docMk/>
            <pc:sldMk cId="164743029" sldId="267"/>
            <ac:spMk id="11" creationId="{8D75D9F4-8AE8-40EB-BFED-C8E18F09AFEB}"/>
          </ac:spMkLst>
        </pc:spChg>
      </pc:sldChg>
      <pc:sldChg chg="addSp delSp modSp new mod">
        <pc:chgData name="Zeng Changyu" userId="b386cff7747a148b" providerId="LiveId" clId="{2FB021F6-317F-467C-98FC-FE3A3783F571}" dt="2021-08-27T06:29:34.601" v="3268" actId="1076"/>
        <pc:sldMkLst>
          <pc:docMk/>
          <pc:sldMk cId="3931286864" sldId="268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3931286864" sldId="268"/>
            <ac:spMk id="2" creationId="{5730DC38-001F-47EB-B3B7-1ADB7D2B0A21}"/>
          </ac:spMkLst>
        </pc:spChg>
        <pc:spChg chg="del">
          <ac:chgData name="Zeng Changyu" userId="b386cff7747a148b" providerId="LiveId" clId="{2FB021F6-317F-467C-98FC-FE3A3783F571}" dt="2021-08-25T07:24:10.427" v="2625" actId="22"/>
          <ac:spMkLst>
            <pc:docMk/>
            <pc:sldMk cId="3931286864" sldId="268"/>
            <ac:spMk id="3" creationId="{5F63877B-524C-4E0F-A759-B02BDE1A61B4}"/>
          </ac:spMkLst>
        </pc:spChg>
        <pc:spChg chg="add del mod">
          <ac:chgData name="Zeng Changyu" userId="b386cff7747a148b" providerId="LiveId" clId="{2FB021F6-317F-467C-98FC-FE3A3783F571}" dt="2021-08-25T07:29:57.281" v="2666"/>
          <ac:spMkLst>
            <pc:docMk/>
            <pc:sldMk cId="3931286864" sldId="268"/>
            <ac:spMk id="8" creationId="{B606C40C-C782-4A27-AB5B-FE164E08EDE9}"/>
          </ac:spMkLst>
        </pc:spChg>
        <pc:spChg chg="add mod">
          <ac:chgData name="Zeng Changyu" userId="b386cff7747a148b" providerId="LiveId" clId="{2FB021F6-317F-467C-98FC-FE3A3783F571}" dt="2021-08-27T06:29:31.396" v="3267" actId="1076"/>
          <ac:spMkLst>
            <pc:docMk/>
            <pc:sldMk cId="3931286864" sldId="268"/>
            <ac:spMk id="9" creationId="{87FDCACD-8A8F-4FC5-8CD4-FFBF1F61933F}"/>
          </ac:spMkLst>
        </pc:spChg>
        <pc:picChg chg="add mod ord">
          <ac:chgData name="Zeng Changyu" userId="b386cff7747a148b" providerId="LiveId" clId="{2FB021F6-317F-467C-98FC-FE3A3783F571}" dt="2021-08-27T06:29:34.601" v="3268" actId="1076"/>
          <ac:picMkLst>
            <pc:docMk/>
            <pc:sldMk cId="3931286864" sldId="268"/>
            <ac:picMk id="5" creationId="{E2DD217B-680E-4643-814C-A429942354FC}"/>
          </ac:picMkLst>
        </pc:picChg>
        <pc:picChg chg="add del mod">
          <ac:chgData name="Zeng Changyu" userId="b386cff7747a148b" providerId="LiveId" clId="{2FB021F6-317F-467C-98FC-FE3A3783F571}" dt="2021-08-27T06:28:40.774" v="3252" actId="478"/>
          <ac:picMkLst>
            <pc:docMk/>
            <pc:sldMk cId="3931286864" sldId="268"/>
            <ac:picMk id="7" creationId="{BD5EBE26-773A-488D-A18F-08E7BB7B83B0}"/>
          </ac:picMkLst>
        </pc:picChg>
      </pc:sldChg>
      <pc:sldChg chg="addSp delSp modSp new mod">
        <pc:chgData name="Zeng Changyu" userId="b386cff7747a148b" providerId="LiveId" clId="{2FB021F6-317F-467C-98FC-FE3A3783F571}" dt="2021-08-27T06:31:19.744" v="3280" actId="1076"/>
        <pc:sldMkLst>
          <pc:docMk/>
          <pc:sldMk cId="2890157118" sldId="269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2890157118" sldId="269"/>
            <ac:spMk id="2" creationId="{8FE9F466-A8CA-4255-89A5-A3DCB2F43D38}"/>
          </ac:spMkLst>
        </pc:spChg>
        <pc:spChg chg="del mod">
          <ac:chgData name="Zeng Changyu" userId="b386cff7747a148b" providerId="LiveId" clId="{2FB021F6-317F-467C-98FC-FE3A3783F571}" dt="2021-08-25T07:38:12.760" v="2975" actId="478"/>
          <ac:spMkLst>
            <pc:docMk/>
            <pc:sldMk cId="2890157118" sldId="269"/>
            <ac:spMk id="3" creationId="{28175922-2E1D-4905-AB92-DFC9AB483700}"/>
          </ac:spMkLst>
        </pc:spChg>
        <pc:picChg chg="add del mod">
          <ac:chgData name="Zeng Changyu" userId="b386cff7747a148b" providerId="LiveId" clId="{2FB021F6-317F-467C-98FC-FE3A3783F571}" dt="2021-08-25T07:39:15.660" v="2983" actId="478"/>
          <ac:picMkLst>
            <pc:docMk/>
            <pc:sldMk cId="2890157118" sldId="269"/>
            <ac:picMk id="5" creationId="{4C8EA248-6408-47AA-8FE5-1C82778B75EB}"/>
          </ac:picMkLst>
        </pc:picChg>
        <pc:picChg chg="add mod">
          <ac:chgData name="Zeng Changyu" userId="b386cff7747a148b" providerId="LiveId" clId="{2FB021F6-317F-467C-98FC-FE3A3783F571}" dt="2021-08-27T06:31:18.227" v="3279" actId="1076"/>
          <ac:picMkLst>
            <pc:docMk/>
            <pc:sldMk cId="2890157118" sldId="269"/>
            <ac:picMk id="7" creationId="{A51224B2-800C-4BD9-94D6-4577590CABC6}"/>
          </ac:picMkLst>
        </pc:picChg>
        <pc:picChg chg="add del mod">
          <ac:chgData name="Zeng Changyu" userId="b386cff7747a148b" providerId="LiveId" clId="{2FB021F6-317F-467C-98FC-FE3A3783F571}" dt="2021-08-27T06:29:56.702" v="3273" actId="478"/>
          <ac:picMkLst>
            <pc:docMk/>
            <pc:sldMk cId="2890157118" sldId="269"/>
            <ac:picMk id="9" creationId="{6848F770-808F-44B5-94FA-01F3A7AD1994}"/>
          </ac:picMkLst>
        </pc:picChg>
        <pc:picChg chg="add mod">
          <ac:chgData name="Zeng Changyu" userId="b386cff7747a148b" providerId="LiveId" clId="{2FB021F6-317F-467C-98FC-FE3A3783F571}" dt="2021-08-27T06:30:00.410" v="3274" actId="1076"/>
          <ac:picMkLst>
            <pc:docMk/>
            <pc:sldMk cId="2890157118" sldId="269"/>
            <ac:picMk id="11" creationId="{B54078C4-3974-49EE-AA0E-AC57BF36F506}"/>
          </ac:picMkLst>
        </pc:picChg>
        <pc:picChg chg="add mod">
          <ac:chgData name="Zeng Changyu" userId="b386cff7747a148b" providerId="LiveId" clId="{2FB021F6-317F-467C-98FC-FE3A3783F571}" dt="2021-08-27T06:31:19.744" v="3280" actId="1076"/>
          <ac:picMkLst>
            <pc:docMk/>
            <pc:sldMk cId="2890157118" sldId="269"/>
            <ac:picMk id="13" creationId="{9CFE9716-774F-4313-9252-40B3AA77160B}"/>
          </ac:picMkLst>
        </pc:picChg>
      </pc:sldChg>
      <pc:sldChg chg="addSp delSp modSp new mod">
        <pc:chgData name="Zeng Changyu" userId="b386cff7747a148b" providerId="LiveId" clId="{2FB021F6-317F-467C-98FC-FE3A3783F571}" dt="2021-08-27T06:32:31.592" v="3311" actId="1076"/>
        <pc:sldMkLst>
          <pc:docMk/>
          <pc:sldMk cId="2982752439" sldId="270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2982752439" sldId="270"/>
            <ac:spMk id="2" creationId="{B994862A-2BAF-42C5-A1F3-DD9EFB770F54}"/>
          </ac:spMkLst>
        </pc:spChg>
        <pc:spChg chg="del mod">
          <ac:chgData name="Zeng Changyu" userId="b386cff7747a148b" providerId="LiveId" clId="{2FB021F6-317F-467C-98FC-FE3A3783F571}" dt="2021-08-25T07:42:26.532" v="3006" actId="478"/>
          <ac:spMkLst>
            <pc:docMk/>
            <pc:sldMk cId="2982752439" sldId="270"/>
            <ac:spMk id="3" creationId="{9E43E410-9E2D-483F-B063-345C06D217EA}"/>
          </ac:spMkLst>
        </pc:spChg>
        <pc:spChg chg="add mod">
          <ac:chgData name="Zeng Changyu" userId="b386cff7747a148b" providerId="LiveId" clId="{2FB021F6-317F-467C-98FC-FE3A3783F571}" dt="2021-08-27T06:31:47.352" v="3292" actId="1076"/>
          <ac:spMkLst>
            <pc:docMk/>
            <pc:sldMk cId="2982752439" sldId="270"/>
            <ac:spMk id="15" creationId="{E5D4EB6A-14FE-4EB0-96DE-FB79A9A93259}"/>
          </ac:spMkLst>
        </pc:spChg>
        <pc:picChg chg="add del mod">
          <ac:chgData name="Zeng Changyu" userId="b386cff7747a148b" providerId="LiveId" clId="{2FB021F6-317F-467C-98FC-FE3A3783F571}" dt="2021-08-25T07:44:00.811" v="3012" actId="478"/>
          <ac:picMkLst>
            <pc:docMk/>
            <pc:sldMk cId="2982752439" sldId="270"/>
            <ac:picMk id="5" creationId="{8620DAFB-5CA6-49C7-8199-F395C2AA541B}"/>
          </ac:picMkLst>
        </pc:picChg>
        <pc:picChg chg="add mod">
          <ac:chgData name="Zeng Changyu" userId="b386cff7747a148b" providerId="LiveId" clId="{2FB021F6-317F-467C-98FC-FE3A3783F571}" dt="2021-08-27T06:32:26.885" v="3309" actId="1076"/>
          <ac:picMkLst>
            <pc:docMk/>
            <pc:sldMk cId="2982752439" sldId="270"/>
            <ac:picMk id="7" creationId="{445578EB-E00F-457C-95E5-03738661536F}"/>
          </ac:picMkLst>
        </pc:picChg>
        <pc:picChg chg="add mod">
          <ac:chgData name="Zeng Changyu" userId="b386cff7747a148b" providerId="LiveId" clId="{2FB021F6-317F-467C-98FC-FE3A3783F571}" dt="2021-08-27T06:31:27.765" v="3284" actId="1076"/>
          <ac:picMkLst>
            <pc:docMk/>
            <pc:sldMk cId="2982752439" sldId="270"/>
            <ac:picMk id="9" creationId="{CDAC199C-54F4-455F-8705-435E6CE1C099}"/>
          </ac:picMkLst>
        </pc:picChg>
        <pc:picChg chg="add del mod">
          <ac:chgData name="Zeng Changyu" userId="b386cff7747a148b" providerId="LiveId" clId="{2FB021F6-317F-467C-98FC-FE3A3783F571}" dt="2021-08-27T06:32:31.592" v="3311" actId="1076"/>
          <ac:picMkLst>
            <pc:docMk/>
            <pc:sldMk cId="2982752439" sldId="270"/>
            <ac:picMk id="10" creationId="{00FC9DA8-1D28-4FC6-80CC-89DAE59694BA}"/>
          </ac:picMkLst>
        </pc:picChg>
        <pc:picChg chg="add mod">
          <ac:chgData name="Zeng Changyu" userId="b386cff7747a148b" providerId="LiveId" clId="{2FB021F6-317F-467C-98FC-FE3A3783F571}" dt="2021-08-27T06:31:54.705" v="3295" actId="1076"/>
          <ac:picMkLst>
            <pc:docMk/>
            <pc:sldMk cId="2982752439" sldId="270"/>
            <ac:picMk id="12" creationId="{5A3FA530-0A31-4D60-B251-02D5D794923F}"/>
          </ac:picMkLst>
        </pc:picChg>
        <pc:picChg chg="add mod">
          <ac:chgData name="Zeng Changyu" userId="b386cff7747a148b" providerId="LiveId" clId="{2FB021F6-317F-467C-98FC-FE3A3783F571}" dt="2021-08-27T06:31:44.308" v="3291" actId="1076"/>
          <ac:picMkLst>
            <pc:docMk/>
            <pc:sldMk cId="2982752439" sldId="270"/>
            <ac:picMk id="14" creationId="{8C36F19F-DAD1-4A35-B285-4DF04364FD59}"/>
          </ac:picMkLst>
        </pc:picChg>
        <pc:cxnChg chg="add del mod">
          <ac:chgData name="Zeng Changyu" userId="b386cff7747a148b" providerId="LiveId" clId="{2FB021F6-317F-467C-98FC-FE3A3783F571}" dt="2021-08-25T07:53:47.933" v="3037" actId="11529"/>
          <ac:cxnSpMkLst>
            <pc:docMk/>
            <pc:sldMk cId="2982752439" sldId="270"/>
            <ac:cxnSpMk id="17" creationId="{1FB05B04-72F3-403D-A230-8B1E4C39ADA4}"/>
          </ac:cxnSpMkLst>
        </pc:cxnChg>
      </pc:sldChg>
      <pc:sldChg chg="addSp delSp modSp new mod">
        <pc:chgData name="Zeng Changyu" userId="b386cff7747a148b" providerId="LiveId" clId="{2FB021F6-317F-467C-98FC-FE3A3783F571}" dt="2021-08-27T06:34:16.280" v="3344" actId="1076"/>
        <pc:sldMkLst>
          <pc:docMk/>
          <pc:sldMk cId="3774548650" sldId="271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3774548650" sldId="271"/>
            <ac:spMk id="2" creationId="{9B43A4DE-71BB-4BF1-8699-8B7CC762C1CD}"/>
          </ac:spMkLst>
        </pc:spChg>
        <pc:spChg chg="del">
          <ac:chgData name="Zeng Changyu" userId="b386cff7747a148b" providerId="LiveId" clId="{2FB021F6-317F-467C-98FC-FE3A3783F571}" dt="2021-08-25T07:56:04.364" v="3054" actId="478"/>
          <ac:spMkLst>
            <pc:docMk/>
            <pc:sldMk cId="3774548650" sldId="271"/>
            <ac:spMk id="3" creationId="{1BF14CA5-6FCC-4E64-AB2C-F307B1B16EFE}"/>
          </ac:spMkLst>
        </pc:spChg>
        <pc:picChg chg="add del mod">
          <ac:chgData name="Zeng Changyu" userId="b386cff7747a148b" providerId="LiveId" clId="{2FB021F6-317F-467C-98FC-FE3A3783F571}" dt="2021-08-27T06:33:28.576" v="3334" actId="478"/>
          <ac:picMkLst>
            <pc:docMk/>
            <pc:sldMk cId="3774548650" sldId="271"/>
            <ac:picMk id="4" creationId="{545A1EA5-618C-472A-926D-A4894486D4F6}"/>
          </ac:picMkLst>
        </pc:picChg>
        <pc:picChg chg="add del mod">
          <ac:chgData name="Zeng Changyu" userId="b386cff7747a148b" providerId="LiveId" clId="{2FB021F6-317F-467C-98FC-FE3A3783F571}" dt="2021-08-25T07:56:54.419" v="3063" actId="478"/>
          <ac:picMkLst>
            <pc:docMk/>
            <pc:sldMk cId="3774548650" sldId="271"/>
            <ac:picMk id="5" creationId="{41BF9E2E-6C74-409D-8230-F7186F2AD632}"/>
          </ac:picMkLst>
        </pc:picChg>
        <pc:picChg chg="add mod">
          <ac:chgData name="Zeng Changyu" userId="b386cff7747a148b" providerId="LiveId" clId="{2FB021F6-317F-467C-98FC-FE3A3783F571}" dt="2021-08-27T06:33:45.868" v="3340" actId="1076"/>
          <ac:picMkLst>
            <pc:docMk/>
            <pc:sldMk cId="3774548650" sldId="271"/>
            <ac:picMk id="7" creationId="{F2E572FA-072F-4260-BF9F-E385AA153950}"/>
          </ac:picMkLst>
        </pc:picChg>
        <pc:picChg chg="add mod">
          <ac:chgData name="Zeng Changyu" userId="b386cff7747a148b" providerId="LiveId" clId="{2FB021F6-317F-467C-98FC-FE3A3783F571}" dt="2021-08-27T06:33:52.394" v="3342" actId="1076"/>
          <ac:picMkLst>
            <pc:docMk/>
            <pc:sldMk cId="3774548650" sldId="271"/>
            <ac:picMk id="8" creationId="{368D472E-CB7F-44A7-A18D-8645B3DC6A63}"/>
          </ac:picMkLst>
        </pc:picChg>
        <pc:picChg chg="add mod">
          <ac:chgData name="Zeng Changyu" userId="b386cff7747a148b" providerId="LiveId" clId="{2FB021F6-317F-467C-98FC-FE3A3783F571}" dt="2021-08-27T06:33:48.153" v="3341" actId="1076"/>
          <ac:picMkLst>
            <pc:docMk/>
            <pc:sldMk cId="3774548650" sldId="271"/>
            <ac:picMk id="9" creationId="{4343151C-EFE0-4529-BB41-3FAEEB55CFA3}"/>
          </ac:picMkLst>
        </pc:picChg>
        <pc:picChg chg="add mod">
          <ac:chgData name="Zeng Changyu" userId="b386cff7747a148b" providerId="LiveId" clId="{2FB021F6-317F-467C-98FC-FE3A3783F571}" dt="2021-08-27T06:34:15.202" v="3343" actId="1076"/>
          <ac:picMkLst>
            <pc:docMk/>
            <pc:sldMk cId="3774548650" sldId="271"/>
            <ac:picMk id="10" creationId="{64A56A95-F0D7-4DE4-AD26-4769A3B1DA4F}"/>
          </ac:picMkLst>
        </pc:picChg>
        <pc:picChg chg="add mod">
          <ac:chgData name="Zeng Changyu" userId="b386cff7747a148b" providerId="LiveId" clId="{2FB021F6-317F-467C-98FC-FE3A3783F571}" dt="2021-08-27T06:34:16.280" v="3344" actId="1076"/>
          <ac:picMkLst>
            <pc:docMk/>
            <pc:sldMk cId="3774548650" sldId="271"/>
            <ac:picMk id="12" creationId="{CA0CBD91-75F3-4DF8-91BE-FEBE5BE69213}"/>
          </ac:picMkLst>
        </pc:picChg>
      </pc:sldChg>
      <pc:sldChg chg="addSp delSp modSp new mod">
        <pc:chgData name="Zeng Changyu" userId="b386cff7747a148b" providerId="LiveId" clId="{2FB021F6-317F-467C-98FC-FE3A3783F571}" dt="2021-08-27T06:34:41.293" v="3351" actId="1076"/>
        <pc:sldMkLst>
          <pc:docMk/>
          <pc:sldMk cId="2688359123" sldId="272"/>
        </pc:sldMkLst>
        <pc:spChg chg="mod">
          <ac:chgData name="Zeng Changyu" userId="b386cff7747a148b" providerId="LiveId" clId="{2FB021F6-317F-467C-98FC-FE3A3783F571}" dt="2021-08-27T05:46:10.912" v="3184"/>
          <ac:spMkLst>
            <pc:docMk/>
            <pc:sldMk cId="2688359123" sldId="272"/>
            <ac:spMk id="2" creationId="{19FA35F3-51E3-4806-A419-51E53352E2DF}"/>
          </ac:spMkLst>
        </pc:spChg>
        <pc:spChg chg="del mod">
          <ac:chgData name="Zeng Changyu" userId="b386cff7747a148b" providerId="LiveId" clId="{2FB021F6-317F-467C-98FC-FE3A3783F571}" dt="2021-08-25T08:06:53.603" v="3097" actId="478"/>
          <ac:spMkLst>
            <pc:docMk/>
            <pc:sldMk cId="2688359123" sldId="272"/>
            <ac:spMk id="3" creationId="{95B24401-67E1-49AB-9464-CA7E3E76936C}"/>
          </ac:spMkLst>
        </pc:spChg>
        <pc:spChg chg="add del mod">
          <ac:chgData name="Zeng Changyu" userId="b386cff7747a148b" providerId="LiveId" clId="{2FB021F6-317F-467C-98FC-FE3A3783F571}" dt="2021-08-27T06:34:31.208" v="3346" actId="478"/>
          <ac:spMkLst>
            <pc:docMk/>
            <pc:sldMk cId="2688359123" sldId="272"/>
            <ac:spMk id="9" creationId="{853FC832-2C7B-444A-938B-7A8BEA249BB3}"/>
          </ac:spMkLst>
        </pc:spChg>
        <pc:spChg chg="add del mod">
          <ac:chgData name="Zeng Changyu" userId="b386cff7747a148b" providerId="LiveId" clId="{2FB021F6-317F-467C-98FC-FE3A3783F571}" dt="2021-08-25T08:08:54.420" v="3119" actId="478"/>
          <ac:spMkLst>
            <pc:docMk/>
            <pc:sldMk cId="2688359123" sldId="272"/>
            <ac:spMk id="10" creationId="{45F2206A-FF18-4CA5-BBF2-4D321E7289D8}"/>
          </ac:spMkLst>
        </pc:spChg>
        <pc:picChg chg="add mod">
          <ac:chgData name="Zeng Changyu" userId="b386cff7747a148b" providerId="LiveId" clId="{2FB021F6-317F-467C-98FC-FE3A3783F571}" dt="2021-08-27T06:34:39.668" v="3350" actId="1076"/>
          <ac:picMkLst>
            <pc:docMk/>
            <pc:sldMk cId="2688359123" sldId="272"/>
            <ac:picMk id="5" creationId="{73782F49-81FE-4D7F-9316-E46E2767B71F}"/>
          </ac:picMkLst>
        </pc:picChg>
        <pc:picChg chg="add del mod">
          <ac:chgData name="Zeng Changyu" userId="b386cff7747a148b" providerId="LiveId" clId="{2FB021F6-317F-467C-98FC-FE3A3783F571}" dt="2021-08-27T06:34:32.871" v="3347" actId="478"/>
          <ac:picMkLst>
            <pc:docMk/>
            <pc:sldMk cId="2688359123" sldId="272"/>
            <ac:picMk id="6" creationId="{8F37C7EE-B0EB-4E84-A461-37E28944C7E2}"/>
          </ac:picMkLst>
        </pc:picChg>
        <pc:picChg chg="add mod">
          <ac:chgData name="Zeng Changyu" userId="b386cff7747a148b" providerId="LiveId" clId="{2FB021F6-317F-467C-98FC-FE3A3783F571}" dt="2021-08-27T06:34:41.293" v="3351" actId="1076"/>
          <ac:picMkLst>
            <pc:docMk/>
            <pc:sldMk cId="2688359123" sldId="272"/>
            <ac:picMk id="8" creationId="{22A90E4F-17FF-4DE0-AF19-35491DEE3889}"/>
          </ac:picMkLst>
        </pc:picChg>
      </pc:sldChg>
      <pc:sldChg chg="delSp modSp new mod setBg">
        <pc:chgData name="Zeng Changyu" userId="b386cff7747a148b" providerId="LiveId" clId="{2FB021F6-317F-467C-98FC-FE3A3783F571}" dt="2021-08-27T06:34:49.591" v="3352" actId="20577"/>
        <pc:sldMkLst>
          <pc:docMk/>
          <pc:sldMk cId="210391179" sldId="273"/>
        </pc:sldMkLst>
        <pc:spChg chg="mod">
          <ac:chgData name="Zeng Changyu" userId="b386cff7747a148b" providerId="LiveId" clId="{2FB021F6-317F-467C-98FC-FE3A3783F571}" dt="2021-08-27T06:34:49.591" v="3352" actId="20577"/>
          <ac:spMkLst>
            <pc:docMk/>
            <pc:sldMk cId="210391179" sldId="273"/>
            <ac:spMk id="2" creationId="{5694B332-966C-4161-9438-2CFAB9582B45}"/>
          </ac:spMkLst>
        </pc:spChg>
        <pc:spChg chg="del">
          <ac:chgData name="Zeng Changyu" userId="b386cff7747a148b" providerId="LiveId" clId="{2FB021F6-317F-467C-98FC-FE3A3783F571}" dt="2021-08-25T08:09:46.916" v="3142" actId="478"/>
          <ac:spMkLst>
            <pc:docMk/>
            <pc:sldMk cId="210391179" sldId="273"/>
            <ac:spMk id="3" creationId="{755BFB13-ECEB-47DC-AF49-4C9600304B1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6A0F2-C514-4E0D-A886-7BA6DC146FE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CB71D94-31BE-4A06-BFC8-C8C45BB282D7}">
      <dgm:prSet phldrT="[文本]"/>
      <dgm:spPr/>
      <dgm:t>
        <a:bodyPr/>
        <a:lstStyle/>
        <a:p>
          <a:r>
            <a:rPr lang="en-US" altLang="zh-CN" dirty="0"/>
            <a:t>1950 Turing</a:t>
          </a:r>
          <a:endParaRPr lang="zh-CN" altLang="en-US" dirty="0"/>
        </a:p>
      </dgm:t>
    </dgm:pt>
    <dgm:pt modelId="{F243C8DA-D941-4DBB-B266-34AF4965CA06}" type="parTrans" cxnId="{06A1738E-53EB-447E-A8B8-FB51484E367E}">
      <dgm:prSet/>
      <dgm:spPr/>
      <dgm:t>
        <a:bodyPr/>
        <a:lstStyle/>
        <a:p>
          <a:endParaRPr lang="zh-CN" altLang="en-US"/>
        </a:p>
      </dgm:t>
    </dgm:pt>
    <dgm:pt modelId="{3E4811AD-0D51-41D5-AF21-B1C6A560FDFA}" type="sibTrans" cxnId="{06A1738E-53EB-447E-A8B8-FB51484E367E}">
      <dgm:prSet/>
      <dgm:spPr/>
      <dgm:t>
        <a:bodyPr/>
        <a:lstStyle/>
        <a:p>
          <a:endParaRPr lang="zh-CN" altLang="en-US"/>
        </a:p>
      </dgm:t>
    </dgm:pt>
    <dgm:pt modelId="{1D49060F-6B25-4852-A70F-CFC682EE7C0B}">
      <dgm:prSet phldrT="[文本]"/>
      <dgm:spPr/>
      <dgm:t>
        <a:bodyPr/>
        <a:lstStyle/>
        <a:p>
          <a:r>
            <a:rPr lang="en-US" altLang="zh-CN" dirty="0"/>
            <a:t>1956-1974</a:t>
          </a:r>
        </a:p>
        <a:p>
          <a:r>
            <a:rPr lang="en-US" altLang="zh-CN" dirty="0"/>
            <a:t>Golden age</a:t>
          </a:r>
          <a:endParaRPr lang="zh-CN" altLang="en-US" dirty="0"/>
        </a:p>
      </dgm:t>
    </dgm:pt>
    <dgm:pt modelId="{CBD40020-F009-47A2-A81D-1515D5420FCA}" type="parTrans" cxnId="{3AA5AA97-68F4-4D3A-BA76-CDD35C761FBE}">
      <dgm:prSet/>
      <dgm:spPr/>
      <dgm:t>
        <a:bodyPr/>
        <a:lstStyle/>
        <a:p>
          <a:endParaRPr lang="zh-CN" altLang="en-US"/>
        </a:p>
      </dgm:t>
    </dgm:pt>
    <dgm:pt modelId="{35FABB1E-5DCD-4BF3-B83A-71C6DDBAC496}" type="sibTrans" cxnId="{3AA5AA97-68F4-4D3A-BA76-CDD35C761FBE}">
      <dgm:prSet/>
      <dgm:spPr/>
      <dgm:t>
        <a:bodyPr/>
        <a:lstStyle/>
        <a:p>
          <a:endParaRPr lang="zh-CN" altLang="en-US"/>
        </a:p>
      </dgm:t>
    </dgm:pt>
    <dgm:pt modelId="{023CEC8C-DA09-497D-B62E-731FADAE8123}">
      <dgm:prSet phldrT="[文本]" phldr="1"/>
      <dgm:spPr/>
      <dgm:t>
        <a:bodyPr/>
        <a:lstStyle/>
        <a:p>
          <a:endParaRPr lang="zh-CN" altLang="en-US" dirty="0"/>
        </a:p>
      </dgm:t>
    </dgm:pt>
    <dgm:pt modelId="{4A669199-6C5D-4925-94BB-5E5713E839B8}" type="parTrans" cxnId="{FA664082-B012-405C-A47C-68E29ED9109E}">
      <dgm:prSet/>
      <dgm:spPr/>
      <dgm:t>
        <a:bodyPr/>
        <a:lstStyle/>
        <a:p>
          <a:endParaRPr lang="zh-CN" altLang="en-US"/>
        </a:p>
      </dgm:t>
    </dgm:pt>
    <dgm:pt modelId="{89C556C9-6291-48B1-A3B4-163418F1D064}" type="sibTrans" cxnId="{FA664082-B012-405C-A47C-68E29ED9109E}">
      <dgm:prSet/>
      <dgm:spPr/>
      <dgm:t>
        <a:bodyPr/>
        <a:lstStyle/>
        <a:p>
          <a:endParaRPr lang="zh-CN" altLang="en-US"/>
        </a:p>
      </dgm:t>
    </dgm:pt>
    <dgm:pt modelId="{B1C56551-6AD2-41BC-85B0-B0A05C2D4019}">
      <dgm:prSet phldrT="[文本]"/>
      <dgm:spPr/>
      <dgm:t>
        <a:bodyPr/>
        <a:lstStyle/>
        <a:p>
          <a:r>
            <a:rPr lang="en-US" altLang="zh-CN" dirty="0"/>
            <a:t>1956 </a:t>
          </a:r>
        </a:p>
        <a:p>
          <a:r>
            <a:rPr lang="en-US" altLang="zh-CN" dirty="0" err="1"/>
            <a:t>Dartmounth</a:t>
          </a:r>
          <a:endParaRPr lang="en-US" altLang="zh-CN" dirty="0"/>
        </a:p>
        <a:p>
          <a:r>
            <a:rPr lang="en-US" altLang="zh-CN" dirty="0"/>
            <a:t>Conference</a:t>
          </a:r>
          <a:endParaRPr lang="zh-CN" altLang="en-US" dirty="0"/>
        </a:p>
      </dgm:t>
    </dgm:pt>
    <dgm:pt modelId="{31A9CDAE-F742-4692-BF9C-E4D9375035D9}" type="parTrans" cxnId="{077900AD-341D-4F49-AA2F-33978039D005}">
      <dgm:prSet/>
      <dgm:spPr/>
      <dgm:t>
        <a:bodyPr/>
        <a:lstStyle/>
        <a:p>
          <a:endParaRPr lang="zh-CN" altLang="en-US"/>
        </a:p>
      </dgm:t>
    </dgm:pt>
    <dgm:pt modelId="{3A6B452D-3871-4C3F-8BA2-9892C9E69C11}" type="sibTrans" cxnId="{077900AD-341D-4F49-AA2F-33978039D005}">
      <dgm:prSet/>
      <dgm:spPr/>
      <dgm:t>
        <a:bodyPr/>
        <a:lstStyle/>
        <a:p>
          <a:endParaRPr lang="zh-CN" altLang="en-US"/>
        </a:p>
      </dgm:t>
    </dgm:pt>
    <dgm:pt modelId="{06E74EBF-F6BC-4682-92C4-DBD4C0A3D210}">
      <dgm:prSet phldrT="[文本]"/>
      <dgm:spPr/>
      <dgm:t>
        <a:bodyPr/>
        <a:lstStyle/>
        <a:p>
          <a:r>
            <a:rPr lang="en-US" altLang="zh-CN" dirty="0"/>
            <a:t>1981-now</a:t>
          </a:r>
        </a:p>
        <a:p>
          <a:r>
            <a:rPr lang="en-US" altLang="zh-CN" dirty="0"/>
            <a:t>Machine learning and its application</a:t>
          </a:r>
          <a:endParaRPr lang="zh-CN" altLang="en-US" dirty="0"/>
        </a:p>
      </dgm:t>
    </dgm:pt>
    <dgm:pt modelId="{083C2B6A-6613-40B4-BCC1-8EAE1F4D8835}" type="parTrans" cxnId="{1D45DC49-0CA3-4E12-A218-E3D864E5AB12}">
      <dgm:prSet/>
      <dgm:spPr/>
      <dgm:t>
        <a:bodyPr/>
        <a:lstStyle/>
        <a:p>
          <a:endParaRPr lang="zh-CN" altLang="en-US"/>
        </a:p>
      </dgm:t>
    </dgm:pt>
    <dgm:pt modelId="{67263ED2-DADA-4F62-96DA-2EE863122EBE}" type="sibTrans" cxnId="{1D45DC49-0CA3-4E12-A218-E3D864E5AB12}">
      <dgm:prSet/>
      <dgm:spPr/>
      <dgm:t>
        <a:bodyPr/>
        <a:lstStyle/>
        <a:p>
          <a:endParaRPr lang="zh-CN" altLang="en-US"/>
        </a:p>
      </dgm:t>
    </dgm:pt>
    <dgm:pt modelId="{8835AC4C-2F75-4EF7-9949-F9BBD17322AC}">
      <dgm:prSet phldrT="[文本]"/>
      <dgm:spPr/>
      <dgm:t>
        <a:bodyPr/>
        <a:lstStyle/>
        <a:p>
          <a:r>
            <a:rPr lang="en-US" altLang="zh-CN" dirty="0"/>
            <a:t>1974-1980</a:t>
          </a:r>
        </a:p>
        <a:p>
          <a:r>
            <a:rPr lang="en-US" altLang="zh-CN" dirty="0"/>
            <a:t>Cold winter</a:t>
          </a:r>
          <a:endParaRPr lang="zh-CN" altLang="en-US" dirty="0"/>
        </a:p>
      </dgm:t>
    </dgm:pt>
    <dgm:pt modelId="{92B7C4B2-D888-4EE6-8524-0A13747CA3B8}" type="parTrans" cxnId="{01CC7C14-CFF9-44A8-A329-01CBE7C4D490}">
      <dgm:prSet/>
      <dgm:spPr/>
      <dgm:t>
        <a:bodyPr/>
        <a:lstStyle/>
        <a:p>
          <a:endParaRPr lang="zh-CN" altLang="en-US"/>
        </a:p>
      </dgm:t>
    </dgm:pt>
    <dgm:pt modelId="{1CB5C486-59BB-4B9A-8EB9-E681D566A038}" type="sibTrans" cxnId="{01CC7C14-CFF9-44A8-A329-01CBE7C4D490}">
      <dgm:prSet/>
      <dgm:spPr/>
      <dgm:t>
        <a:bodyPr/>
        <a:lstStyle/>
        <a:p>
          <a:endParaRPr lang="zh-CN" altLang="en-US"/>
        </a:p>
      </dgm:t>
    </dgm:pt>
    <dgm:pt modelId="{18532972-EC7B-4FB1-8F70-617BA4233299}" type="pres">
      <dgm:prSet presAssocID="{DD26A0F2-C514-4E0D-A886-7BA6DC146FEC}" presName="arrowDiagram" presStyleCnt="0">
        <dgm:presLayoutVars>
          <dgm:chMax val="5"/>
          <dgm:dir/>
          <dgm:resizeHandles val="exact"/>
        </dgm:presLayoutVars>
      </dgm:prSet>
      <dgm:spPr/>
    </dgm:pt>
    <dgm:pt modelId="{4EF569AB-8D3F-4F40-9067-ACC908C93E6B}" type="pres">
      <dgm:prSet presAssocID="{DD26A0F2-C514-4E0D-A886-7BA6DC146FEC}" presName="arrow" presStyleLbl="bgShp" presStyleIdx="0" presStyleCnt="1" custLinFactNeighborX="3673" custLinFactNeighborY="14667"/>
      <dgm:spPr/>
    </dgm:pt>
    <dgm:pt modelId="{D3BE09C3-368B-431B-AFAD-40D67DA4E34B}" type="pres">
      <dgm:prSet presAssocID="{DD26A0F2-C514-4E0D-A886-7BA6DC146FEC}" presName="arrowDiagram5" presStyleCnt="0"/>
      <dgm:spPr/>
    </dgm:pt>
    <dgm:pt modelId="{54593BB1-EF9B-41F3-ABCE-166E4C3F8E4C}" type="pres">
      <dgm:prSet presAssocID="{CCB71D94-31BE-4A06-BFC8-C8C45BB282D7}" presName="bullet5a" presStyleLbl="node1" presStyleIdx="0" presStyleCnt="5"/>
      <dgm:spPr/>
    </dgm:pt>
    <dgm:pt modelId="{9FACC2AC-8338-43F4-8443-3F178EE56202}" type="pres">
      <dgm:prSet presAssocID="{CCB71D94-31BE-4A06-BFC8-C8C45BB282D7}" presName="textBox5a" presStyleLbl="revTx" presStyleIdx="0" presStyleCnt="5">
        <dgm:presLayoutVars>
          <dgm:bulletEnabled val="1"/>
        </dgm:presLayoutVars>
      </dgm:prSet>
      <dgm:spPr/>
    </dgm:pt>
    <dgm:pt modelId="{EE073C8E-70B8-4AD3-92D8-12732203572D}" type="pres">
      <dgm:prSet presAssocID="{B1C56551-6AD2-41BC-85B0-B0A05C2D4019}" presName="bullet5b" presStyleLbl="node1" presStyleIdx="1" presStyleCnt="5"/>
      <dgm:spPr/>
    </dgm:pt>
    <dgm:pt modelId="{DDF33E0D-F612-4205-AEDF-CB535DEF4172}" type="pres">
      <dgm:prSet presAssocID="{B1C56551-6AD2-41BC-85B0-B0A05C2D4019}" presName="textBox5b" presStyleLbl="revTx" presStyleIdx="1" presStyleCnt="5">
        <dgm:presLayoutVars>
          <dgm:bulletEnabled val="1"/>
        </dgm:presLayoutVars>
      </dgm:prSet>
      <dgm:spPr/>
    </dgm:pt>
    <dgm:pt modelId="{E8794559-5694-4318-A422-93364B00260D}" type="pres">
      <dgm:prSet presAssocID="{1D49060F-6B25-4852-A70F-CFC682EE7C0B}" presName="bullet5c" presStyleLbl="node1" presStyleIdx="2" presStyleCnt="5"/>
      <dgm:spPr/>
    </dgm:pt>
    <dgm:pt modelId="{313C3168-346D-4360-9297-86F6CBD53017}" type="pres">
      <dgm:prSet presAssocID="{1D49060F-6B25-4852-A70F-CFC682EE7C0B}" presName="textBox5c" presStyleLbl="revTx" presStyleIdx="2" presStyleCnt="5">
        <dgm:presLayoutVars>
          <dgm:bulletEnabled val="1"/>
        </dgm:presLayoutVars>
      </dgm:prSet>
      <dgm:spPr/>
    </dgm:pt>
    <dgm:pt modelId="{2D886EBF-D38A-42E1-AB59-53742012DC63}" type="pres">
      <dgm:prSet presAssocID="{8835AC4C-2F75-4EF7-9949-F9BBD17322AC}" presName="bullet5d" presStyleLbl="node1" presStyleIdx="3" presStyleCnt="5"/>
      <dgm:spPr/>
    </dgm:pt>
    <dgm:pt modelId="{ECAAE73D-EAEC-44C1-94B3-7D8490BE0AEA}" type="pres">
      <dgm:prSet presAssocID="{8835AC4C-2F75-4EF7-9949-F9BBD17322AC}" presName="textBox5d" presStyleLbl="revTx" presStyleIdx="3" presStyleCnt="5">
        <dgm:presLayoutVars>
          <dgm:bulletEnabled val="1"/>
        </dgm:presLayoutVars>
      </dgm:prSet>
      <dgm:spPr/>
    </dgm:pt>
    <dgm:pt modelId="{D9E0D855-3B91-4C5D-B187-F686EC520256}" type="pres">
      <dgm:prSet presAssocID="{06E74EBF-F6BC-4682-92C4-DBD4C0A3D210}" presName="bullet5e" presStyleLbl="node1" presStyleIdx="4" presStyleCnt="5"/>
      <dgm:spPr/>
    </dgm:pt>
    <dgm:pt modelId="{404044EE-1080-4C94-AED4-65A278BE7713}" type="pres">
      <dgm:prSet presAssocID="{06E74EBF-F6BC-4682-92C4-DBD4C0A3D210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B60EF00D-126A-4559-B7AF-B99CB5C84418}" type="presOf" srcId="{06E74EBF-F6BC-4682-92C4-DBD4C0A3D210}" destId="{404044EE-1080-4C94-AED4-65A278BE7713}" srcOrd="0" destOrd="0" presId="urn:microsoft.com/office/officeart/2005/8/layout/arrow2"/>
    <dgm:cxn modelId="{01CC7C14-CFF9-44A8-A329-01CBE7C4D490}" srcId="{DD26A0F2-C514-4E0D-A886-7BA6DC146FEC}" destId="{8835AC4C-2F75-4EF7-9949-F9BBD17322AC}" srcOrd="3" destOrd="0" parTransId="{92B7C4B2-D888-4EE6-8524-0A13747CA3B8}" sibTransId="{1CB5C486-59BB-4B9A-8EB9-E681D566A038}"/>
    <dgm:cxn modelId="{0AC00C22-3334-4B2C-A829-26983A68F9DB}" type="presOf" srcId="{1D49060F-6B25-4852-A70F-CFC682EE7C0B}" destId="{313C3168-346D-4360-9297-86F6CBD53017}" srcOrd="0" destOrd="0" presId="urn:microsoft.com/office/officeart/2005/8/layout/arrow2"/>
    <dgm:cxn modelId="{52FE2463-82C5-4E05-A428-306B561B73EC}" type="presOf" srcId="{8835AC4C-2F75-4EF7-9949-F9BBD17322AC}" destId="{ECAAE73D-EAEC-44C1-94B3-7D8490BE0AEA}" srcOrd="0" destOrd="0" presId="urn:microsoft.com/office/officeart/2005/8/layout/arrow2"/>
    <dgm:cxn modelId="{1D45DC49-0CA3-4E12-A218-E3D864E5AB12}" srcId="{DD26A0F2-C514-4E0D-A886-7BA6DC146FEC}" destId="{06E74EBF-F6BC-4682-92C4-DBD4C0A3D210}" srcOrd="4" destOrd="0" parTransId="{083C2B6A-6613-40B4-BCC1-8EAE1F4D8835}" sibTransId="{67263ED2-DADA-4F62-96DA-2EE863122EBE}"/>
    <dgm:cxn modelId="{30145370-3779-4352-BDB4-B6F69DCCD8F7}" type="presOf" srcId="{DD26A0F2-C514-4E0D-A886-7BA6DC146FEC}" destId="{18532972-EC7B-4FB1-8F70-617BA4233299}" srcOrd="0" destOrd="0" presId="urn:microsoft.com/office/officeart/2005/8/layout/arrow2"/>
    <dgm:cxn modelId="{FA664082-B012-405C-A47C-68E29ED9109E}" srcId="{DD26A0F2-C514-4E0D-A886-7BA6DC146FEC}" destId="{023CEC8C-DA09-497D-B62E-731FADAE8123}" srcOrd="5" destOrd="0" parTransId="{4A669199-6C5D-4925-94BB-5E5713E839B8}" sibTransId="{89C556C9-6291-48B1-A3B4-163418F1D064}"/>
    <dgm:cxn modelId="{06A1738E-53EB-447E-A8B8-FB51484E367E}" srcId="{DD26A0F2-C514-4E0D-A886-7BA6DC146FEC}" destId="{CCB71D94-31BE-4A06-BFC8-C8C45BB282D7}" srcOrd="0" destOrd="0" parTransId="{F243C8DA-D941-4DBB-B266-34AF4965CA06}" sibTransId="{3E4811AD-0D51-41D5-AF21-B1C6A560FDFA}"/>
    <dgm:cxn modelId="{3AA5AA97-68F4-4D3A-BA76-CDD35C761FBE}" srcId="{DD26A0F2-C514-4E0D-A886-7BA6DC146FEC}" destId="{1D49060F-6B25-4852-A70F-CFC682EE7C0B}" srcOrd="2" destOrd="0" parTransId="{CBD40020-F009-47A2-A81D-1515D5420FCA}" sibTransId="{35FABB1E-5DCD-4BF3-B83A-71C6DDBAC496}"/>
    <dgm:cxn modelId="{7660109A-6994-4D7F-86C0-66C5E24BEB4D}" type="presOf" srcId="{CCB71D94-31BE-4A06-BFC8-C8C45BB282D7}" destId="{9FACC2AC-8338-43F4-8443-3F178EE56202}" srcOrd="0" destOrd="0" presId="urn:microsoft.com/office/officeart/2005/8/layout/arrow2"/>
    <dgm:cxn modelId="{077900AD-341D-4F49-AA2F-33978039D005}" srcId="{DD26A0F2-C514-4E0D-A886-7BA6DC146FEC}" destId="{B1C56551-6AD2-41BC-85B0-B0A05C2D4019}" srcOrd="1" destOrd="0" parTransId="{31A9CDAE-F742-4692-BF9C-E4D9375035D9}" sibTransId="{3A6B452D-3871-4C3F-8BA2-9892C9E69C11}"/>
    <dgm:cxn modelId="{4FAE8DFA-EDD3-450C-97EB-775EEA3F19E8}" type="presOf" srcId="{B1C56551-6AD2-41BC-85B0-B0A05C2D4019}" destId="{DDF33E0D-F612-4205-AEDF-CB535DEF4172}" srcOrd="0" destOrd="0" presId="urn:microsoft.com/office/officeart/2005/8/layout/arrow2"/>
    <dgm:cxn modelId="{5875A63C-8DFA-4F62-83B2-41F968CD8DC7}" type="presParOf" srcId="{18532972-EC7B-4FB1-8F70-617BA4233299}" destId="{4EF569AB-8D3F-4F40-9067-ACC908C93E6B}" srcOrd="0" destOrd="0" presId="urn:microsoft.com/office/officeart/2005/8/layout/arrow2"/>
    <dgm:cxn modelId="{DB2F34DA-F9D1-4832-8127-36CA1037D1EA}" type="presParOf" srcId="{18532972-EC7B-4FB1-8F70-617BA4233299}" destId="{D3BE09C3-368B-431B-AFAD-40D67DA4E34B}" srcOrd="1" destOrd="0" presId="urn:microsoft.com/office/officeart/2005/8/layout/arrow2"/>
    <dgm:cxn modelId="{36FFEA92-CE6E-4FCA-8F45-848762E4826E}" type="presParOf" srcId="{D3BE09C3-368B-431B-AFAD-40D67DA4E34B}" destId="{54593BB1-EF9B-41F3-ABCE-166E4C3F8E4C}" srcOrd="0" destOrd="0" presId="urn:microsoft.com/office/officeart/2005/8/layout/arrow2"/>
    <dgm:cxn modelId="{04A9F3B2-4054-4A82-A21E-64C6A2588E64}" type="presParOf" srcId="{D3BE09C3-368B-431B-AFAD-40D67DA4E34B}" destId="{9FACC2AC-8338-43F4-8443-3F178EE56202}" srcOrd="1" destOrd="0" presId="urn:microsoft.com/office/officeart/2005/8/layout/arrow2"/>
    <dgm:cxn modelId="{5C7E70AD-545D-40CB-8600-8EF38BD044CD}" type="presParOf" srcId="{D3BE09C3-368B-431B-AFAD-40D67DA4E34B}" destId="{EE073C8E-70B8-4AD3-92D8-12732203572D}" srcOrd="2" destOrd="0" presId="urn:microsoft.com/office/officeart/2005/8/layout/arrow2"/>
    <dgm:cxn modelId="{A5B2D797-7008-435F-9F17-8B4C77934922}" type="presParOf" srcId="{D3BE09C3-368B-431B-AFAD-40D67DA4E34B}" destId="{DDF33E0D-F612-4205-AEDF-CB535DEF4172}" srcOrd="3" destOrd="0" presId="urn:microsoft.com/office/officeart/2005/8/layout/arrow2"/>
    <dgm:cxn modelId="{94162CD2-9892-47FF-9A07-7CB9B44EC3B9}" type="presParOf" srcId="{D3BE09C3-368B-431B-AFAD-40D67DA4E34B}" destId="{E8794559-5694-4318-A422-93364B00260D}" srcOrd="4" destOrd="0" presId="urn:microsoft.com/office/officeart/2005/8/layout/arrow2"/>
    <dgm:cxn modelId="{FA5EAE95-7426-4EB6-ADFD-A5609FB5A818}" type="presParOf" srcId="{D3BE09C3-368B-431B-AFAD-40D67DA4E34B}" destId="{313C3168-346D-4360-9297-86F6CBD53017}" srcOrd="5" destOrd="0" presId="urn:microsoft.com/office/officeart/2005/8/layout/arrow2"/>
    <dgm:cxn modelId="{83C17FFD-250A-46BA-ADD5-AEDF577C1E79}" type="presParOf" srcId="{D3BE09C3-368B-431B-AFAD-40D67DA4E34B}" destId="{2D886EBF-D38A-42E1-AB59-53742012DC63}" srcOrd="6" destOrd="0" presId="urn:microsoft.com/office/officeart/2005/8/layout/arrow2"/>
    <dgm:cxn modelId="{DAEF186E-586D-41AB-99EE-7FF351ED1067}" type="presParOf" srcId="{D3BE09C3-368B-431B-AFAD-40D67DA4E34B}" destId="{ECAAE73D-EAEC-44C1-94B3-7D8490BE0AEA}" srcOrd="7" destOrd="0" presId="urn:microsoft.com/office/officeart/2005/8/layout/arrow2"/>
    <dgm:cxn modelId="{5DD302CE-D8B3-4F52-88CF-4E574C797E0B}" type="presParOf" srcId="{D3BE09C3-368B-431B-AFAD-40D67DA4E34B}" destId="{D9E0D855-3B91-4C5D-B187-F686EC520256}" srcOrd="8" destOrd="0" presId="urn:microsoft.com/office/officeart/2005/8/layout/arrow2"/>
    <dgm:cxn modelId="{6A8E4AFE-A625-467D-9016-7E90D1D06E00}" type="presParOf" srcId="{D3BE09C3-368B-431B-AFAD-40D67DA4E34B}" destId="{404044EE-1080-4C94-AED4-65A278BE771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6F8B5-64C5-4A6C-9D6E-908DAE78EF2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D8D57C0-7E7B-4A58-A0F3-FA624762A294}">
      <dgm:prSet phldrT="[文本]"/>
      <dgm:spPr/>
      <dgm:t>
        <a:bodyPr/>
        <a:lstStyle/>
        <a:p>
          <a:r>
            <a:rPr lang="en-US" altLang="zh-CN" dirty="0"/>
            <a:t>Single goal</a:t>
          </a:r>
          <a:endParaRPr lang="zh-CN" altLang="en-US" dirty="0"/>
        </a:p>
      </dgm:t>
    </dgm:pt>
    <dgm:pt modelId="{5CC871A8-6B4A-4555-90D0-41A9F67836E7}" type="parTrans" cxnId="{D500C5A5-2A88-446A-A585-B2FED5DEF817}">
      <dgm:prSet/>
      <dgm:spPr/>
      <dgm:t>
        <a:bodyPr/>
        <a:lstStyle/>
        <a:p>
          <a:endParaRPr lang="zh-CN" altLang="en-US"/>
        </a:p>
      </dgm:t>
    </dgm:pt>
    <dgm:pt modelId="{CD3B90F5-9785-4F41-8466-DD7694B586F5}" type="sibTrans" cxnId="{D500C5A5-2A88-446A-A585-B2FED5DEF817}">
      <dgm:prSet/>
      <dgm:spPr/>
      <dgm:t>
        <a:bodyPr/>
        <a:lstStyle/>
        <a:p>
          <a:endParaRPr lang="zh-CN" altLang="en-US"/>
        </a:p>
      </dgm:t>
    </dgm:pt>
    <dgm:pt modelId="{4699814B-0C47-4F83-984D-FD2F515689EE}">
      <dgm:prSet phldrT="[文本]"/>
      <dgm:spPr/>
      <dgm:t>
        <a:bodyPr/>
        <a:lstStyle/>
        <a:p>
          <a:r>
            <a:rPr lang="en-US" altLang="zh-CN" dirty="0"/>
            <a:t>Complex behavior</a:t>
          </a:r>
          <a:endParaRPr lang="zh-CN" altLang="en-US" dirty="0"/>
        </a:p>
      </dgm:t>
    </dgm:pt>
    <dgm:pt modelId="{04CB78DB-25AD-4125-ACC5-C30448E878DC}" type="parTrans" cxnId="{93F6A38D-671E-4EF8-AE68-43C321F9D71F}">
      <dgm:prSet/>
      <dgm:spPr/>
      <dgm:t>
        <a:bodyPr/>
        <a:lstStyle/>
        <a:p>
          <a:endParaRPr lang="zh-CN" altLang="en-US"/>
        </a:p>
      </dgm:t>
    </dgm:pt>
    <dgm:pt modelId="{C3E16371-1F08-4DA3-BE43-3CC1EF1F7BE9}" type="sibTrans" cxnId="{93F6A38D-671E-4EF8-AE68-43C321F9D71F}">
      <dgm:prSet/>
      <dgm:spPr/>
      <dgm:t>
        <a:bodyPr/>
        <a:lstStyle/>
        <a:p>
          <a:endParaRPr lang="zh-CN" altLang="en-US"/>
        </a:p>
      </dgm:t>
    </dgm:pt>
    <dgm:pt modelId="{43C26A4B-F74E-4AE3-9ED9-F4254F7C970E}">
      <dgm:prSet phldrT="[文本]"/>
      <dgm:spPr/>
      <dgm:t>
        <a:bodyPr/>
        <a:lstStyle/>
        <a:p>
          <a:r>
            <a:rPr lang="en-US" altLang="zh-CN" dirty="0"/>
            <a:t>Multiple ability</a:t>
          </a:r>
          <a:endParaRPr lang="zh-CN" altLang="en-US" dirty="0"/>
        </a:p>
      </dgm:t>
    </dgm:pt>
    <dgm:pt modelId="{13F4019A-0D76-416C-BEE4-D4D3B6DD515F}" type="parTrans" cxnId="{35B0C6DC-B6F8-43F0-8097-7379199B46DC}">
      <dgm:prSet/>
      <dgm:spPr/>
      <dgm:t>
        <a:bodyPr/>
        <a:lstStyle/>
        <a:p>
          <a:endParaRPr lang="zh-CN" altLang="en-US"/>
        </a:p>
      </dgm:t>
    </dgm:pt>
    <dgm:pt modelId="{4C3283E1-A8DF-4F0F-82DB-1F4410F84349}" type="sibTrans" cxnId="{35B0C6DC-B6F8-43F0-8097-7379199B46DC}">
      <dgm:prSet/>
      <dgm:spPr/>
      <dgm:t>
        <a:bodyPr/>
        <a:lstStyle/>
        <a:p>
          <a:endParaRPr lang="zh-CN" altLang="en-US"/>
        </a:p>
      </dgm:t>
    </dgm:pt>
    <dgm:pt modelId="{4564A9F2-7160-434E-BB78-4A27FB581D09}" type="pres">
      <dgm:prSet presAssocID="{1DC6F8B5-64C5-4A6C-9D6E-908DAE78EF22}" presName="Name0" presStyleCnt="0">
        <dgm:presLayoutVars>
          <dgm:dir/>
          <dgm:animLvl val="lvl"/>
          <dgm:resizeHandles val="exact"/>
        </dgm:presLayoutVars>
      </dgm:prSet>
      <dgm:spPr/>
    </dgm:pt>
    <dgm:pt modelId="{2E0B4DD5-68B8-46D0-86CB-F69D6D7E837A}" type="pres">
      <dgm:prSet presAssocID="{7D8D57C0-7E7B-4A58-A0F3-FA624762A29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C0E8E7C-9BE1-4BA7-A033-39571DC1D54D}" type="pres">
      <dgm:prSet presAssocID="{CD3B90F5-9785-4F41-8466-DD7694B586F5}" presName="parTxOnlySpace" presStyleCnt="0"/>
      <dgm:spPr/>
    </dgm:pt>
    <dgm:pt modelId="{43D8EF5E-AB16-4A4C-96D5-B40AF9C91F1A}" type="pres">
      <dgm:prSet presAssocID="{4699814B-0C47-4F83-984D-FD2F515689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18ED6D3-32FD-4E5D-8A65-E984B9FFF3FF}" type="pres">
      <dgm:prSet presAssocID="{C3E16371-1F08-4DA3-BE43-3CC1EF1F7BE9}" presName="parTxOnlySpace" presStyleCnt="0"/>
      <dgm:spPr/>
    </dgm:pt>
    <dgm:pt modelId="{48DC5B83-37FC-4D91-B8B4-8A7C57323E0F}" type="pres">
      <dgm:prSet presAssocID="{43C26A4B-F74E-4AE3-9ED9-F4254F7C970E}" presName="parTxOnly" presStyleLbl="node1" presStyleIdx="2" presStyleCnt="3" custLinFactX="49113" custLinFactY="-100000" custLinFactNeighborX="100000" custLinFactNeighborY="-143659">
        <dgm:presLayoutVars>
          <dgm:chMax val="0"/>
          <dgm:chPref val="0"/>
          <dgm:bulletEnabled val="1"/>
        </dgm:presLayoutVars>
      </dgm:prSet>
      <dgm:spPr/>
    </dgm:pt>
  </dgm:ptLst>
  <dgm:cxnLst>
    <dgm:cxn modelId="{39C05612-6B52-4EFB-94D7-FA9263C21E4D}" type="presOf" srcId="{4699814B-0C47-4F83-984D-FD2F515689EE}" destId="{43D8EF5E-AB16-4A4C-96D5-B40AF9C91F1A}" srcOrd="0" destOrd="0" presId="urn:microsoft.com/office/officeart/2005/8/layout/chevron1"/>
    <dgm:cxn modelId="{C1D8A418-CC1D-496D-A1FF-F41487930F62}" type="presOf" srcId="{43C26A4B-F74E-4AE3-9ED9-F4254F7C970E}" destId="{48DC5B83-37FC-4D91-B8B4-8A7C57323E0F}" srcOrd="0" destOrd="0" presId="urn:microsoft.com/office/officeart/2005/8/layout/chevron1"/>
    <dgm:cxn modelId="{B9E4EE22-151E-49A2-8CEB-A13DB6618FB9}" type="presOf" srcId="{1DC6F8B5-64C5-4A6C-9D6E-908DAE78EF22}" destId="{4564A9F2-7160-434E-BB78-4A27FB581D09}" srcOrd="0" destOrd="0" presId="urn:microsoft.com/office/officeart/2005/8/layout/chevron1"/>
    <dgm:cxn modelId="{93F6A38D-671E-4EF8-AE68-43C321F9D71F}" srcId="{1DC6F8B5-64C5-4A6C-9D6E-908DAE78EF22}" destId="{4699814B-0C47-4F83-984D-FD2F515689EE}" srcOrd="1" destOrd="0" parTransId="{04CB78DB-25AD-4125-ACC5-C30448E878DC}" sibTransId="{C3E16371-1F08-4DA3-BE43-3CC1EF1F7BE9}"/>
    <dgm:cxn modelId="{D500C5A5-2A88-446A-A585-B2FED5DEF817}" srcId="{1DC6F8B5-64C5-4A6C-9D6E-908DAE78EF22}" destId="{7D8D57C0-7E7B-4A58-A0F3-FA624762A294}" srcOrd="0" destOrd="0" parTransId="{5CC871A8-6B4A-4555-90D0-41A9F67836E7}" sibTransId="{CD3B90F5-9785-4F41-8466-DD7694B586F5}"/>
    <dgm:cxn modelId="{F59BBDD1-FEB8-426F-B3F4-7BF8C7D5D6AA}" type="presOf" srcId="{7D8D57C0-7E7B-4A58-A0F3-FA624762A294}" destId="{2E0B4DD5-68B8-46D0-86CB-F69D6D7E837A}" srcOrd="0" destOrd="0" presId="urn:microsoft.com/office/officeart/2005/8/layout/chevron1"/>
    <dgm:cxn modelId="{35B0C6DC-B6F8-43F0-8097-7379199B46DC}" srcId="{1DC6F8B5-64C5-4A6C-9D6E-908DAE78EF22}" destId="{43C26A4B-F74E-4AE3-9ED9-F4254F7C970E}" srcOrd="2" destOrd="0" parTransId="{13F4019A-0D76-416C-BEE4-D4D3B6DD515F}" sibTransId="{4C3283E1-A8DF-4F0F-82DB-1F4410F84349}"/>
    <dgm:cxn modelId="{786A4230-60EC-4CB5-A45B-95FCC48D14B8}" type="presParOf" srcId="{4564A9F2-7160-434E-BB78-4A27FB581D09}" destId="{2E0B4DD5-68B8-46D0-86CB-F69D6D7E837A}" srcOrd="0" destOrd="0" presId="urn:microsoft.com/office/officeart/2005/8/layout/chevron1"/>
    <dgm:cxn modelId="{E8BCB88D-1B3E-4506-B467-80951FE38BBB}" type="presParOf" srcId="{4564A9F2-7160-434E-BB78-4A27FB581D09}" destId="{4C0E8E7C-9BE1-4BA7-A033-39571DC1D54D}" srcOrd="1" destOrd="0" presId="urn:microsoft.com/office/officeart/2005/8/layout/chevron1"/>
    <dgm:cxn modelId="{9A688373-EDAA-4801-B030-2EB0A83AF7A1}" type="presParOf" srcId="{4564A9F2-7160-434E-BB78-4A27FB581D09}" destId="{43D8EF5E-AB16-4A4C-96D5-B40AF9C91F1A}" srcOrd="2" destOrd="0" presId="urn:microsoft.com/office/officeart/2005/8/layout/chevron1"/>
    <dgm:cxn modelId="{75F2DFFA-BAD2-48D9-9B91-92997324B749}" type="presParOf" srcId="{4564A9F2-7160-434E-BB78-4A27FB581D09}" destId="{418ED6D3-32FD-4E5D-8A65-E984B9FFF3FF}" srcOrd="3" destOrd="0" presId="urn:microsoft.com/office/officeart/2005/8/layout/chevron1"/>
    <dgm:cxn modelId="{AD280D1E-822C-432C-A9AB-BA0BE02585DC}" type="presParOf" srcId="{4564A9F2-7160-434E-BB78-4A27FB581D09}" destId="{48DC5B83-37FC-4D91-B8B4-8A7C57323E0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569AB-8D3F-4F40-9067-ACC908C93E6B}">
      <dsp:nvSpPr>
        <dsp:cNvPr id="0" name=""/>
        <dsp:cNvSpPr/>
      </dsp:nvSpPr>
      <dsp:spPr>
        <a:xfrm>
          <a:off x="0" y="338667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93BB1-EF9B-41F3-ABCE-166E4C3F8E4C}">
      <dsp:nvSpPr>
        <dsp:cNvPr id="0" name=""/>
        <dsp:cNvSpPr/>
      </dsp:nvSpPr>
      <dsp:spPr>
        <a:xfrm>
          <a:off x="800607" y="3946821"/>
          <a:ext cx="186944" cy="186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CC2AC-8338-43F4-8443-3F178EE56202}">
      <dsp:nvSpPr>
        <dsp:cNvPr id="0" name=""/>
        <dsp:cNvSpPr/>
      </dsp:nvSpPr>
      <dsp:spPr>
        <a:xfrm>
          <a:off x="894079" y="4040293"/>
          <a:ext cx="106476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1950 Turing</a:t>
          </a:r>
          <a:endParaRPr lang="zh-CN" altLang="en-US" sz="1900" kern="1200" dirty="0"/>
        </a:p>
      </dsp:txBody>
      <dsp:txXfrm>
        <a:off x="894079" y="4040293"/>
        <a:ext cx="1064768" cy="1209040"/>
      </dsp:txXfrm>
    </dsp:sp>
    <dsp:sp modelId="{EE073C8E-70B8-4AD3-92D8-12732203572D}">
      <dsp:nvSpPr>
        <dsp:cNvPr id="0" name=""/>
        <dsp:cNvSpPr/>
      </dsp:nvSpPr>
      <dsp:spPr>
        <a:xfrm>
          <a:off x="1812543" y="2974509"/>
          <a:ext cx="292608" cy="2926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33E0D-F612-4205-AEDF-CB535DEF4172}">
      <dsp:nvSpPr>
        <dsp:cNvPr id="0" name=""/>
        <dsp:cNvSpPr/>
      </dsp:nvSpPr>
      <dsp:spPr>
        <a:xfrm>
          <a:off x="1958847" y="3120813"/>
          <a:ext cx="1349248" cy="212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1956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/>
            <a:t>Dartmounth</a:t>
          </a:r>
          <a:endParaRPr lang="en-US" altLang="zh-CN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Conference</a:t>
          </a:r>
          <a:endParaRPr lang="zh-CN" altLang="en-US" sz="1900" kern="1200" dirty="0"/>
        </a:p>
      </dsp:txBody>
      <dsp:txXfrm>
        <a:off x="1958847" y="3120813"/>
        <a:ext cx="1349248" cy="2128519"/>
      </dsp:txXfrm>
    </dsp:sp>
    <dsp:sp modelId="{E8794559-5694-4318-A422-93364B00260D}">
      <dsp:nvSpPr>
        <dsp:cNvPr id="0" name=""/>
        <dsp:cNvSpPr/>
      </dsp:nvSpPr>
      <dsp:spPr>
        <a:xfrm>
          <a:off x="3113023" y="2199301"/>
          <a:ext cx="390144" cy="390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C3168-346D-4360-9297-86F6CBD53017}">
      <dsp:nvSpPr>
        <dsp:cNvPr id="0" name=""/>
        <dsp:cNvSpPr/>
      </dsp:nvSpPr>
      <dsp:spPr>
        <a:xfrm>
          <a:off x="3308095" y="2394373"/>
          <a:ext cx="1568704" cy="28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1956-1974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Golden age</a:t>
          </a:r>
          <a:endParaRPr lang="zh-CN" altLang="en-US" sz="1900" kern="1200" dirty="0"/>
        </a:p>
      </dsp:txBody>
      <dsp:txXfrm>
        <a:off x="3308095" y="2394373"/>
        <a:ext cx="1568704" cy="2854960"/>
      </dsp:txXfrm>
    </dsp:sp>
    <dsp:sp modelId="{2D886EBF-D38A-42E1-AB59-53742012DC63}">
      <dsp:nvSpPr>
        <dsp:cNvPr id="0" name=""/>
        <dsp:cNvSpPr/>
      </dsp:nvSpPr>
      <dsp:spPr>
        <a:xfrm>
          <a:off x="4624832" y="1593765"/>
          <a:ext cx="503936" cy="503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E73D-EAEC-44C1-94B3-7D8490BE0AEA}">
      <dsp:nvSpPr>
        <dsp:cNvPr id="0" name=""/>
        <dsp:cNvSpPr/>
      </dsp:nvSpPr>
      <dsp:spPr>
        <a:xfrm>
          <a:off x="4876800" y="1845733"/>
          <a:ext cx="1625600" cy="340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25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1974-1980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Cold winter</a:t>
          </a:r>
          <a:endParaRPr lang="zh-CN" altLang="en-US" sz="1900" kern="1200" dirty="0"/>
        </a:p>
      </dsp:txBody>
      <dsp:txXfrm>
        <a:off x="4876800" y="1845733"/>
        <a:ext cx="1625600" cy="3403600"/>
      </dsp:txXfrm>
    </dsp:sp>
    <dsp:sp modelId="{D9E0D855-3B91-4C5D-B187-F686EC520256}">
      <dsp:nvSpPr>
        <dsp:cNvPr id="0" name=""/>
        <dsp:cNvSpPr/>
      </dsp:nvSpPr>
      <dsp:spPr>
        <a:xfrm>
          <a:off x="6181343" y="1189397"/>
          <a:ext cx="642112" cy="642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044EE-1080-4C94-AED4-65A278BE7713}">
      <dsp:nvSpPr>
        <dsp:cNvPr id="0" name=""/>
        <dsp:cNvSpPr/>
      </dsp:nvSpPr>
      <dsp:spPr>
        <a:xfrm>
          <a:off x="6502399" y="1510453"/>
          <a:ext cx="1625600" cy="373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42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1981-now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Machine learning and its application</a:t>
          </a:r>
          <a:endParaRPr lang="zh-CN" altLang="en-US" sz="1900" kern="1200" dirty="0"/>
        </a:p>
      </dsp:txBody>
      <dsp:txXfrm>
        <a:off x="6502399" y="1510453"/>
        <a:ext cx="1625600" cy="373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4DD5-68B8-46D0-86CB-F69D6D7E837A}">
      <dsp:nvSpPr>
        <dsp:cNvPr id="0" name=""/>
        <dsp:cNvSpPr/>
      </dsp:nvSpPr>
      <dsp:spPr>
        <a:xfrm>
          <a:off x="1166" y="0"/>
          <a:ext cx="1420603" cy="4030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Single goal</a:t>
          </a:r>
          <a:endParaRPr lang="zh-CN" altLang="en-US" sz="1400" kern="1200" dirty="0"/>
        </a:p>
      </dsp:txBody>
      <dsp:txXfrm>
        <a:off x="202705" y="0"/>
        <a:ext cx="1017526" cy="403077"/>
      </dsp:txXfrm>
    </dsp:sp>
    <dsp:sp modelId="{43D8EF5E-AB16-4A4C-96D5-B40AF9C91F1A}">
      <dsp:nvSpPr>
        <dsp:cNvPr id="0" name=""/>
        <dsp:cNvSpPr/>
      </dsp:nvSpPr>
      <dsp:spPr>
        <a:xfrm>
          <a:off x="1279709" y="0"/>
          <a:ext cx="1420603" cy="4030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Complex behavior</a:t>
          </a:r>
          <a:endParaRPr lang="zh-CN" altLang="en-US" sz="1400" kern="1200" dirty="0"/>
        </a:p>
      </dsp:txBody>
      <dsp:txXfrm>
        <a:off x="1481248" y="0"/>
        <a:ext cx="1017526" cy="403077"/>
      </dsp:txXfrm>
    </dsp:sp>
    <dsp:sp modelId="{48DC5B83-37FC-4D91-B8B4-8A7C57323E0F}">
      <dsp:nvSpPr>
        <dsp:cNvPr id="0" name=""/>
        <dsp:cNvSpPr/>
      </dsp:nvSpPr>
      <dsp:spPr>
        <a:xfrm>
          <a:off x="2559418" y="0"/>
          <a:ext cx="1420603" cy="4030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Multiple ability</a:t>
          </a:r>
          <a:endParaRPr lang="zh-CN" altLang="en-US" sz="1400" kern="1200" dirty="0"/>
        </a:p>
      </dsp:txBody>
      <dsp:txXfrm>
        <a:off x="2760957" y="0"/>
        <a:ext cx="1017526" cy="403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4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6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8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1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0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82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5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7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8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5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6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9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292EB0-EFF5-4B06-B3EB-1FAC85C48E2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BBE930-BBCE-4935-B8F8-27E58F5A7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8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FB76F-3AD7-40C1-913D-64015C9B2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Review of AGI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8CA71-CDD0-4E3C-90F7-D2225FA31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Changyu.Zeng</a:t>
            </a:r>
          </a:p>
          <a:p>
            <a:r>
              <a:rPr lang="en-US" altLang="zh-CN" b="1" dirty="0"/>
              <a:t>2021.8.31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610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619D-4027-4EFE-831F-B7AF9CD1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Reward is enough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3C59-1804-4CE7-9E40-9DCE19EB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4" y="2506662"/>
            <a:ext cx="11000874" cy="4351338"/>
          </a:xfrm>
        </p:spPr>
        <p:txBody>
          <a:bodyPr/>
          <a:lstStyle/>
          <a:p>
            <a:r>
              <a:rPr lang="en-US" altLang="zh-CN" b="1" dirty="0"/>
              <a:t>Hypothesis</a:t>
            </a:r>
          </a:p>
          <a:p>
            <a:pPr marL="0" indent="0">
              <a:buNone/>
            </a:pPr>
            <a:r>
              <a:rPr lang="en-US" altLang="zh-CN" dirty="0"/>
              <a:t>Intelligent can be understood as subserving the maximization of reward. Accordingly, reward is enough to drive behavior that exhibits abilities studied in natural and AI.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Agent can learn through trial and error experience to maximize reward.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Reinforcement learning agents could constitute a solution to AGI.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162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9EFC5-EEDB-455E-8147-C9A5471A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976A5B-7D2A-474D-8F1B-E093E106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70" y="2625792"/>
            <a:ext cx="7964380" cy="3489336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19E53B9E-FC48-4145-8D0F-27DBA0B61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376687"/>
              </p:ext>
            </p:extLst>
          </p:nvPr>
        </p:nvGraphicFramePr>
        <p:xfrm>
          <a:off x="3876353" y="2491273"/>
          <a:ext cx="3980022" cy="403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086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7EB6-62B7-4A6F-BEB5-CDC19883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Reinforcement Learning(RL)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39574-FDBD-4FB9-8D5B-6C6B2582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Definition</a:t>
            </a:r>
          </a:p>
          <a:p>
            <a:pPr marL="0" indent="0">
              <a:buNone/>
            </a:pPr>
            <a:r>
              <a:rPr lang="en-US" altLang="zh-CN" dirty="0"/>
              <a:t>RL describe and solve the problem of the agent in the process of interacting with the environment through learning strategies to maximize returns or achieve specific goals.</a:t>
            </a:r>
            <a:endParaRPr lang="zh-CN" alt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D51C4FEA-D4EE-41CD-B359-11CA77D5F437}"/>
              </a:ext>
            </a:extLst>
          </p:cNvPr>
          <p:cNvSpPr/>
          <p:nvPr/>
        </p:nvSpPr>
        <p:spPr>
          <a:xfrm>
            <a:off x="1686897" y="4491026"/>
            <a:ext cx="615820" cy="14462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CEEB9-1104-46A4-8B08-6C94C6C3A816}"/>
              </a:ext>
            </a:extLst>
          </p:cNvPr>
          <p:cNvSpPr txBox="1"/>
          <p:nvPr/>
        </p:nvSpPr>
        <p:spPr>
          <a:xfrm>
            <a:off x="2302717" y="4398540"/>
            <a:ext cx="5215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Interact with environment to receive feedback</a:t>
            </a:r>
          </a:p>
          <a:p>
            <a:endParaRPr lang="en-US" altLang="zh-CN" dirty="0"/>
          </a:p>
          <a:p>
            <a:r>
              <a:rPr lang="en-US" altLang="zh-CN" dirty="0"/>
              <a:t>Direct how to make a decision</a:t>
            </a:r>
          </a:p>
          <a:p>
            <a:endParaRPr lang="en-US" altLang="zh-CN" dirty="0"/>
          </a:p>
          <a:p>
            <a:r>
              <a:rPr lang="en-US" altLang="zh-CN" dirty="0"/>
              <a:t>Object is to maximize the return</a:t>
            </a:r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9A62C107-FD82-440B-8E76-B2FD25760785}"/>
              </a:ext>
            </a:extLst>
          </p:cNvPr>
          <p:cNvSpPr/>
          <p:nvPr/>
        </p:nvSpPr>
        <p:spPr>
          <a:xfrm>
            <a:off x="7953570" y="4414081"/>
            <a:ext cx="615820" cy="14462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75706B-EF73-4E25-A360-A1F9925B485E}"/>
              </a:ext>
            </a:extLst>
          </p:cNvPr>
          <p:cNvSpPr txBox="1"/>
          <p:nvPr/>
        </p:nvSpPr>
        <p:spPr>
          <a:xfrm>
            <a:off x="8525845" y="4414782"/>
            <a:ext cx="3533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AlphaGo - Game</a:t>
            </a:r>
          </a:p>
          <a:p>
            <a:endParaRPr lang="en-US" altLang="zh-CN" dirty="0"/>
          </a:p>
          <a:p>
            <a:r>
              <a:rPr lang="en-US" altLang="zh-CN" dirty="0"/>
              <a:t>AWS </a:t>
            </a:r>
            <a:r>
              <a:rPr lang="en-US" altLang="zh-CN" dirty="0" err="1"/>
              <a:t>DeepRacer</a:t>
            </a:r>
            <a:r>
              <a:rPr lang="en-US" altLang="zh-CN" dirty="0"/>
              <a:t> - Auto-drive</a:t>
            </a:r>
          </a:p>
          <a:p>
            <a:endParaRPr lang="en-US" altLang="zh-CN" dirty="0"/>
          </a:p>
          <a:p>
            <a:r>
              <a:rPr lang="en-US" altLang="zh-CN" dirty="0" err="1"/>
              <a:t>Deepmind</a:t>
            </a:r>
            <a:r>
              <a:rPr lang="en-US" altLang="zh-CN" dirty="0"/>
              <a:t>- Google data manage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6D06F1-036A-422C-92D9-8C1B9F9101AE}"/>
              </a:ext>
            </a:extLst>
          </p:cNvPr>
          <p:cNvSpPr txBox="1"/>
          <p:nvPr/>
        </p:nvSpPr>
        <p:spPr>
          <a:xfrm>
            <a:off x="603768" y="5038813"/>
            <a:ext cx="108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Features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5D9F4-8AE8-40EB-BFED-C8E18F09AFEB}"/>
              </a:ext>
            </a:extLst>
          </p:cNvPr>
          <p:cNvSpPr txBox="1"/>
          <p:nvPr/>
        </p:nvSpPr>
        <p:spPr>
          <a:xfrm>
            <a:off x="6520542" y="4940970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4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0DC38-001F-47EB-B3B7-1ADB7D2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Q-Learning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DD217B-680E-4643-814C-A4299423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842" y="3416664"/>
            <a:ext cx="7108316" cy="269379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FDCACD-8A8F-4FC5-8CD4-FFBF1F61933F}"/>
              </a:ext>
            </a:extLst>
          </p:cNvPr>
          <p:cNvSpPr txBox="1"/>
          <p:nvPr/>
        </p:nvSpPr>
        <p:spPr>
          <a:xfrm>
            <a:off x="1618472" y="2528166"/>
            <a:ext cx="895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Record learning history to construct Q-table. Then it will direct agent what action to take under what circumstances will have the greatest reward value.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28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9F466-A8CA-4255-89A5-A3DCB2F4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1224B2-800C-4BD9-94D6-4577590C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42" y="2494687"/>
            <a:ext cx="3371850" cy="19859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4078C4-3974-49EE-AA0E-AC57BF36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3400"/>
            <a:ext cx="4676775" cy="2990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FE9716-774F-4313-9252-40B3AA771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46" y="4480676"/>
            <a:ext cx="2616041" cy="17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5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4862A-2BAF-42C5-A1F3-DD9EFB77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5578EB-E00F-457C-95E5-03738661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53" y="2677624"/>
            <a:ext cx="3954158" cy="6346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AC199C-54F4-455F-8705-435E6CE1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34" y="2485349"/>
            <a:ext cx="2324295" cy="15072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FC9DA8-1D28-4FC6-80CC-89DAE596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8249"/>
            <a:ext cx="3825747" cy="24466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3FA530-0A31-4D60-B251-02D5D7949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79" y="1138335"/>
            <a:ext cx="4063119" cy="8680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36F19F-DAD1-4A35-B285-4DF04364F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907" y="4572002"/>
            <a:ext cx="2389620" cy="1400331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E5D4EB6A-14FE-4EB0-96DE-FB79A9A93259}"/>
              </a:ext>
            </a:extLst>
          </p:cNvPr>
          <p:cNvSpPr/>
          <p:nvPr/>
        </p:nvSpPr>
        <p:spPr>
          <a:xfrm>
            <a:off x="2626081" y="4055816"/>
            <a:ext cx="261258" cy="45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5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A4DE-71BB-4BF1-8699-8B7CC762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E572FA-072F-4260-BF9F-E385AA15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63" y="982132"/>
            <a:ext cx="4034923" cy="10661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43151C-EFE0-4529-BB41-3FAEEB55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116" y="982132"/>
            <a:ext cx="4271227" cy="10661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A56A95-F0D7-4DE4-AD26-4769A3B1D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672" y="2630977"/>
            <a:ext cx="2623503" cy="15373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0CBD91-75F3-4DF8-91BE-FEBE5BE69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671" y="4359561"/>
            <a:ext cx="2623503" cy="14453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8D472E-CB7F-44A7-A18D-8645B3DC6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935" y="2905106"/>
            <a:ext cx="3825747" cy="24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4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A35F3-51E3-4806-A419-51E53352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782F49-81FE-4D7F-9316-E46E2767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86656"/>
            <a:ext cx="4184676" cy="22638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A90E4F-17FF-4DE0-AF19-35491DEE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9342"/>
            <a:ext cx="4829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5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4B332-966C-4161-9438-2CFAB9582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E57A4-2E12-42D5-B7EC-E0F42B23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568DB-C9EF-49CD-A72F-65A6BBEE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NARS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Reward is enough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39365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0F68-FB92-438F-982C-DFE455C1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History</a:t>
            </a:r>
            <a:endParaRPr lang="zh-CN" altLang="en-US" b="1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09614EF-8128-439D-AEA5-7E0C22CD7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250516"/>
              </p:ext>
            </p:extLst>
          </p:nvPr>
        </p:nvGraphicFramePr>
        <p:xfrm>
          <a:off x="2181290" y="9821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19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E30C-AAED-4282-B18C-59FC5362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C488E-294F-439E-B4CD-9E2B5B65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Contemporary AI is mostly designed for specific tasks. </a:t>
            </a:r>
          </a:p>
          <a:p>
            <a:r>
              <a:rPr lang="en-US" altLang="zh-CN" dirty="0"/>
              <a:t>High efficiency but low versatility. </a:t>
            </a:r>
          </a:p>
          <a:p>
            <a:r>
              <a:rPr lang="en-US" altLang="zh-CN" dirty="0"/>
              <a:t>Good at information perceptron and machine learning, but poor at conceptual abstraction and reasoning decision</a:t>
            </a:r>
          </a:p>
          <a:p>
            <a:r>
              <a:rPr lang="en-US" altLang="zh-CN" dirty="0"/>
              <a:t>No a system to integrate AI in various fields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50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C07A9-BD8F-4C14-A6C8-B5C388F0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Definition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C465-29FF-4C97-8559-F316F3EE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972"/>
            <a:ext cx="10515600" cy="1477328"/>
          </a:xfrm>
        </p:spPr>
        <p:txBody>
          <a:bodyPr/>
          <a:lstStyle/>
          <a:p>
            <a:r>
              <a:rPr lang="en-US" altLang="zh-CN" dirty="0"/>
              <a:t>Artificial General Intelligent(AGI) refers to a machine has the same intelligence and perform all the intelligent behaviors as human.</a:t>
            </a:r>
          </a:p>
          <a:p>
            <a:r>
              <a:rPr lang="en-US" altLang="zh-CN" dirty="0"/>
              <a:t>Connect AI with consciousness, sensibility, knowledge.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A2A6CB9-98DB-4CD2-9871-05BBEAF9E6B9}"/>
              </a:ext>
            </a:extLst>
          </p:cNvPr>
          <p:cNvSpPr/>
          <p:nvPr/>
        </p:nvSpPr>
        <p:spPr>
          <a:xfrm>
            <a:off x="1842836" y="4147389"/>
            <a:ext cx="224588" cy="13890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FD9E7F-58FB-493D-9CF0-95DDD57D505E}"/>
              </a:ext>
            </a:extLst>
          </p:cNvPr>
          <p:cNvSpPr txBox="1"/>
          <p:nvPr/>
        </p:nvSpPr>
        <p:spPr>
          <a:xfrm>
            <a:off x="838200" y="4657271"/>
            <a:ext cx="9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feature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6FD24B-BDB4-448A-811E-70557FFC5DC5}"/>
              </a:ext>
            </a:extLst>
          </p:cNvPr>
          <p:cNvSpPr txBox="1"/>
          <p:nvPr/>
        </p:nvSpPr>
        <p:spPr>
          <a:xfrm>
            <a:off x="2203781" y="4103273"/>
            <a:ext cx="3376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General intelligent feature</a:t>
            </a:r>
          </a:p>
          <a:p>
            <a:endParaRPr lang="en-US" altLang="zh-CN" dirty="0"/>
          </a:p>
          <a:p>
            <a:r>
              <a:rPr lang="en-US" altLang="zh-CN" dirty="0"/>
              <a:t>Comprehensive intelligent</a:t>
            </a:r>
          </a:p>
          <a:p>
            <a:endParaRPr lang="en-US" altLang="zh-CN" dirty="0"/>
          </a:p>
          <a:p>
            <a:r>
              <a:rPr lang="en-US" altLang="zh-CN" dirty="0"/>
              <a:t>Humanoid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8DC11A-638E-4320-AC6C-2DC87316C657}"/>
              </a:ext>
            </a:extLst>
          </p:cNvPr>
          <p:cNvSpPr txBox="1"/>
          <p:nvPr/>
        </p:nvSpPr>
        <p:spPr>
          <a:xfrm>
            <a:off x="5580645" y="4657271"/>
            <a:ext cx="294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 complete AGI including</a:t>
            </a:r>
            <a:endParaRPr lang="zh-CN" altLang="en-US" b="1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BF603C7-260F-402D-AE17-B016508717BD}"/>
              </a:ext>
            </a:extLst>
          </p:cNvPr>
          <p:cNvSpPr/>
          <p:nvPr/>
        </p:nvSpPr>
        <p:spPr>
          <a:xfrm>
            <a:off x="8529598" y="4143678"/>
            <a:ext cx="224588" cy="13890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B79C7C-5F15-4ED2-841A-B8A8B0D57869}"/>
              </a:ext>
            </a:extLst>
          </p:cNvPr>
          <p:cNvSpPr txBox="1"/>
          <p:nvPr/>
        </p:nvSpPr>
        <p:spPr>
          <a:xfrm>
            <a:off x="8901750" y="4103273"/>
            <a:ext cx="3376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Intelligent theory</a:t>
            </a:r>
          </a:p>
          <a:p>
            <a:endParaRPr lang="en-US" altLang="zh-CN" dirty="0"/>
          </a:p>
          <a:p>
            <a:r>
              <a:rPr lang="en-US" altLang="zh-CN" dirty="0"/>
              <a:t>Formative model</a:t>
            </a:r>
          </a:p>
          <a:p>
            <a:endParaRPr lang="en-US" altLang="zh-CN" dirty="0"/>
          </a:p>
          <a:p>
            <a:r>
              <a:rPr lang="en-US" altLang="zh-CN" dirty="0"/>
              <a:t>Computer realization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0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29CB2-B762-4FBD-862A-E17C3B4D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Different fields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79F2C-D5B0-42B7-95A6-C653E437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5634"/>
            <a:ext cx="9601196" cy="331893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400" b="1" kern="100" dirty="0">
                <a:ea typeface="等线" panose="02010600030101010101" pitchFamily="2" charset="-122"/>
                <a:cs typeface="Times New Roman" panose="02020603050405020304" pitchFamily="18" charset="0"/>
              </a:rPr>
              <a:t>Structure school</a:t>
            </a:r>
          </a:p>
          <a:p>
            <a:pPr marL="0" indent="0">
              <a:buNone/>
            </a:pPr>
            <a:r>
              <a:rPr lang="en-US" altLang="zh-CN" sz="6400" dirty="0"/>
              <a:t>Background: neuroscience, neural network</a:t>
            </a:r>
          </a:p>
          <a:p>
            <a:pPr marL="0" indent="0">
              <a:buNone/>
            </a:pPr>
            <a:r>
              <a:rPr lang="en-US" altLang="zh-CN" sz="6400" dirty="0"/>
              <a:t>Limitation: impossible and no </a:t>
            </a:r>
            <a:r>
              <a:rPr lang="en-US" altLang="zh-CN" sz="6400" dirty="0">
                <a:effectLst/>
                <a:cs typeface="Times New Roman" panose="02020603050405020304" pitchFamily="18" charset="0"/>
              </a:rPr>
              <a:t>necessary to copy the physiological details</a:t>
            </a:r>
          </a:p>
          <a:p>
            <a:r>
              <a:rPr lang="en-US" altLang="zh-CN" sz="64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Behavior school</a:t>
            </a:r>
          </a:p>
          <a:p>
            <a:pPr marL="0" indent="0" algn="just">
              <a:buNone/>
            </a:pPr>
            <a:r>
              <a:rPr lang="en-US" altLang="zh-CN" sz="6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background: psychology and linguistics</a:t>
            </a:r>
            <a:endParaRPr lang="zh-CN" altLang="zh-CN" sz="6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6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limitation: too much psychology and social elements to repeat</a:t>
            </a:r>
            <a:endParaRPr lang="zh-CN" altLang="zh-CN" sz="6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4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Ability school</a:t>
            </a:r>
          </a:p>
          <a:p>
            <a:pPr marL="0" indent="0" algn="just">
              <a:buNone/>
            </a:pPr>
            <a:r>
              <a:rPr lang="en-US" altLang="zh-CN" sz="6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background: computer science</a:t>
            </a:r>
            <a:endParaRPr lang="zh-CN" altLang="zh-CN" sz="6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6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limitation: definition of intelligent and hard to combine the fragmented AI technologies in different fields.</a:t>
            </a:r>
            <a:endParaRPr lang="zh-CN" altLang="zh-CN" sz="6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4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Principle school</a:t>
            </a:r>
          </a:p>
          <a:p>
            <a:pPr marL="0" indent="0" algn="just">
              <a:buNone/>
            </a:pPr>
            <a:r>
              <a:rPr lang="en-US" altLang="zh-CN" sz="6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Background: mathematic and logic </a:t>
            </a:r>
            <a:endParaRPr lang="zh-CN" altLang="zh-CN" sz="6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6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Limitation: too much elements to affect so that no single theory can explain or generalize </a:t>
            </a:r>
            <a:endParaRPr lang="zh-CN" altLang="zh-CN" sz="6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194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882FA-7029-45A8-BD60-3FDD6BFC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Strategy and Technology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3ECF9-4D6C-4242-B327-C1A0937F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Mix strategy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Method: Apply various theories to realize separate function then connect them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Limitation: Compatibility of different technologies</a:t>
            </a:r>
            <a:endParaRPr lang="en-US" altLang="zh-CN" sz="2000" dirty="0"/>
          </a:p>
          <a:p>
            <a:r>
              <a:rPr lang="en-US" altLang="zh-CN" b="1" dirty="0"/>
              <a:t>Integrated strategy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Method: First design a system, then use different technology to realize various functions.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Limitation: standardization and cooperation </a:t>
            </a:r>
            <a:endParaRPr lang="en-US" altLang="zh-CN" sz="2000" dirty="0"/>
          </a:p>
          <a:p>
            <a:r>
              <a:rPr lang="en-US" altLang="zh-CN" b="1" dirty="0"/>
              <a:t>United strategy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Using one technology start from core and expand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Limitation: core technology versatility and scalability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180256-2580-4107-8FF5-244B68FA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88" y="4247384"/>
            <a:ext cx="4289571" cy="19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25809-7967-45B3-A4A6-3D7DEB99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Non-Axiomatic Reasoning System(NARS)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672DA-879F-4515-AAF2-49444373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2547257"/>
            <a:ext cx="10496939" cy="35177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Definition</a:t>
            </a:r>
          </a:p>
          <a:p>
            <a:pPr marL="0" indent="0">
              <a:buNone/>
            </a:pPr>
            <a:r>
              <a:rPr lang="en-US" altLang="zh-CN" dirty="0"/>
              <a:t>A project aimed at the building of a general purpose intelligent system, or a “thinking machine” that follows the same principle as the human.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Design</a:t>
            </a:r>
          </a:p>
          <a:p>
            <a:pPr marL="0" indent="0">
              <a:buNone/>
            </a:pPr>
            <a:r>
              <a:rPr lang="en-US" altLang="zh-CN" dirty="0"/>
              <a:t>Based on intelligent under insufficient resources environment</a:t>
            </a:r>
          </a:p>
          <a:p>
            <a:pPr marL="0" indent="0">
              <a:buNone/>
            </a:pPr>
            <a:r>
              <a:rPr lang="en-US" altLang="zh-CN" dirty="0"/>
              <a:t>Take unified approach or single core technique</a:t>
            </a:r>
          </a:p>
          <a:p>
            <a:pPr marL="0" indent="0">
              <a:buNone/>
            </a:pPr>
            <a:r>
              <a:rPr lang="en-US" altLang="zh-CN" dirty="0"/>
              <a:t>Build in the framework of reasoning system, with multi-layers</a:t>
            </a:r>
          </a:p>
          <a:p>
            <a:pPr marL="0" indent="0">
              <a:buNone/>
            </a:pPr>
            <a:r>
              <a:rPr lang="en-US" altLang="zh-CN" dirty="0"/>
              <a:t>Systems belief is the summaries of experience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4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C2B64-BE42-459E-ADDC-806C0916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NARS Structure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AEEE-0BBD-4674-A96F-95EBDBD7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Language and Logic</a:t>
            </a:r>
          </a:p>
          <a:p>
            <a:pPr marL="0" indent="0">
              <a:buNone/>
            </a:pPr>
            <a:r>
              <a:rPr lang="en-US" altLang="zh-CN" dirty="0"/>
              <a:t>Use multi-layers to build solid sematic foundation with inheritance logic, which describe how rules formed, relations between terms.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Control and Implementation</a:t>
            </a:r>
          </a:p>
          <a:p>
            <a:pPr marL="0" indent="0">
              <a:buNone/>
            </a:pPr>
            <a:r>
              <a:rPr lang="en-US" altLang="zh-CN" dirty="0"/>
              <a:t>Input sentence is a task to process. Belief (knowledge summarized from previous experience) solves question and goals. These two are clustered into concept.</a:t>
            </a:r>
          </a:p>
        </p:txBody>
      </p:sp>
    </p:spTree>
    <p:extLst>
      <p:ext uri="{BB962C8B-B14F-4D97-AF65-F5344CB8AC3E}">
        <p14:creationId xmlns:p14="http://schemas.microsoft.com/office/powerpoint/2010/main" val="394629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479</TotalTime>
  <Words>554</Words>
  <Application>Microsoft Office PowerPoint</Application>
  <PresentationFormat>宽屏</PresentationFormat>
  <Paragraphs>114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Garamond</vt:lpstr>
      <vt:lpstr>Wingdings</vt:lpstr>
      <vt:lpstr>环保</vt:lpstr>
      <vt:lpstr>Review of AGI</vt:lpstr>
      <vt:lpstr>Outline</vt:lpstr>
      <vt:lpstr>History</vt:lpstr>
      <vt:lpstr>Problem</vt:lpstr>
      <vt:lpstr>Definition</vt:lpstr>
      <vt:lpstr>Different fields</vt:lpstr>
      <vt:lpstr>Strategy and Technology</vt:lpstr>
      <vt:lpstr>Non-Axiomatic Reasoning System(NARS)</vt:lpstr>
      <vt:lpstr>NARS Structure</vt:lpstr>
      <vt:lpstr>Reward is enough</vt:lpstr>
      <vt:lpstr>Example</vt:lpstr>
      <vt:lpstr>Reinforcement Learning(RL)</vt:lpstr>
      <vt:lpstr>Q-Learning</vt:lpstr>
      <vt:lpstr>Example</vt:lpstr>
      <vt:lpstr>Example</vt:lpstr>
      <vt:lpstr>Example</vt:lpstr>
      <vt:lpstr>Example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</dc:title>
  <dc:creator>Zeng Changyu</dc:creator>
  <cp:lastModifiedBy>Zeng Changyu</cp:lastModifiedBy>
  <cp:revision>25</cp:revision>
  <dcterms:created xsi:type="dcterms:W3CDTF">2021-08-24T05:49:24Z</dcterms:created>
  <dcterms:modified xsi:type="dcterms:W3CDTF">2021-08-27T06:35:20Z</dcterms:modified>
</cp:coreProperties>
</file>