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1280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8"/>
    <p:restoredTop sz="94672"/>
  </p:normalViewPr>
  <p:slideViewPr>
    <p:cSldViewPr snapToGrid="0">
      <p:cViewPr varScale="1">
        <p:scale>
          <a:sx n="62" d="100"/>
          <a:sy n="62" d="100"/>
        </p:scale>
        <p:origin x="23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0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1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2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7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71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0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7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2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9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9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9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2CA36-29CE-0345-9F3F-A0FCF9260A6D}" type="datetimeFigureOut">
              <a:rPr lang="en-US" smtClean="0"/>
              <a:t>10/11/22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BAD2B-5668-4B4B-BC12-2BA2FAB09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3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7180903-EB64-B7AC-CE94-BB116C5E8ABB}"/>
              </a:ext>
            </a:extLst>
          </p:cNvPr>
          <p:cNvSpPr txBox="1"/>
          <p:nvPr/>
        </p:nvSpPr>
        <p:spPr>
          <a:xfrm>
            <a:off x="2951016" y="1546545"/>
            <a:ext cx="6899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 panose="030F0902030302020204" pitchFamily="66" charset="0"/>
              </a:rPr>
              <a:t>Extract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Comic Sans MS" panose="030F0902030302020204" pitchFamily="66" charset="0"/>
              </a:rPr>
              <a:t>landmarks</a:t>
            </a:r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 panose="030F0902030302020204" pitchFamily="66" charset="0"/>
              </a:rPr>
              <a:t> from the incomplete symbolic model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9FE9421E-3DDD-116B-DEA2-3937E42A58D9}"/>
              </a:ext>
            </a:extLst>
          </p:cNvPr>
          <p:cNvSpPr/>
          <p:nvPr/>
        </p:nvSpPr>
        <p:spPr>
          <a:xfrm>
            <a:off x="6047508" y="4374416"/>
            <a:ext cx="706581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96169-1299-111F-08AA-55CDDE35245C}"/>
              </a:ext>
            </a:extLst>
          </p:cNvPr>
          <p:cNvSpPr txBox="1"/>
          <p:nvPr/>
        </p:nvSpPr>
        <p:spPr>
          <a:xfrm>
            <a:off x="2940626" y="6036963"/>
            <a:ext cx="76269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 panose="030F0902030302020204" pitchFamily="66" charset="0"/>
              </a:rPr>
              <a:t>Subgoal 1: has-key</a:t>
            </a:r>
          </a:p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 panose="030F0902030302020204" pitchFamily="66" charset="0"/>
              </a:rPr>
              <a:t>Subgoal 2: door-open</a:t>
            </a:r>
          </a:p>
          <a:p>
            <a:pPr algn="ctr"/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 panose="030F0902030302020204" pitchFamily="66" charset="0"/>
              </a:rPr>
              <a:t>…</a:t>
            </a:r>
          </a:p>
          <a:p>
            <a:r>
              <a:rPr lang="en-US" sz="4800" dirty="0">
                <a:solidFill>
                  <a:schemeClr val="accent1">
                    <a:lumMod val="75000"/>
                  </a:schemeClr>
                </a:solidFill>
                <a:latin typeface="Comic Sans MS" panose="030F0902030302020204" pitchFamily="66" charset="0"/>
              </a:rPr>
              <a:t>Subgoal N: at-destination</a:t>
            </a:r>
          </a:p>
        </p:txBody>
      </p:sp>
    </p:spTree>
    <p:extLst>
      <p:ext uri="{BB962C8B-B14F-4D97-AF65-F5344CB8AC3E}">
        <p14:creationId xmlns:p14="http://schemas.microsoft.com/office/powerpoint/2010/main" val="314719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7180903-EB64-B7AC-CE94-BB116C5E8ABB}"/>
              </a:ext>
            </a:extLst>
          </p:cNvPr>
          <p:cNvSpPr txBox="1"/>
          <p:nvPr/>
        </p:nvSpPr>
        <p:spPr>
          <a:xfrm>
            <a:off x="2827286" y="880127"/>
            <a:ext cx="6887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mic Sans MS" panose="030F0902030302020204" pitchFamily="66" charset="0"/>
              </a:rPr>
              <a:t>Learn a diverse set of skills per subgoal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4A230852-E183-C087-4E6D-9C7A50BC183F}"/>
              </a:ext>
            </a:extLst>
          </p:cNvPr>
          <p:cNvSpPr/>
          <p:nvPr/>
        </p:nvSpPr>
        <p:spPr>
          <a:xfrm>
            <a:off x="5862651" y="8232451"/>
            <a:ext cx="789709" cy="1261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text, brick&#10;&#10;Description automatically generated">
            <a:extLst>
              <a:ext uri="{FF2B5EF4-FFF2-40B4-BE49-F238E27FC236}">
                <a16:creationId xmlns:a16="http://schemas.microsoft.com/office/drawing/2014/main" id="{7CFC62A7-218D-E412-F423-4F0C27414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958" y="2158388"/>
            <a:ext cx="5843096" cy="5918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8D7C99-B95A-87B8-D22C-636EEC196D17}"/>
              </a:ext>
            </a:extLst>
          </p:cNvPr>
          <p:cNvSpPr txBox="1"/>
          <p:nvPr/>
        </p:nvSpPr>
        <p:spPr>
          <a:xfrm>
            <a:off x="3335958" y="9650199"/>
            <a:ext cx="6379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Comic Sans MS" panose="030F0902030302020204" pitchFamily="66" charset="0"/>
              </a:rPr>
              <a:t>Learn a meta-controller to chain the learned skills</a:t>
            </a:r>
          </a:p>
        </p:txBody>
      </p:sp>
    </p:spTree>
    <p:extLst>
      <p:ext uri="{BB962C8B-B14F-4D97-AF65-F5344CB8AC3E}">
        <p14:creationId xmlns:p14="http://schemas.microsoft.com/office/powerpoint/2010/main" val="382348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36</Words>
  <Application>Microsoft Macintosh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Guan (Student)</dc:creator>
  <cp:lastModifiedBy>Lin Guan (Student)</cp:lastModifiedBy>
  <cp:revision>4</cp:revision>
  <dcterms:created xsi:type="dcterms:W3CDTF">2022-10-11T02:55:22Z</dcterms:created>
  <dcterms:modified xsi:type="dcterms:W3CDTF">2022-10-11T18:45:24Z</dcterms:modified>
</cp:coreProperties>
</file>