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2" d="100"/>
          <a:sy n="62" d="100"/>
        </p:scale>
        <p:origin x="28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2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7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7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7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2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9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9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9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3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7180903-EB64-B7AC-CE94-BB116C5E8ABB}"/>
              </a:ext>
            </a:extLst>
          </p:cNvPr>
          <p:cNvSpPr txBox="1"/>
          <p:nvPr/>
        </p:nvSpPr>
        <p:spPr>
          <a:xfrm>
            <a:off x="3745161" y="5723692"/>
            <a:ext cx="62508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</a:rPr>
              <a:t>user: “move more softly ! “</a:t>
            </a:r>
          </a:p>
        </p:txBody>
      </p:sp>
      <p:pic>
        <p:nvPicPr>
          <p:cNvPr id="3" name="Picture 2" descr="A picture containing blue&#10;&#10;Description automatically generated">
            <a:extLst>
              <a:ext uri="{FF2B5EF4-FFF2-40B4-BE49-F238E27FC236}">
                <a16:creationId xmlns:a16="http://schemas.microsoft.com/office/drawing/2014/main" id="{46950CDA-9F05-AA22-676C-17321446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454" y="7742416"/>
            <a:ext cx="4951811" cy="4951811"/>
          </a:xfrm>
          <a:prstGeom prst="rect">
            <a:avLst/>
          </a:prstGeom>
        </p:spPr>
      </p:pic>
      <p:pic>
        <p:nvPicPr>
          <p:cNvPr id="5" name="Picture 4" descr="A picture containing blue&#10;&#10;Description automatically generated">
            <a:extLst>
              <a:ext uri="{FF2B5EF4-FFF2-40B4-BE49-F238E27FC236}">
                <a16:creationId xmlns:a16="http://schemas.microsoft.com/office/drawing/2014/main" id="{90319986-D9F8-5883-5A39-E3242DAD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453" y="424891"/>
            <a:ext cx="4951811" cy="4951811"/>
          </a:xfrm>
          <a:prstGeom prst="rect">
            <a:avLst/>
          </a:prstGeom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DD2A9AAF-907A-F71A-7B93-AE9D371D6FCB}"/>
              </a:ext>
            </a:extLst>
          </p:cNvPr>
          <p:cNvSpPr/>
          <p:nvPr/>
        </p:nvSpPr>
        <p:spPr>
          <a:xfrm>
            <a:off x="6212892" y="6489716"/>
            <a:ext cx="657715" cy="955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9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651FBBE-FB81-7173-FAE4-C03D197DB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0" t="1" r="22182" b="-2363"/>
          <a:stretch/>
        </p:blipFill>
        <p:spPr>
          <a:xfrm>
            <a:off x="2168617" y="8229601"/>
            <a:ext cx="8464366" cy="4094019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3EE55E4A-22BD-5B6D-F69B-1146E69CA4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83" t="1" r="25183" b="-181"/>
          <a:stretch/>
        </p:blipFill>
        <p:spPr>
          <a:xfrm>
            <a:off x="2168617" y="799440"/>
            <a:ext cx="8464366" cy="42713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180903-EB64-B7AC-CE94-BB116C5E8ABB}"/>
              </a:ext>
            </a:extLst>
          </p:cNvPr>
          <p:cNvSpPr txBox="1"/>
          <p:nvPr/>
        </p:nvSpPr>
        <p:spPr>
          <a:xfrm>
            <a:off x="2806501" y="5385376"/>
            <a:ext cx="70223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</a:rPr>
              <a:t>user:  “sharper steering !”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A230852-E183-C087-4E6D-9C7A50BC183F}"/>
              </a:ext>
            </a:extLst>
          </p:cNvPr>
          <p:cNvSpPr/>
          <p:nvPr/>
        </p:nvSpPr>
        <p:spPr>
          <a:xfrm>
            <a:off x="5922816" y="6515100"/>
            <a:ext cx="789709" cy="1261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8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14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Guan (Student)</dc:creator>
  <cp:lastModifiedBy>Lin Guan (Student)</cp:lastModifiedBy>
  <cp:revision>3</cp:revision>
  <dcterms:created xsi:type="dcterms:W3CDTF">2022-10-11T02:55:22Z</dcterms:created>
  <dcterms:modified xsi:type="dcterms:W3CDTF">2022-10-11T18:33:36Z</dcterms:modified>
</cp:coreProperties>
</file>