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sldIdLst>
    <p:sldId id="256" r:id="rId2"/>
  </p:sldIdLst>
  <p:sldSz cx="6858000" cy="9144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1512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6858000" cy="9144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285750" y="3932768"/>
            <a:ext cx="6572250" cy="573617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+mn-ea"/>
              <a:cs typeface="+mn-cs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" y="2308769"/>
            <a:ext cx="6400800" cy="1323431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85750" y="4699001"/>
            <a:ext cx="6343650" cy="3450167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71550" y="8331200"/>
            <a:ext cx="142875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00350" y="8331200"/>
            <a:ext cx="21717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8534400"/>
            <a:ext cx="342900" cy="508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22448C-A84D-E949-A04A-B56B03A4B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306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0D5F2-CDC5-5E47-B992-C37DAA1EAF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500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149" y="0"/>
            <a:ext cx="984851" cy="914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5029200" cy="914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C24B4-A29C-2143-B2FE-2F0A7BB16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295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7078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944034"/>
            <a:ext cx="3371850" cy="8199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44034"/>
            <a:ext cx="3371850" cy="8199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69A16-5E04-C641-9975-27BBD96E73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078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406400"/>
            <a:ext cx="6858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2886075" cy="330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57575" y="1524000"/>
            <a:ext cx="2886075" cy="330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5029200"/>
            <a:ext cx="2886075" cy="330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57575" y="5029200"/>
            <a:ext cx="2886075" cy="330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2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6400"/>
            <a:ext cx="6858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524000"/>
            <a:ext cx="2886075" cy="68072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7575" y="1524000"/>
            <a:ext cx="2886075" cy="680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075B3-37F3-0C4F-B7D7-E16D0F7D9C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875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3234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74BB3-A486-0248-A2E5-671A47130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36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44034"/>
            <a:ext cx="3371850" cy="8199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944034"/>
            <a:ext cx="3371850" cy="8199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10DF2-17A4-6747-850C-67340CFF34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983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3234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4E218-1C37-2A4E-992B-A039A337B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218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815E4-055F-0143-B1C0-FA7B3A0215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341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362B1-8DB0-784E-9688-0B46394F1B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634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897812"/>
            <a:ext cx="2256235" cy="10156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84776-8B9D-7D40-AE22-61368412D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1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756350"/>
            <a:ext cx="4114800" cy="4001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E375B-B8B9-FF43-992E-9C875354F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83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6858000" cy="70787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44034"/>
            <a:ext cx="6858000" cy="819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5100" y="8636000"/>
            <a:ext cx="2857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charset="0"/>
              </a:defRPr>
            </a:lvl1pPr>
          </a:lstStyle>
          <a:p>
            <a:fld id="{A5ADE8A8-C80B-DF4A-9CD7-07A1FDC1CE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347663" y="2417234"/>
            <a:ext cx="142875" cy="623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8" r:id="rId13"/>
    <p:sldLayoutId id="2147483879" r:id="rId14"/>
  </p:sldLayoutIdLst>
  <p:transition spd="med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" y="1194760"/>
            <a:ext cx="6770389" cy="5751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83" y="416731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Track METRO</a:t>
            </a:r>
            <a:r>
              <a:rPr lang="en-US" dirty="0" smtClean="0"/>
              <a:t> </a:t>
            </a:r>
            <a:r>
              <a:rPr lang="en-US" dirty="0" smtClean="0"/>
              <a:t>Simulation Schematic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883" y="7191265"/>
            <a:ext cx="4777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NOTES: </a:t>
            </a:r>
            <a:r>
              <a:rPr lang="en-US" sz="1800" dirty="0"/>
              <a:t>P</a:t>
            </a:r>
            <a:r>
              <a:rPr lang="en-US" sz="1800" dirty="0" smtClean="0"/>
              <a:t>ut </a:t>
            </a:r>
            <a:r>
              <a:rPr lang="en-US" sz="1800" dirty="0" smtClean="0"/>
              <a:t>the negative lead(shorter</a:t>
            </a:r>
          </a:p>
          <a:p>
            <a:r>
              <a:rPr lang="en-US" sz="1800" dirty="0" smtClean="0"/>
              <a:t>lead) of the LEDS directly into the GROUND bus</a:t>
            </a:r>
            <a:r>
              <a:rPr lang="en-US" sz="1800" dirty="0" smtClean="0"/>
              <a:t>..</a:t>
            </a:r>
          </a:p>
          <a:p>
            <a:r>
              <a:rPr lang="en-US" sz="1800" dirty="0" smtClean="0"/>
              <a:t>Switches do not need to be </a:t>
            </a:r>
            <a:r>
              <a:rPr lang="en-US" sz="1800" dirty="0" err="1" smtClean="0"/>
              <a:t>debounced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906537" y="2531327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WESTBOUND LEDs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568283" y="6363629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EASTBOUND LEDs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-1744851" y="1616927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59022" y="4282482"/>
            <a:ext cx="209700" cy="8805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6358" y="4282482"/>
            <a:ext cx="625496" cy="579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-1592451" y="1769327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-1592451" y="3156208"/>
            <a:ext cx="198549" cy="2226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59022" y="2226527"/>
            <a:ext cx="785846" cy="4902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22214" y="2115432"/>
            <a:ext cx="209700" cy="8805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20663" y="2134020"/>
            <a:ext cx="209700" cy="88053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-1440051" y="3308608"/>
            <a:ext cx="198549" cy="2226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95297" y="3501224"/>
            <a:ext cx="198549" cy="2226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95297" y="3267514"/>
            <a:ext cx="198549" cy="2226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61118" y="4861932"/>
            <a:ext cx="198549" cy="2226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064835" y="5494660"/>
            <a:ext cx="198549" cy="2226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995297" y="5717272"/>
            <a:ext cx="198549" cy="2226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43486" y="5673479"/>
            <a:ext cx="34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943486" y="5475716"/>
            <a:ext cx="43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D4</a:t>
            </a:r>
            <a:endParaRPr 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877664" y="3501224"/>
            <a:ext cx="43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D11</a:t>
            </a:r>
            <a:endParaRPr 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877665" y="3325852"/>
            <a:ext cx="43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D10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431661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45</TotalTime>
  <Words>37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Narrow</vt:lpstr>
      <vt:lpstr>ＭＳ Ｐゴシック</vt:lpstr>
      <vt:lpstr>Tahoma</vt:lpstr>
      <vt:lpstr>Tekton</vt:lpstr>
      <vt:lpstr>Wingdings</vt:lpstr>
      <vt:lpstr>Wingdings 2</vt:lpstr>
      <vt:lpstr>Arial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Becker</dc:creator>
  <cp:lastModifiedBy>Tom Becker</cp:lastModifiedBy>
  <cp:revision>9</cp:revision>
  <cp:lastPrinted>2017-03-07T16:54:38Z</cp:lastPrinted>
  <dcterms:created xsi:type="dcterms:W3CDTF">2014-09-10T17:52:00Z</dcterms:created>
  <dcterms:modified xsi:type="dcterms:W3CDTF">2017-03-07T17:25:31Z</dcterms:modified>
</cp:coreProperties>
</file>