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ata10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349" r:id="rId6"/>
    <p:sldId id="361" r:id="rId7"/>
    <p:sldId id="352" r:id="rId8"/>
    <p:sldId id="354" r:id="rId9"/>
    <p:sldId id="355" r:id="rId10"/>
    <p:sldId id="358" r:id="rId11"/>
    <p:sldId id="359" r:id="rId12"/>
    <p:sldId id="362" r:id="rId13"/>
    <p:sldId id="363" r:id="rId14"/>
    <p:sldId id="327" r:id="rId15"/>
    <p:sldId id="357" r:id="rId16"/>
    <p:sldId id="261" r:id="rId17"/>
    <p:sldId id="360" r:id="rId18"/>
    <p:sldId id="369" r:id="rId19"/>
    <p:sldId id="367" r:id="rId20"/>
    <p:sldId id="364" r:id="rId21"/>
    <p:sldId id="365" r:id="rId22"/>
    <p:sldId id="370" r:id="rId23"/>
    <p:sldId id="366" r:id="rId24"/>
    <p:sldId id="371" r:id="rId25"/>
    <p:sldId id="3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337AE-51EC-7848-A233-BEA4D627FC7C}" v="842" dt="2020-03-30T16:13:30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5"/>
    <p:restoredTop sz="94696"/>
  </p:normalViewPr>
  <p:slideViewPr>
    <p:cSldViewPr snapToGrid="0" snapToObjects="1">
      <p:cViewPr varScale="1">
        <p:scale>
          <a:sx n="84" d="100"/>
          <a:sy n="84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am Khalid" userId="23d05864-5063-47a5-a846-268602c356f5" providerId="ADAL" clId="{FA7696A2-5BD4-A847-975C-3F8CAD28EC2C}"/>
    <pc:docChg chg="modSld modShowInfo">
      <pc:chgData name="Maryam Khalid" userId="23d05864-5063-47a5-a846-268602c356f5" providerId="ADAL" clId="{FA7696A2-5BD4-A847-975C-3F8CAD28EC2C}" dt="2020-03-30T18:33:41.172" v="18" actId="2744"/>
      <pc:docMkLst>
        <pc:docMk/>
      </pc:docMkLst>
      <pc:sldChg chg="modSp">
        <pc:chgData name="Maryam Khalid" userId="23d05864-5063-47a5-a846-268602c356f5" providerId="ADAL" clId="{FA7696A2-5BD4-A847-975C-3F8CAD28EC2C}" dt="2020-03-30T16:57:04.914" v="14" actId="1036"/>
        <pc:sldMkLst>
          <pc:docMk/>
          <pc:sldMk cId="3133142267" sldId="366"/>
        </pc:sldMkLst>
        <pc:spChg chg="mod">
          <ac:chgData name="Maryam Khalid" userId="23d05864-5063-47a5-a846-268602c356f5" providerId="ADAL" clId="{FA7696A2-5BD4-A847-975C-3F8CAD28EC2C}" dt="2020-03-30T16:56:56.736" v="7" actId="1037"/>
          <ac:spMkLst>
            <pc:docMk/>
            <pc:sldMk cId="3133142267" sldId="366"/>
            <ac:spMk id="14" creationId="{ADD0E577-E345-5249-B733-A49F34CC897A}"/>
          </ac:spMkLst>
        </pc:spChg>
        <pc:spChg chg="mod">
          <ac:chgData name="Maryam Khalid" userId="23d05864-5063-47a5-a846-268602c356f5" providerId="ADAL" clId="{FA7696A2-5BD4-A847-975C-3F8CAD28EC2C}" dt="2020-03-30T16:56:59.797" v="11" actId="1036"/>
          <ac:spMkLst>
            <pc:docMk/>
            <pc:sldMk cId="3133142267" sldId="366"/>
            <ac:spMk id="15" creationId="{A2D5CE26-4CBA-164E-AF83-1B983FB79810}"/>
          </ac:spMkLst>
        </pc:spChg>
        <pc:spChg chg="mod">
          <ac:chgData name="Maryam Khalid" userId="23d05864-5063-47a5-a846-268602c356f5" providerId="ADAL" clId="{FA7696A2-5BD4-A847-975C-3F8CAD28EC2C}" dt="2020-03-30T16:57:04.914" v="14" actId="1036"/>
          <ac:spMkLst>
            <pc:docMk/>
            <pc:sldMk cId="3133142267" sldId="366"/>
            <ac:spMk id="16" creationId="{7513DF1E-49EF-2140-A884-7B9C06E56B65}"/>
          </ac:spMkLst>
        </pc:spChg>
      </pc:sldChg>
      <pc:sldChg chg="modSp">
        <pc:chgData name="Maryam Khalid" userId="23d05864-5063-47a5-a846-268602c356f5" providerId="ADAL" clId="{FA7696A2-5BD4-A847-975C-3F8CAD28EC2C}" dt="2020-03-30T16:56:44.491" v="4" actId="1036"/>
        <pc:sldMkLst>
          <pc:docMk/>
          <pc:sldMk cId="2726874895" sldId="370"/>
        </pc:sldMkLst>
        <pc:spChg chg="mod">
          <ac:chgData name="Maryam Khalid" userId="23d05864-5063-47a5-a846-268602c356f5" providerId="ADAL" clId="{FA7696A2-5BD4-A847-975C-3F8CAD28EC2C}" dt="2020-03-30T16:56:42.285" v="2" actId="1036"/>
          <ac:spMkLst>
            <pc:docMk/>
            <pc:sldMk cId="2726874895" sldId="370"/>
            <ac:spMk id="8" creationId="{253CF654-5CAB-8940-817E-B5F9144179B6}"/>
          </ac:spMkLst>
        </pc:spChg>
        <pc:spChg chg="mod">
          <ac:chgData name="Maryam Khalid" userId="23d05864-5063-47a5-a846-268602c356f5" providerId="ADAL" clId="{FA7696A2-5BD4-A847-975C-3F8CAD28EC2C}" dt="2020-03-30T16:56:44.491" v="4" actId="1036"/>
          <ac:spMkLst>
            <pc:docMk/>
            <pc:sldMk cId="2726874895" sldId="370"/>
            <ac:spMk id="9" creationId="{292D8FC5-DB12-DE4A-ABF1-0F78A6EDA95E}"/>
          </ac:spMkLst>
        </pc:spChg>
      </pc:sldChg>
    </pc:docChg>
  </pc:docChgLst>
  <pc:docChgLst>
    <pc:chgData name="Maryam Khalid" userId="23d05864-5063-47a5-a846-268602c356f5" providerId="ADAL" clId="{9BA337AE-51EC-7848-A233-BEA4D627FC7C}"/>
    <pc:docChg chg="undo custSel addSld delSld modSld sldOrd modShowInfo">
      <pc:chgData name="Maryam Khalid" userId="23d05864-5063-47a5-a846-268602c356f5" providerId="ADAL" clId="{9BA337AE-51EC-7848-A233-BEA4D627FC7C}" dt="2020-03-30T16:17:47.007" v="5409" actId="20577"/>
      <pc:docMkLst>
        <pc:docMk/>
      </pc:docMkLst>
      <pc:sldChg chg="addSp modSp">
        <pc:chgData name="Maryam Khalid" userId="23d05864-5063-47a5-a846-268602c356f5" providerId="ADAL" clId="{9BA337AE-51EC-7848-A233-BEA4D627FC7C}" dt="2020-03-30T04:07:24.754" v="493" actId="1076"/>
        <pc:sldMkLst>
          <pc:docMk/>
          <pc:sldMk cId="2444198847" sldId="257"/>
        </pc:sldMkLst>
        <pc:spChg chg="add">
          <ac:chgData name="Maryam Khalid" userId="23d05864-5063-47a5-a846-268602c356f5" providerId="ADAL" clId="{9BA337AE-51EC-7848-A233-BEA4D627FC7C}" dt="2020-03-30T04:06:57.736" v="488"/>
          <ac:spMkLst>
            <pc:docMk/>
            <pc:sldMk cId="2444198847" sldId="257"/>
            <ac:spMk id="8" creationId="{19502F7A-CEB9-EE40-B8A0-063DD21B8C6B}"/>
          </ac:spMkLst>
        </pc:spChg>
        <pc:picChg chg="mod">
          <ac:chgData name="Maryam Khalid" userId="23d05864-5063-47a5-a846-268602c356f5" providerId="ADAL" clId="{9BA337AE-51EC-7848-A233-BEA4D627FC7C}" dt="2020-03-30T04:07:19.753" v="492" actId="14100"/>
          <ac:picMkLst>
            <pc:docMk/>
            <pc:sldMk cId="2444198847" sldId="257"/>
            <ac:picMk id="5" creationId="{6503ED06-AC8E-414B-AF63-26731C0D9647}"/>
          </ac:picMkLst>
        </pc:picChg>
        <pc:picChg chg="add">
          <ac:chgData name="Maryam Khalid" userId="23d05864-5063-47a5-a846-268602c356f5" providerId="ADAL" clId="{9BA337AE-51EC-7848-A233-BEA4D627FC7C}" dt="2020-03-30T04:06:57.736" v="488"/>
          <ac:picMkLst>
            <pc:docMk/>
            <pc:sldMk cId="2444198847" sldId="257"/>
            <ac:picMk id="6" creationId="{F69A343E-B544-7A47-AC65-E6721BEA2EC2}"/>
          </ac:picMkLst>
        </pc:picChg>
        <pc:picChg chg="mod">
          <ac:chgData name="Maryam Khalid" userId="23d05864-5063-47a5-a846-268602c356f5" providerId="ADAL" clId="{9BA337AE-51EC-7848-A233-BEA4D627FC7C}" dt="2020-03-30T04:07:24.754" v="493" actId="1076"/>
          <ac:picMkLst>
            <pc:docMk/>
            <pc:sldMk cId="2444198847" sldId="257"/>
            <ac:picMk id="7" creationId="{90F80E7E-931A-F84A-A350-1F68FDF38EA9}"/>
          </ac:picMkLst>
        </pc:picChg>
      </pc:sldChg>
      <pc:sldChg chg="addSp delSp modSp add">
        <pc:chgData name="Maryam Khalid" userId="23d05864-5063-47a5-a846-268602c356f5" providerId="ADAL" clId="{9BA337AE-51EC-7848-A233-BEA4D627FC7C}" dt="2020-03-30T04:07:34.353" v="494" actId="12"/>
        <pc:sldMkLst>
          <pc:docMk/>
          <pc:sldMk cId="3234152444" sldId="258"/>
        </pc:sldMkLst>
        <pc:spChg chg="mod">
          <ac:chgData name="Maryam Khalid" userId="23d05864-5063-47a5-a846-268602c356f5" providerId="ADAL" clId="{9BA337AE-51EC-7848-A233-BEA4D627FC7C}" dt="2020-03-30T03:52:45.866" v="51" actId="20577"/>
          <ac:spMkLst>
            <pc:docMk/>
            <pc:sldMk cId="3234152444" sldId="258"/>
            <ac:spMk id="2" creationId="{BE54BEF9-F7CD-A041-8C1E-156E89AC7DC4}"/>
          </ac:spMkLst>
        </pc:spChg>
        <pc:spChg chg="del">
          <ac:chgData name="Maryam Khalid" userId="23d05864-5063-47a5-a846-268602c356f5" providerId="ADAL" clId="{9BA337AE-51EC-7848-A233-BEA4D627FC7C}" dt="2020-03-30T03:54:36.791" v="52" actId="931"/>
          <ac:spMkLst>
            <pc:docMk/>
            <pc:sldMk cId="3234152444" sldId="258"/>
            <ac:spMk id="3" creationId="{98192AE3-C273-D444-B9AB-151C5E91F92D}"/>
          </ac:spMkLst>
        </pc:spChg>
        <pc:spChg chg="add del mod">
          <ac:chgData name="Maryam Khalid" userId="23d05864-5063-47a5-a846-268602c356f5" providerId="ADAL" clId="{9BA337AE-51EC-7848-A233-BEA4D627FC7C}" dt="2020-03-30T03:56:48.486" v="103" actId="478"/>
          <ac:spMkLst>
            <pc:docMk/>
            <pc:sldMk cId="3234152444" sldId="258"/>
            <ac:spMk id="8" creationId="{6AD82F92-9B00-2B4B-BB24-6768A00D27A6}"/>
          </ac:spMkLst>
        </pc:spChg>
        <pc:spChg chg="add mod">
          <ac:chgData name="Maryam Khalid" userId="23d05864-5063-47a5-a846-268602c356f5" providerId="ADAL" clId="{9BA337AE-51EC-7848-A233-BEA4D627FC7C}" dt="2020-03-30T03:57:32.910" v="125" actId="14100"/>
          <ac:spMkLst>
            <pc:docMk/>
            <pc:sldMk cId="3234152444" sldId="258"/>
            <ac:spMk id="9" creationId="{2CD89D7B-1AD5-0E46-8074-E5065A6EE86B}"/>
          </ac:spMkLst>
        </pc:spChg>
        <pc:spChg chg="add mod">
          <ac:chgData name="Maryam Khalid" userId="23d05864-5063-47a5-a846-268602c356f5" providerId="ADAL" clId="{9BA337AE-51EC-7848-A233-BEA4D627FC7C}" dt="2020-03-30T04:07:34.353" v="494" actId="12"/>
          <ac:spMkLst>
            <pc:docMk/>
            <pc:sldMk cId="3234152444" sldId="258"/>
            <ac:spMk id="10" creationId="{BE1C2EEB-B7C2-994B-AD15-898C1269BC34}"/>
          </ac:spMkLst>
        </pc:spChg>
        <pc:picChg chg="add mod">
          <ac:chgData name="Maryam Khalid" userId="23d05864-5063-47a5-a846-268602c356f5" providerId="ADAL" clId="{9BA337AE-51EC-7848-A233-BEA4D627FC7C}" dt="2020-03-30T03:54:49.749" v="57" actId="1076"/>
          <ac:picMkLst>
            <pc:docMk/>
            <pc:sldMk cId="3234152444" sldId="258"/>
            <ac:picMk id="5" creationId="{FCC0C0ED-DF4E-FA4F-8F8B-260070DD751A}"/>
          </ac:picMkLst>
        </pc:picChg>
        <pc:picChg chg="add mod">
          <ac:chgData name="Maryam Khalid" userId="23d05864-5063-47a5-a846-268602c356f5" providerId="ADAL" clId="{9BA337AE-51EC-7848-A233-BEA4D627FC7C}" dt="2020-03-30T03:55:29.027" v="70" actId="14100"/>
          <ac:picMkLst>
            <pc:docMk/>
            <pc:sldMk cId="3234152444" sldId="258"/>
            <ac:picMk id="7" creationId="{9A3EE723-49A0-EE4B-9688-D758C913E26E}"/>
          </ac:picMkLst>
        </pc:picChg>
        <pc:picChg chg="add del mod">
          <ac:chgData name="Maryam Khalid" userId="23d05864-5063-47a5-a846-268602c356f5" providerId="ADAL" clId="{9BA337AE-51EC-7848-A233-BEA4D627FC7C}" dt="2020-03-30T04:00:55.977" v="300" actId="478"/>
          <ac:picMkLst>
            <pc:docMk/>
            <pc:sldMk cId="3234152444" sldId="258"/>
            <ac:picMk id="12" creationId="{B92D3928-EE38-CE4C-AFE9-4DA61F0C75E5}"/>
          </ac:picMkLst>
        </pc:picChg>
      </pc:sldChg>
      <pc:sldChg chg="addSp delSp modSp add">
        <pc:chgData name="Maryam Khalid" userId="23d05864-5063-47a5-a846-268602c356f5" providerId="ADAL" clId="{9BA337AE-51EC-7848-A233-BEA4D627FC7C}" dt="2020-03-30T06:55:19.670" v="4284" actId="20577"/>
        <pc:sldMkLst>
          <pc:docMk/>
          <pc:sldMk cId="3692802030" sldId="259"/>
        </pc:sldMkLst>
        <pc:spChg chg="mod">
          <ac:chgData name="Maryam Khalid" userId="23d05864-5063-47a5-a846-268602c356f5" providerId="ADAL" clId="{9BA337AE-51EC-7848-A233-BEA4D627FC7C}" dt="2020-03-30T04:01:59.774" v="405" actId="20577"/>
          <ac:spMkLst>
            <pc:docMk/>
            <pc:sldMk cId="3692802030" sldId="259"/>
            <ac:spMk id="2" creationId="{2A1D16F0-8198-104B-B5A2-15D6D8A74CC6}"/>
          </ac:spMkLst>
        </pc:spChg>
        <pc:spChg chg="mod">
          <ac:chgData name="Maryam Khalid" userId="23d05864-5063-47a5-a846-268602c356f5" providerId="ADAL" clId="{9BA337AE-51EC-7848-A233-BEA4D627FC7C}" dt="2020-03-30T06:55:19.670" v="4284" actId="20577"/>
          <ac:spMkLst>
            <pc:docMk/>
            <pc:sldMk cId="3692802030" sldId="259"/>
            <ac:spMk id="3" creationId="{879B1AD2-B2D4-7842-862B-A4DC64A00D1D}"/>
          </ac:spMkLst>
        </pc:spChg>
        <pc:spChg chg="add del mod">
          <ac:chgData name="Maryam Khalid" userId="23d05864-5063-47a5-a846-268602c356f5" providerId="ADAL" clId="{9BA337AE-51EC-7848-A233-BEA4D627FC7C}" dt="2020-03-30T04:03:31.228" v="458" actId="478"/>
          <ac:spMkLst>
            <pc:docMk/>
            <pc:sldMk cId="3692802030" sldId="259"/>
            <ac:spMk id="4" creationId="{EB9EF591-ECED-A940-8F3B-BF6236F82D57}"/>
          </ac:spMkLst>
        </pc:spChg>
        <pc:spChg chg="add del mod">
          <ac:chgData name="Maryam Khalid" userId="23d05864-5063-47a5-a846-268602c356f5" providerId="ADAL" clId="{9BA337AE-51EC-7848-A233-BEA4D627FC7C}" dt="2020-03-30T05:45:16.532" v="2767" actId="478"/>
          <ac:spMkLst>
            <pc:docMk/>
            <pc:sldMk cId="3692802030" sldId="259"/>
            <ac:spMk id="5" creationId="{48D7C572-EC94-6045-962A-4A7246498BFD}"/>
          </ac:spMkLst>
        </pc:spChg>
      </pc:sldChg>
      <pc:sldChg chg="add del">
        <pc:chgData name="Maryam Khalid" userId="23d05864-5063-47a5-a846-268602c356f5" providerId="ADAL" clId="{9BA337AE-51EC-7848-A233-BEA4D627FC7C}" dt="2020-03-30T04:13:13.598" v="539" actId="2696"/>
        <pc:sldMkLst>
          <pc:docMk/>
          <pc:sldMk cId="942780657" sldId="260"/>
        </pc:sldMkLst>
      </pc:sldChg>
      <pc:sldChg chg="addSp delSp modSp add modAnim">
        <pc:chgData name="Maryam Khalid" userId="23d05864-5063-47a5-a846-268602c356f5" providerId="ADAL" clId="{9BA337AE-51EC-7848-A233-BEA4D627FC7C}" dt="2020-03-30T05:41:27.635" v="2585"/>
        <pc:sldMkLst>
          <pc:docMk/>
          <pc:sldMk cId="381468112" sldId="261"/>
        </pc:sldMkLst>
        <pc:spChg chg="add mod">
          <ac:chgData name="Maryam Khalid" userId="23d05864-5063-47a5-a846-268602c356f5" providerId="ADAL" clId="{9BA337AE-51EC-7848-A233-BEA4D627FC7C}" dt="2020-03-30T05:40:18.422" v="2579" actId="1076"/>
          <ac:spMkLst>
            <pc:docMk/>
            <pc:sldMk cId="381468112" sldId="261"/>
            <ac:spMk id="4" creationId="{B1AF6499-B0C1-1E4C-832B-E980EA6DAF4F}"/>
          </ac:spMkLst>
        </pc:spChg>
        <pc:spChg chg="add mod">
          <ac:chgData name="Maryam Khalid" userId="23d05864-5063-47a5-a846-268602c356f5" providerId="ADAL" clId="{9BA337AE-51EC-7848-A233-BEA4D627FC7C}" dt="2020-03-30T05:40:15.216" v="2578" actId="1076"/>
          <ac:spMkLst>
            <pc:docMk/>
            <pc:sldMk cId="381468112" sldId="261"/>
            <ac:spMk id="6" creationId="{A5E55099-4B44-EE4C-A71F-5F990DEAA5FB}"/>
          </ac:spMkLst>
        </pc:spChg>
        <pc:spChg chg="mod">
          <ac:chgData name="Maryam Khalid" userId="23d05864-5063-47a5-a846-268602c356f5" providerId="ADAL" clId="{9BA337AE-51EC-7848-A233-BEA4D627FC7C}" dt="2020-03-30T05:40:35.010" v="2583" actId="1076"/>
          <ac:spMkLst>
            <pc:docMk/>
            <pc:sldMk cId="381468112" sldId="261"/>
            <ac:spMk id="13" creationId="{E07BB998-C509-A044-8321-020BD5D13065}"/>
          </ac:spMkLst>
        </pc:spChg>
        <pc:spChg chg="add del mod">
          <ac:chgData name="Maryam Khalid" userId="23d05864-5063-47a5-a846-268602c356f5" providerId="ADAL" clId="{9BA337AE-51EC-7848-A233-BEA4D627FC7C}" dt="2020-03-30T05:40:03.249" v="2576" actId="478"/>
          <ac:spMkLst>
            <pc:docMk/>
            <pc:sldMk cId="381468112" sldId="261"/>
            <ac:spMk id="21" creationId="{9FA6B3EA-3A9C-464E-9EC8-51FE7F4FD19B}"/>
          </ac:spMkLst>
        </pc:spChg>
        <pc:spChg chg="mod">
          <ac:chgData name="Maryam Khalid" userId="23d05864-5063-47a5-a846-268602c356f5" providerId="ADAL" clId="{9BA337AE-51EC-7848-A233-BEA4D627FC7C}" dt="2020-03-30T05:40:07.763" v="2577" actId="1076"/>
          <ac:spMkLst>
            <pc:docMk/>
            <pc:sldMk cId="381468112" sldId="261"/>
            <ac:spMk id="24" creationId="{2F8A8070-0198-574A-B26C-2EE60110DDD4}"/>
          </ac:spMkLst>
        </pc:spChg>
        <pc:spChg chg="add mod">
          <ac:chgData name="Maryam Khalid" userId="23d05864-5063-47a5-a846-268602c356f5" providerId="ADAL" clId="{9BA337AE-51EC-7848-A233-BEA4D627FC7C}" dt="2020-03-30T05:40:30.310" v="2582" actId="1076"/>
          <ac:spMkLst>
            <pc:docMk/>
            <pc:sldMk cId="381468112" sldId="261"/>
            <ac:spMk id="25" creationId="{72138E52-B71F-6F49-BBE8-879AE8BAD6C9}"/>
          </ac:spMkLst>
        </pc:spChg>
      </pc:sldChg>
      <pc:sldChg chg="add">
        <pc:chgData name="Maryam Khalid" userId="23d05864-5063-47a5-a846-268602c356f5" providerId="ADAL" clId="{9BA337AE-51EC-7848-A233-BEA4D627FC7C}" dt="2020-03-30T04:08:55.218" v="495"/>
        <pc:sldMkLst>
          <pc:docMk/>
          <pc:sldMk cId="2679972819" sldId="327"/>
        </pc:sldMkLst>
      </pc:sldChg>
      <pc:sldChg chg="addSp delSp modSp add ord">
        <pc:chgData name="Maryam Khalid" userId="23d05864-5063-47a5-a846-268602c356f5" providerId="ADAL" clId="{9BA337AE-51EC-7848-A233-BEA4D627FC7C}" dt="2020-03-30T07:03:50.819" v="4401" actId="13822"/>
        <pc:sldMkLst>
          <pc:docMk/>
          <pc:sldMk cId="2266695320" sldId="349"/>
        </pc:sldMkLst>
        <pc:spChg chg="mod">
          <ac:chgData name="Maryam Khalid" userId="23d05864-5063-47a5-a846-268602c356f5" providerId="ADAL" clId="{9BA337AE-51EC-7848-A233-BEA4D627FC7C}" dt="2020-03-30T07:03:45.460" v="4399" actId="13822"/>
          <ac:spMkLst>
            <pc:docMk/>
            <pc:sldMk cId="2266695320" sldId="349"/>
            <ac:spMk id="5" creationId="{D4BBB7E9-C453-0A45-87FE-440BC3FF225E}"/>
          </ac:spMkLst>
        </pc:spChg>
        <pc:spChg chg="mod">
          <ac:chgData name="Maryam Khalid" userId="23d05864-5063-47a5-a846-268602c356f5" providerId="ADAL" clId="{9BA337AE-51EC-7848-A233-BEA4D627FC7C}" dt="2020-03-30T07:03:48.534" v="4400" actId="13822"/>
          <ac:spMkLst>
            <pc:docMk/>
            <pc:sldMk cId="2266695320" sldId="349"/>
            <ac:spMk id="34" creationId="{8DD86085-DFB2-C145-A1C1-AE4161605F38}"/>
          </ac:spMkLst>
        </pc:spChg>
        <pc:spChg chg="mod">
          <ac:chgData name="Maryam Khalid" userId="23d05864-5063-47a5-a846-268602c356f5" providerId="ADAL" clId="{9BA337AE-51EC-7848-A233-BEA4D627FC7C}" dt="2020-03-30T07:03:50.819" v="4401" actId="13822"/>
          <ac:spMkLst>
            <pc:docMk/>
            <pc:sldMk cId="2266695320" sldId="349"/>
            <ac:spMk id="39" creationId="{8199BCC6-6670-E947-81BF-794FCF323E9F}"/>
          </ac:spMkLst>
        </pc:spChg>
        <pc:grpChg chg="add del mod">
          <ac:chgData name="Maryam Khalid" userId="23d05864-5063-47a5-a846-268602c356f5" providerId="ADAL" clId="{9BA337AE-51EC-7848-A233-BEA4D627FC7C}" dt="2020-03-30T04:11:27.676" v="512" actId="478"/>
          <ac:grpSpMkLst>
            <pc:docMk/>
            <pc:sldMk cId="2266695320" sldId="349"/>
            <ac:grpSpMk id="22" creationId="{5553E9FA-B512-B44F-8DC3-A54FB3B45F11}"/>
          </ac:grpSpMkLst>
        </pc:grpChg>
        <pc:grpChg chg="del mod">
          <ac:chgData name="Maryam Khalid" userId="23d05864-5063-47a5-a846-268602c356f5" providerId="ADAL" clId="{9BA337AE-51EC-7848-A233-BEA4D627FC7C}" dt="2020-03-30T04:10:50.146" v="509" actId="478"/>
          <ac:grpSpMkLst>
            <pc:docMk/>
            <pc:sldMk cId="2266695320" sldId="349"/>
            <ac:grpSpMk id="28" creationId="{8B01599D-EC10-9043-AF7F-B6B7F31F5EF9}"/>
          </ac:grpSpMkLst>
        </pc:grpChg>
        <pc:picChg chg="add mod">
          <ac:chgData name="Maryam Khalid" userId="23d05864-5063-47a5-a846-268602c356f5" providerId="ADAL" clId="{9BA337AE-51EC-7848-A233-BEA4D627FC7C}" dt="2020-03-30T04:10:33.520" v="504" actId="14100"/>
          <ac:picMkLst>
            <pc:docMk/>
            <pc:sldMk cId="2266695320" sldId="349"/>
            <ac:picMk id="6" creationId="{FEB82D6B-1915-114A-B2C7-2817947A7886}"/>
          </ac:picMkLst>
        </pc:picChg>
        <pc:picChg chg="add mod">
          <ac:chgData name="Maryam Khalid" userId="23d05864-5063-47a5-a846-268602c356f5" providerId="ADAL" clId="{9BA337AE-51EC-7848-A233-BEA4D627FC7C}" dt="2020-03-30T04:12:01.614" v="525"/>
          <ac:picMkLst>
            <pc:docMk/>
            <pc:sldMk cId="2266695320" sldId="349"/>
            <ac:picMk id="8" creationId="{FF9A89E0-2ED9-2D45-9936-DAF6A3FA7246}"/>
          </ac:picMkLst>
        </pc:picChg>
      </pc:sldChg>
      <pc:sldChg chg="add del">
        <pc:chgData name="Maryam Khalid" userId="23d05864-5063-47a5-a846-268602c356f5" providerId="ADAL" clId="{9BA337AE-51EC-7848-A233-BEA4D627FC7C}" dt="2020-03-30T04:33:53.870" v="1253" actId="2696"/>
        <pc:sldMkLst>
          <pc:docMk/>
          <pc:sldMk cId="833452020" sldId="351"/>
        </pc:sldMkLst>
      </pc:sldChg>
      <pc:sldChg chg="modSp add">
        <pc:chgData name="Maryam Khalid" userId="23d05864-5063-47a5-a846-268602c356f5" providerId="ADAL" clId="{9BA337AE-51EC-7848-A233-BEA4D627FC7C}" dt="2020-03-30T04:42:59.683" v="1486" actId="20577"/>
        <pc:sldMkLst>
          <pc:docMk/>
          <pc:sldMk cId="758739117" sldId="352"/>
        </pc:sldMkLst>
        <pc:graphicFrameChg chg="mod">
          <ac:chgData name="Maryam Khalid" userId="23d05864-5063-47a5-a846-268602c356f5" providerId="ADAL" clId="{9BA337AE-51EC-7848-A233-BEA4D627FC7C}" dt="2020-03-30T04:42:59.683" v="1486" actId="20577"/>
          <ac:graphicFrameMkLst>
            <pc:docMk/>
            <pc:sldMk cId="758739117" sldId="352"/>
            <ac:graphicFrameMk id="7" creationId="{3CACEFBB-F559-A444-BCC4-3087307DD597}"/>
          </ac:graphicFrameMkLst>
        </pc:graphicFrameChg>
      </pc:sldChg>
      <pc:sldChg chg="addSp modSp add">
        <pc:chgData name="Maryam Khalid" userId="23d05864-5063-47a5-a846-268602c356f5" providerId="ADAL" clId="{9BA337AE-51EC-7848-A233-BEA4D627FC7C}" dt="2020-03-30T15:04:17.983" v="4464" actId="20577"/>
        <pc:sldMkLst>
          <pc:docMk/>
          <pc:sldMk cId="3004635284" sldId="354"/>
        </pc:sldMkLst>
        <pc:spChg chg="add mod">
          <ac:chgData name="Maryam Khalid" userId="23d05864-5063-47a5-a846-268602c356f5" providerId="ADAL" clId="{9BA337AE-51EC-7848-A233-BEA4D627FC7C}" dt="2020-03-30T04:44:08.931" v="1518" actId="1076"/>
          <ac:spMkLst>
            <pc:docMk/>
            <pc:sldMk cId="3004635284" sldId="354"/>
            <ac:spMk id="3" creationId="{F9CEB442-46AC-6447-9840-C29A5DCED009}"/>
          </ac:spMkLst>
        </pc:spChg>
        <pc:spChg chg="add mod">
          <ac:chgData name="Maryam Khalid" userId="23d05864-5063-47a5-a846-268602c356f5" providerId="ADAL" clId="{9BA337AE-51EC-7848-A233-BEA4D627FC7C}" dt="2020-03-30T04:47:01.609" v="1600" actId="13822"/>
          <ac:spMkLst>
            <pc:docMk/>
            <pc:sldMk cId="3004635284" sldId="354"/>
            <ac:spMk id="4" creationId="{36C92DE8-95F1-B445-9D24-C7FAA224E661}"/>
          </ac:spMkLst>
        </pc:spChg>
        <pc:spChg chg="add mod">
          <ac:chgData name="Maryam Khalid" userId="23d05864-5063-47a5-a846-268602c356f5" providerId="ADAL" clId="{9BA337AE-51EC-7848-A233-BEA4D627FC7C}" dt="2020-03-30T04:47:07.144" v="1601" actId="14100"/>
          <ac:spMkLst>
            <pc:docMk/>
            <pc:sldMk cId="3004635284" sldId="354"/>
            <ac:spMk id="5" creationId="{7CDB69A0-503B-6D44-BBF7-E107CC6A009C}"/>
          </ac:spMkLst>
        </pc:spChg>
        <pc:graphicFrameChg chg="mod">
          <ac:chgData name="Maryam Khalid" userId="23d05864-5063-47a5-a846-268602c356f5" providerId="ADAL" clId="{9BA337AE-51EC-7848-A233-BEA4D627FC7C}" dt="2020-03-30T15:04:17.983" v="4464" actId="20577"/>
          <ac:graphicFrameMkLst>
            <pc:docMk/>
            <pc:sldMk cId="3004635284" sldId="354"/>
            <ac:graphicFrameMk id="20" creationId="{21AC3E83-5FE9-EE40-BDE1-4C5D24079BF2}"/>
          </ac:graphicFrameMkLst>
        </pc:graphicFrameChg>
      </pc:sldChg>
      <pc:sldChg chg="add">
        <pc:chgData name="Maryam Khalid" userId="23d05864-5063-47a5-a846-268602c356f5" providerId="ADAL" clId="{9BA337AE-51EC-7848-A233-BEA4D627FC7C}" dt="2020-03-30T04:08:55.218" v="495"/>
        <pc:sldMkLst>
          <pc:docMk/>
          <pc:sldMk cId="1712990031" sldId="355"/>
        </pc:sldMkLst>
      </pc:sldChg>
      <pc:sldChg chg="add">
        <pc:chgData name="Maryam Khalid" userId="23d05864-5063-47a5-a846-268602c356f5" providerId="ADAL" clId="{9BA337AE-51EC-7848-A233-BEA4D627FC7C}" dt="2020-03-30T04:08:55.218" v="495"/>
        <pc:sldMkLst>
          <pc:docMk/>
          <pc:sldMk cId="4140317502" sldId="357"/>
        </pc:sldMkLst>
      </pc:sldChg>
      <pc:sldChg chg="modSp add">
        <pc:chgData name="Maryam Khalid" userId="23d05864-5063-47a5-a846-268602c356f5" providerId="ADAL" clId="{9BA337AE-51EC-7848-A233-BEA4D627FC7C}" dt="2020-03-30T04:39:47.433" v="1416" actId="1036"/>
        <pc:sldMkLst>
          <pc:docMk/>
          <pc:sldMk cId="1980450580" sldId="358"/>
        </pc:sldMkLst>
        <pc:spChg chg="mod">
          <ac:chgData name="Maryam Khalid" userId="23d05864-5063-47a5-a846-268602c356f5" providerId="ADAL" clId="{9BA337AE-51EC-7848-A233-BEA4D627FC7C}" dt="2020-03-30T04:37:52.394" v="1324" actId="20577"/>
          <ac:spMkLst>
            <pc:docMk/>
            <pc:sldMk cId="1980450580" sldId="358"/>
            <ac:spMk id="2" creationId="{1E57B247-267D-D04E-B11A-51D4ADC0A895}"/>
          </ac:spMkLst>
        </pc:spChg>
        <pc:spChg chg="mod">
          <ac:chgData name="Maryam Khalid" userId="23d05864-5063-47a5-a846-268602c356f5" providerId="ADAL" clId="{9BA337AE-51EC-7848-A233-BEA4D627FC7C}" dt="2020-03-30T04:39:31.753" v="1398" actId="20577"/>
          <ac:spMkLst>
            <pc:docMk/>
            <pc:sldMk cId="1980450580" sldId="358"/>
            <ac:spMk id="3" creationId="{65A218C9-BE4C-EF4B-AF2A-B3056BAECEA8}"/>
          </ac:spMkLst>
        </pc:spChg>
        <pc:spChg chg="mod">
          <ac:chgData name="Maryam Khalid" userId="23d05864-5063-47a5-a846-268602c356f5" providerId="ADAL" clId="{9BA337AE-51EC-7848-A233-BEA4D627FC7C}" dt="2020-03-30T04:39:27.073" v="1396" actId="1037"/>
          <ac:spMkLst>
            <pc:docMk/>
            <pc:sldMk cId="1980450580" sldId="358"/>
            <ac:spMk id="4" creationId="{E7BCF799-F710-5E48-B3AC-505CE71AF9AE}"/>
          </ac:spMkLst>
        </pc:spChg>
        <pc:spChg chg="mod">
          <ac:chgData name="Maryam Khalid" userId="23d05864-5063-47a5-a846-268602c356f5" providerId="ADAL" clId="{9BA337AE-51EC-7848-A233-BEA4D627FC7C}" dt="2020-03-30T04:39:27.073" v="1396" actId="1037"/>
          <ac:spMkLst>
            <pc:docMk/>
            <pc:sldMk cId="1980450580" sldId="358"/>
            <ac:spMk id="5" creationId="{F30921B1-E5CF-7847-A071-D7D8FA9479DD}"/>
          </ac:spMkLst>
        </pc:spChg>
        <pc:spChg chg="mod">
          <ac:chgData name="Maryam Khalid" userId="23d05864-5063-47a5-a846-268602c356f5" providerId="ADAL" clId="{9BA337AE-51EC-7848-A233-BEA4D627FC7C}" dt="2020-03-30T04:39:47.433" v="1416" actId="1036"/>
          <ac:spMkLst>
            <pc:docMk/>
            <pc:sldMk cId="1980450580" sldId="358"/>
            <ac:spMk id="9" creationId="{DF2C2538-133A-A146-8DFF-BB06CD349B99}"/>
          </ac:spMkLst>
        </pc:spChg>
        <pc:spChg chg="mod">
          <ac:chgData name="Maryam Khalid" userId="23d05864-5063-47a5-a846-268602c356f5" providerId="ADAL" clId="{9BA337AE-51EC-7848-A233-BEA4D627FC7C}" dt="2020-03-30T04:39:47.433" v="1416" actId="1036"/>
          <ac:spMkLst>
            <pc:docMk/>
            <pc:sldMk cId="1980450580" sldId="358"/>
            <ac:spMk id="11" creationId="{623E5294-69D8-374C-9E8C-2047729CFB4E}"/>
          </ac:spMkLst>
        </pc:spChg>
        <pc:spChg chg="mod">
          <ac:chgData name="Maryam Khalid" userId="23d05864-5063-47a5-a846-268602c356f5" providerId="ADAL" clId="{9BA337AE-51EC-7848-A233-BEA4D627FC7C}" dt="2020-03-30T04:39:47.433" v="1416" actId="1036"/>
          <ac:spMkLst>
            <pc:docMk/>
            <pc:sldMk cId="1980450580" sldId="358"/>
            <ac:spMk id="13" creationId="{A4B40B25-441D-9444-863E-40081AAA2AAE}"/>
          </ac:spMkLst>
        </pc:spChg>
        <pc:spChg chg="mod">
          <ac:chgData name="Maryam Khalid" userId="23d05864-5063-47a5-a846-268602c356f5" providerId="ADAL" clId="{9BA337AE-51EC-7848-A233-BEA4D627FC7C}" dt="2020-03-30T04:39:47.433" v="1416" actId="1036"/>
          <ac:spMkLst>
            <pc:docMk/>
            <pc:sldMk cId="1980450580" sldId="358"/>
            <ac:spMk id="18" creationId="{9B2C261C-7163-8647-95B6-B0716CFD604C}"/>
          </ac:spMkLst>
        </pc:spChg>
        <pc:spChg chg="mod">
          <ac:chgData name="Maryam Khalid" userId="23d05864-5063-47a5-a846-268602c356f5" providerId="ADAL" clId="{9BA337AE-51EC-7848-A233-BEA4D627FC7C}" dt="2020-03-30T04:39:47.433" v="1416" actId="1036"/>
          <ac:spMkLst>
            <pc:docMk/>
            <pc:sldMk cId="1980450580" sldId="358"/>
            <ac:spMk id="20" creationId="{BE40ACD4-264A-5F44-A12F-00C424F6C545}"/>
          </ac:spMkLst>
        </pc:spChg>
        <pc:cxnChg chg="mod">
          <ac:chgData name="Maryam Khalid" userId="23d05864-5063-47a5-a846-268602c356f5" providerId="ADAL" clId="{9BA337AE-51EC-7848-A233-BEA4D627FC7C}" dt="2020-03-30T04:39:47.433" v="1416" actId="1036"/>
          <ac:cxnSpMkLst>
            <pc:docMk/>
            <pc:sldMk cId="1980450580" sldId="358"/>
            <ac:cxnSpMk id="7" creationId="{2257D0E1-9324-CD4D-AA65-64EE663942A3}"/>
          </ac:cxnSpMkLst>
        </pc:cxnChg>
        <pc:cxnChg chg="mod">
          <ac:chgData name="Maryam Khalid" userId="23d05864-5063-47a5-a846-268602c356f5" providerId="ADAL" clId="{9BA337AE-51EC-7848-A233-BEA4D627FC7C}" dt="2020-03-30T04:39:47.433" v="1416" actId="1036"/>
          <ac:cxnSpMkLst>
            <pc:docMk/>
            <pc:sldMk cId="1980450580" sldId="358"/>
            <ac:cxnSpMk id="10" creationId="{81711204-F5CB-C944-9221-E9019AE0A8EB}"/>
          </ac:cxnSpMkLst>
        </pc:cxnChg>
        <pc:cxnChg chg="mod">
          <ac:chgData name="Maryam Khalid" userId="23d05864-5063-47a5-a846-268602c356f5" providerId="ADAL" clId="{9BA337AE-51EC-7848-A233-BEA4D627FC7C}" dt="2020-03-30T04:39:47.433" v="1416" actId="1036"/>
          <ac:cxnSpMkLst>
            <pc:docMk/>
            <pc:sldMk cId="1980450580" sldId="358"/>
            <ac:cxnSpMk id="12" creationId="{83FDC416-4366-7A47-836C-0D9DEE5FE443}"/>
          </ac:cxnSpMkLst>
        </pc:cxnChg>
        <pc:cxnChg chg="mod">
          <ac:chgData name="Maryam Khalid" userId="23d05864-5063-47a5-a846-268602c356f5" providerId="ADAL" clId="{9BA337AE-51EC-7848-A233-BEA4D627FC7C}" dt="2020-03-30T04:39:47.433" v="1416" actId="1036"/>
          <ac:cxnSpMkLst>
            <pc:docMk/>
            <pc:sldMk cId="1980450580" sldId="358"/>
            <ac:cxnSpMk id="15" creationId="{BDBC4E74-EFBA-7A45-9F99-6B82DA489F8E}"/>
          </ac:cxnSpMkLst>
        </pc:cxnChg>
        <pc:cxnChg chg="mod">
          <ac:chgData name="Maryam Khalid" userId="23d05864-5063-47a5-a846-268602c356f5" providerId="ADAL" clId="{9BA337AE-51EC-7848-A233-BEA4D627FC7C}" dt="2020-03-30T04:39:47.433" v="1416" actId="1036"/>
          <ac:cxnSpMkLst>
            <pc:docMk/>
            <pc:sldMk cId="1980450580" sldId="358"/>
            <ac:cxnSpMk id="19" creationId="{1F0BD546-10EF-BF47-9DB9-0BD310D320BD}"/>
          </ac:cxnSpMkLst>
        </pc:cxnChg>
      </pc:sldChg>
      <pc:sldChg chg="addSp delSp modSp add delAnim">
        <pc:chgData name="Maryam Khalid" userId="23d05864-5063-47a5-a846-268602c356f5" providerId="ADAL" clId="{9BA337AE-51EC-7848-A233-BEA4D627FC7C}" dt="2020-03-30T07:12:26.572" v="4420" actId="478"/>
        <pc:sldMkLst>
          <pc:docMk/>
          <pc:sldMk cId="3110445358" sldId="359"/>
        </pc:sldMkLst>
        <pc:spChg chg="mod">
          <ac:chgData name="Maryam Khalid" userId="23d05864-5063-47a5-a846-268602c356f5" providerId="ADAL" clId="{9BA337AE-51EC-7848-A233-BEA4D627FC7C}" dt="2020-03-30T04:56:56.640" v="1988" actId="20577"/>
          <ac:spMkLst>
            <pc:docMk/>
            <pc:sldMk cId="3110445358" sldId="359"/>
            <ac:spMk id="7" creationId="{ABBAF64B-9629-3F46-B753-8013B23D1D96}"/>
          </ac:spMkLst>
        </pc:spChg>
        <pc:spChg chg="add mod">
          <ac:chgData name="Maryam Khalid" userId="23d05864-5063-47a5-a846-268602c356f5" providerId="ADAL" clId="{9BA337AE-51EC-7848-A233-BEA4D627FC7C}" dt="2020-03-30T07:11:47.285" v="4415" actId="20577"/>
          <ac:spMkLst>
            <pc:docMk/>
            <pc:sldMk cId="3110445358" sldId="359"/>
            <ac:spMk id="13" creationId="{D82F2C54-A501-C945-A1B4-9E46213072B6}"/>
          </ac:spMkLst>
        </pc:spChg>
        <pc:spChg chg="mod">
          <ac:chgData name="Maryam Khalid" userId="23d05864-5063-47a5-a846-268602c356f5" providerId="ADAL" clId="{9BA337AE-51EC-7848-A233-BEA4D627FC7C}" dt="2020-03-30T04:57:06.817" v="1995" actId="1035"/>
          <ac:spMkLst>
            <pc:docMk/>
            <pc:sldMk cId="3110445358" sldId="359"/>
            <ac:spMk id="24" creationId="{298497E8-8B8E-1A4B-8138-568BA9DAB6FA}"/>
          </ac:spMkLst>
        </pc:spChg>
        <pc:spChg chg="mod">
          <ac:chgData name="Maryam Khalid" userId="23d05864-5063-47a5-a846-268602c356f5" providerId="ADAL" clId="{9BA337AE-51EC-7848-A233-BEA4D627FC7C}" dt="2020-03-30T04:55:01.306" v="1960" actId="20577"/>
          <ac:spMkLst>
            <pc:docMk/>
            <pc:sldMk cId="3110445358" sldId="359"/>
            <ac:spMk id="32" creationId="{6D1CAEF4-E7CF-E142-A6A3-2592E55B79EC}"/>
          </ac:spMkLst>
        </pc:spChg>
        <pc:spChg chg="del">
          <ac:chgData name="Maryam Khalid" userId="23d05864-5063-47a5-a846-268602c356f5" providerId="ADAL" clId="{9BA337AE-51EC-7848-A233-BEA4D627FC7C}" dt="2020-03-30T07:12:19.277" v="4416" actId="478"/>
          <ac:spMkLst>
            <pc:docMk/>
            <pc:sldMk cId="3110445358" sldId="359"/>
            <ac:spMk id="37" creationId="{DCD8BBCA-3231-544D-AFA5-71E9502C2383}"/>
          </ac:spMkLst>
        </pc:spChg>
        <pc:spChg chg="del mod">
          <ac:chgData name="Maryam Khalid" userId="23d05864-5063-47a5-a846-268602c356f5" providerId="ADAL" clId="{9BA337AE-51EC-7848-A233-BEA4D627FC7C}" dt="2020-03-30T07:12:22.833" v="4418" actId="478"/>
          <ac:spMkLst>
            <pc:docMk/>
            <pc:sldMk cId="3110445358" sldId="359"/>
            <ac:spMk id="38" creationId="{72F5F914-A71F-E640-BE32-2DD761F21C72}"/>
          </ac:spMkLst>
        </pc:spChg>
        <pc:cxnChg chg="add mod">
          <ac:chgData name="Maryam Khalid" userId="23d05864-5063-47a5-a846-268602c356f5" providerId="ADAL" clId="{9BA337AE-51EC-7848-A233-BEA4D627FC7C}" dt="2020-03-30T04:48:25.748" v="1633" actId="14100"/>
          <ac:cxnSpMkLst>
            <pc:docMk/>
            <pc:sldMk cId="3110445358" sldId="359"/>
            <ac:cxnSpMk id="15" creationId="{35E6274B-3F3D-F040-9E5B-F9E6E153AA4B}"/>
          </ac:cxnSpMkLst>
        </pc:cxnChg>
        <pc:cxnChg chg="add mod">
          <ac:chgData name="Maryam Khalid" userId="23d05864-5063-47a5-a846-268602c356f5" providerId="ADAL" clId="{9BA337AE-51EC-7848-A233-BEA4D627FC7C}" dt="2020-03-30T04:48:18.761" v="1632" actId="11529"/>
          <ac:cxnSpMkLst>
            <pc:docMk/>
            <pc:sldMk cId="3110445358" sldId="359"/>
            <ac:cxnSpMk id="17" creationId="{49D6ED8C-D93A-DC4D-AD5D-C979EC1A4EE6}"/>
          </ac:cxnSpMkLst>
        </pc:cxnChg>
        <pc:cxnChg chg="mod">
          <ac:chgData name="Maryam Khalid" userId="23d05864-5063-47a5-a846-268602c356f5" providerId="ADAL" clId="{9BA337AE-51EC-7848-A233-BEA4D627FC7C}" dt="2020-03-30T04:57:06.817" v="1995" actId="1035"/>
          <ac:cxnSpMkLst>
            <pc:docMk/>
            <pc:sldMk cId="3110445358" sldId="359"/>
            <ac:cxnSpMk id="26" creationId="{9C5300F3-3C4E-4C4A-9207-6CCEED12B19D}"/>
          </ac:cxnSpMkLst>
        </pc:cxnChg>
        <pc:cxnChg chg="del mod">
          <ac:chgData name="Maryam Khalid" userId="23d05864-5063-47a5-a846-268602c356f5" providerId="ADAL" clId="{9BA337AE-51EC-7848-A233-BEA4D627FC7C}" dt="2020-03-30T07:12:25.479" v="4419" actId="478"/>
          <ac:cxnSpMkLst>
            <pc:docMk/>
            <pc:sldMk cId="3110445358" sldId="359"/>
            <ac:cxnSpMk id="34" creationId="{782E58A5-0712-CD47-9DDC-AC7FBBBC6C11}"/>
          </ac:cxnSpMkLst>
        </pc:cxnChg>
        <pc:cxnChg chg="del mod">
          <ac:chgData name="Maryam Khalid" userId="23d05864-5063-47a5-a846-268602c356f5" providerId="ADAL" clId="{9BA337AE-51EC-7848-A233-BEA4D627FC7C}" dt="2020-03-30T07:12:26.572" v="4420" actId="478"/>
          <ac:cxnSpMkLst>
            <pc:docMk/>
            <pc:sldMk cId="3110445358" sldId="359"/>
            <ac:cxnSpMk id="35" creationId="{CC3589A8-53F1-8B42-9554-954D183B0B1D}"/>
          </ac:cxnSpMkLst>
        </pc:cxnChg>
      </pc:sldChg>
      <pc:sldChg chg="addSp delSp modSp add">
        <pc:chgData name="Maryam Khalid" userId="23d05864-5063-47a5-a846-268602c356f5" providerId="ADAL" clId="{9BA337AE-51EC-7848-A233-BEA4D627FC7C}" dt="2020-03-30T06:40:55.450" v="3862" actId="20577"/>
        <pc:sldMkLst>
          <pc:docMk/>
          <pc:sldMk cId="726301618" sldId="360"/>
        </pc:sldMkLst>
        <pc:spChg chg="mod">
          <ac:chgData name="Maryam Khalid" userId="23d05864-5063-47a5-a846-268602c356f5" providerId="ADAL" clId="{9BA337AE-51EC-7848-A233-BEA4D627FC7C}" dt="2020-03-30T06:40:55.450" v="3862" actId="20577"/>
          <ac:spMkLst>
            <pc:docMk/>
            <pc:sldMk cId="726301618" sldId="360"/>
            <ac:spMk id="3" creationId="{5D8C86D8-6613-A94B-B794-C57506DD3340}"/>
          </ac:spMkLst>
        </pc:spChg>
        <pc:spChg chg="del mod">
          <ac:chgData name="Maryam Khalid" userId="23d05864-5063-47a5-a846-268602c356f5" providerId="ADAL" clId="{9BA337AE-51EC-7848-A233-BEA4D627FC7C}" dt="2020-03-30T05:42:30.732" v="2630" actId="478"/>
          <ac:spMkLst>
            <pc:docMk/>
            <pc:sldMk cId="726301618" sldId="360"/>
            <ac:spMk id="4" creationId="{08552FD3-954A-AF43-9523-B0502392DDAC}"/>
          </ac:spMkLst>
        </pc:spChg>
        <pc:spChg chg="mod">
          <ac:chgData name="Maryam Khalid" userId="23d05864-5063-47a5-a846-268602c356f5" providerId="ADAL" clId="{9BA337AE-51EC-7848-A233-BEA4D627FC7C}" dt="2020-03-30T05:43:27.907" v="2635" actId="1076"/>
          <ac:spMkLst>
            <pc:docMk/>
            <pc:sldMk cId="726301618" sldId="360"/>
            <ac:spMk id="5" creationId="{8271C296-F110-1D4A-BCE7-63317E69A178}"/>
          </ac:spMkLst>
        </pc:spChg>
        <pc:spChg chg="mod">
          <ac:chgData name="Maryam Khalid" userId="23d05864-5063-47a5-a846-268602c356f5" providerId="ADAL" clId="{9BA337AE-51EC-7848-A233-BEA4D627FC7C}" dt="2020-03-30T05:43:32.044" v="2636" actId="1076"/>
          <ac:spMkLst>
            <pc:docMk/>
            <pc:sldMk cId="726301618" sldId="360"/>
            <ac:spMk id="6" creationId="{FEFBFF2F-0BA5-2244-911C-88045F8D1806}"/>
          </ac:spMkLst>
        </pc:spChg>
        <pc:spChg chg="add mod">
          <ac:chgData name="Maryam Khalid" userId="23d05864-5063-47a5-a846-268602c356f5" providerId="ADAL" clId="{9BA337AE-51EC-7848-A233-BEA4D627FC7C}" dt="2020-03-30T05:44:45.798" v="2766" actId="313"/>
          <ac:spMkLst>
            <pc:docMk/>
            <pc:sldMk cId="726301618" sldId="360"/>
            <ac:spMk id="7" creationId="{D6C449FC-109D-C849-AF85-3F48604336F8}"/>
          </ac:spMkLst>
        </pc:spChg>
      </pc:sldChg>
      <pc:sldChg chg="addSp delSp modSp add">
        <pc:chgData name="Maryam Khalid" userId="23d05864-5063-47a5-a846-268602c356f5" providerId="ADAL" clId="{9BA337AE-51EC-7848-A233-BEA4D627FC7C}" dt="2020-03-30T04:24:06.654" v="1072" actId="1076"/>
        <pc:sldMkLst>
          <pc:docMk/>
          <pc:sldMk cId="2972973582" sldId="361"/>
        </pc:sldMkLst>
        <pc:spChg chg="mod">
          <ac:chgData name="Maryam Khalid" userId="23d05864-5063-47a5-a846-268602c356f5" providerId="ADAL" clId="{9BA337AE-51EC-7848-A233-BEA4D627FC7C}" dt="2020-03-30T04:13:38.799" v="569" actId="20577"/>
          <ac:spMkLst>
            <pc:docMk/>
            <pc:sldMk cId="2972973582" sldId="361"/>
            <ac:spMk id="2" creationId="{688E971A-C6DF-344F-B980-A012FB2A30B2}"/>
          </ac:spMkLst>
        </pc:spChg>
        <pc:spChg chg="del">
          <ac:chgData name="Maryam Khalid" userId="23d05864-5063-47a5-a846-268602c356f5" providerId="ADAL" clId="{9BA337AE-51EC-7848-A233-BEA4D627FC7C}" dt="2020-03-30T04:15:17.932" v="576" actId="478"/>
          <ac:spMkLst>
            <pc:docMk/>
            <pc:sldMk cId="2972973582" sldId="361"/>
            <ac:spMk id="3" creationId="{A654A5A5-2CC9-6B48-996A-130C903543A5}"/>
          </ac:spMkLst>
        </pc:spChg>
        <pc:spChg chg="add mod">
          <ac:chgData name="Maryam Khalid" userId="23d05864-5063-47a5-a846-268602c356f5" providerId="ADAL" clId="{9BA337AE-51EC-7848-A233-BEA4D627FC7C}" dt="2020-03-30T04:14:29.105" v="573" actId="14100"/>
          <ac:spMkLst>
            <pc:docMk/>
            <pc:sldMk cId="2972973582" sldId="361"/>
            <ac:spMk id="4" creationId="{EECDC969-501B-C44E-B69A-CBB30275482B}"/>
          </ac:spMkLst>
        </pc:spChg>
        <pc:spChg chg="add mod">
          <ac:chgData name="Maryam Khalid" userId="23d05864-5063-47a5-a846-268602c356f5" providerId="ADAL" clId="{9BA337AE-51EC-7848-A233-BEA4D627FC7C}" dt="2020-03-30T04:14:45.764" v="575" actId="1076"/>
          <ac:spMkLst>
            <pc:docMk/>
            <pc:sldMk cId="2972973582" sldId="361"/>
            <ac:spMk id="5" creationId="{99CA9F54-594B-8A4B-A8E0-9957B2BF6781}"/>
          </ac:spMkLst>
        </pc:spChg>
        <pc:spChg chg="add mod">
          <ac:chgData name="Maryam Khalid" userId="23d05864-5063-47a5-a846-268602c356f5" providerId="ADAL" clId="{9BA337AE-51EC-7848-A233-BEA4D627FC7C}" dt="2020-03-30T04:15:52.873" v="611" actId="1076"/>
          <ac:spMkLst>
            <pc:docMk/>
            <pc:sldMk cId="2972973582" sldId="361"/>
            <ac:spMk id="6" creationId="{9A35A4D0-8BDC-5A4E-B53B-B777436C9666}"/>
          </ac:spMkLst>
        </pc:spChg>
        <pc:spChg chg="add mod">
          <ac:chgData name="Maryam Khalid" userId="23d05864-5063-47a5-a846-268602c356f5" providerId="ADAL" clId="{9BA337AE-51EC-7848-A233-BEA4D627FC7C}" dt="2020-03-30T04:16:11.247" v="668" actId="1037"/>
          <ac:spMkLst>
            <pc:docMk/>
            <pc:sldMk cId="2972973582" sldId="361"/>
            <ac:spMk id="7" creationId="{8115F7DE-CC07-E04F-9F5A-91A78EF9EE6B}"/>
          </ac:spMkLst>
        </pc:spChg>
        <pc:spChg chg="add mod">
          <ac:chgData name="Maryam Khalid" userId="23d05864-5063-47a5-a846-268602c356f5" providerId="ADAL" clId="{9BA337AE-51EC-7848-A233-BEA4D627FC7C}" dt="2020-03-30T04:16:11.247" v="668" actId="1037"/>
          <ac:spMkLst>
            <pc:docMk/>
            <pc:sldMk cId="2972973582" sldId="361"/>
            <ac:spMk id="8" creationId="{A132D685-F529-D84C-BE71-08C8DDEF5054}"/>
          </ac:spMkLst>
        </pc:spChg>
        <pc:spChg chg="add mod">
          <ac:chgData name="Maryam Khalid" userId="23d05864-5063-47a5-a846-268602c356f5" providerId="ADAL" clId="{9BA337AE-51EC-7848-A233-BEA4D627FC7C}" dt="2020-03-30T04:18:09.037" v="945" actId="14100"/>
          <ac:spMkLst>
            <pc:docMk/>
            <pc:sldMk cId="2972973582" sldId="361"/>
            <ac:spMk id="22" creationId="{5DA23976-74F2-4241-A81F-2887AB89507B}"/>
          </ac:spMkLst>
        </pc:spChg>
        <pc:spChg chg="add mod">
          <ac:chgData name="Maryam Khalid" userId="23d05864-5063-47a5-a846-268602c356f5" providerId="ADAL" clId="{9BA337AE-51EC-7848-A233-BEA4D627FC7C}" dt="2020-03-30T04:20:08.509" v="1015" actId="1076"/>
          <ac:spMkLst>
            <pc:docMk/>
            <pc:sldMk cId="2972973582" sldId="361"/>
            <ac:spMk id="23" creationId="{BA3FAC41-34CB-7A4D-A2BD-49CCE5EDA312}"/>
          </ac:spMkLst>
        </pc:spChg>
        <pc:spChg chg="add mod">
          <ac:chgData name="Maryam Khalid" userId="23d05864-5063-47a5-a846-268602c356f5" providerId="ADAL" clId="{9BA337AE-51EC-7848-A233-BEA4D627FC7C}" dt="2020-03-30T04:24:06.654" v="1072" actId="1076"/>
          <ac:spMkLst>
            <pc:docMk/>
            <pc:sldMk cId="2972973582" sldId="361"/>
            <ac:spMk id="29" creationId="{EDF212C4-51C2-0F40-A073-2C72A97FB682}"/>
          </ac:spMkLst>
        </pc:spChg>
        <pc:cxnChg chg="add mod">
          <ac:chgData name="Maryam Khalid" userId="23d05864-5063-47a5-a846-268602c356f5" providerId="ADAL" clId="{9BA337AE-51EC-7848-A233-BEA4D627FC7C}" dt="2020-03-30T04:16:54.486" v="802" actId="1038"/>
          <ac:cxnSpMkLst>
            <pc:docMk/>
            <pc:sldMk cId="2972973582" sldId="361"/>
            <ac:cxnSpMk id="10" creationId="{6EF392FB-5046-FD4F-95D2-03E4586E8AD7}"/>
          </ac:cxnSpMkLst>
        </pc:cxnChg>
        <pc:cxnChg chg="add mod">
          <ac:chgData name="Maryam Khalid" userId="23d05864-5063-47a5-a846-268602c356f5" providerId="ADAL" clId="{9BA337AE-51EC-7848-A233-BEA4D627FC7C}" dt="2020-03-30T04:16:48.607" v="772" actId="1038"/>
          <ac:cxnSpMkLst>
            <pc:docMk/>
            <pc:sldMk cId="2972973582" sldId="361"/>
            <ac:cxnSpMk id="11" creationId="{7A9354F2-F95A-7A4A-9A51-1D0E6DA493B4}"/>
          </ac:cxnSpMkLst>
        </pc:cxnChg>
        <pc:cxnChg chg="add mod">
          <ac:chgData name="Maryam Khalid" userId="23d05864-5063-47a5-a846-268602c356f5" providerId="ADAL" clId="{9BA337AE-51EC-7848-A233-BEA4D627FC7C}" dt="2020-03-30T04:16:44.372" v="751" actId="1038"/>
          <ac:cxnSpMkLst>
            <pc:docMk/>
            <pc:sldMk cId="2972973582" sldId="361"/>
            <ac:cxnSpMk id="12" creationId="{C288F008-F794-284D-B6A8-308E02850EE9}"/>
          </ac:cxnSpMkLst>
        </pc:cxnChg>
        <pc:cxnChg chg="add mod">
          <ac:chgData name="Maryam Khalid" userId="23d05864-5063-47a5-a846-268602c356f5" providerId="ADAL" clId="{9BA337AE-51EC-7848-A233-BEA4D627FC7C}" dt="2020-03-30T04:16:37.625" v="726" actId="1035"/>
          <ac:cxnSpMkLst>
            <pc:docMk/>
            <pc:sldMk cId="2972973582" sldId="361"/>
            <ac:cxnSpMk id="13" creationId="{BDE987B9-3306-BB42-ADB1-BC011B258380}"/>
          </ac:cxnSpMkLst>
        </pc:cxnChg>
        <pc:cxnChg chg="add mod">
          <ac:chgData name="Maryam Khalid" userId="23d05864-5063-47a5-a846-268602c356f5" providerId="ADAL" clId="{9BA337AE-51EC-7848-A233-BEA4D627FC7C}" dt="2020-03-30T04:17:01.051" v="825" actId="1037"/>
          <ac:cxnSpMkLst>
            <pc:docMk/>
            <pc:sldMk cId="2972973582" sldId="361"/>
            <ac:cxnSpMk id="14" creationId="{E4690AF4-80E9-B742-9012-BAD6833676FD}"/>
          </ac:cxnSpMkLst>
        </pc:cxnChg>
        <pc:cxnChg chg="add mod">
          <ac:chgData name="Maryam Khalid" userId="23d05864-5063-47a5-a846-268602c356f5" providerId="ADAL" clId="{9BA337AE-51EC-7848-A233-BEA4D627FC7C}" dt="2020-03-30T04:17:07.171" v="854" actId="1038"/>
          <ac:cxnSpMkLst>
            <pc:docMk/>
            <pc:sldMk cId="2972973582" sldId="361"/>
            <ac:cxnSpMk id="15" creationId="{DEF650F2-1053-514A-A749-59B98A006232}"/>
          </ac:cxnSpMkLst>
        </pc:cxnChg>
        <pc:cxnChg chg="add mod">
          <ac:chgData name="Maryam Khalid" userId="23d05864-5063-47a5-a846-268602c356f5" providerId="ADAL" clId="{9BA337AE-51EC-7848-A233-BEA4D627FC7C}" dt="2020-03-30T04:17:20.034" v="856" actId="13822"/>
          <ac:cxnSpMkLst>
            <pc:docMk/>
            <pc:sldMk cId="2972973582" sldId="361"/>
            <ac:cxnSpMk id="17" creationId="{8E26C19B-EEF8-6647-8A57-2E0D9AD7AFA7}"/>
          </ac:cxnSpMkLst>
        </pc:cxnChg>
        <pc:cxnChg chg="add mod">
          <ac:chgData name="Maryam Khalid" userId="23d05864-5063-47a5-a846-268602c356f5" providerId="ADAL" clId="{9BA337AE-51EC-7848-A233-BEA4D627FC7C}" dt="2020-03-30T04:17:25.135" v="869" actId="1037"/>
          <ac:cxnSpMkLst>
            <pc:docMk/>
            <pc:sldMk cId="2972973582" sldId="361"/>
            <ac:cxnSpMk id="18" creationId="{931D357F-0070-3C43-93A9-069C88F9E661}"/>
          </ac:cxnSpMkLst>
        </pc:cxnChg>
        <pc:cxnChg chg="add mod">
          <ac:chgData name="Maryam Khalid" userId="23d05864-5063-47a5-a846-268602c356f5" providerId="ADAL" clId="{9BA337AE-51EC-7848-A233-BEA4D627FC7C}" dt="2020-03-30T04:17:30.653" v="893" actId="1035"/>
          <ac:cxnSpMkLst>
            <pc:docMk/>
            <pc:sldMk cId="2972973582" sldId="361"/>
            <ac:cxnSpMk id="19" creationId="{957E8079-4253-8742-B334-9579E2517C29}"/>
          </ac:cxnSpMkLst>
        </pc:cxnChg>
        <pc:cxnChg chg="add mod">
          <ac:chgData name="Maryam Khalid" userId="23d05864-5063-47a5-a846-268602c356f5" providerId="ADAL" clId="{9BA337AE-51EC-7848-A233-BEA4D627FC7C}" dt="2020-03-30T04:17:34.850" v="908" actId="1037"/>
          <ac:cxnSpMkLst>
            <pc:docMk/>
            <pc:sldMk cId="2972973582" sldId="361"/>
            <ac:cxnSpMk id="20" creationId="{298E30F2-C2DB-CB42-A0A1-C5477FE8A7DA}"/>
          </ac:cxnSpMkLst>
        </pc:cxnChg>
        <pc:cxnChg chg="add mod">
          <ac:chgData name="Maryam Khalid" userId="23d05864-5063-47a5-a846-268602c356f5" providerId="ADAL" clId="{9BA337AE-51EC-7848-A233-BEA4D627FC7C}" dt="2020-03-30T04:17:37.838" v="918" actId="1037"/>
          <ac:cxnSpMkLst>
            <pc:docMk/>
            <pc:sldMk cId="2972973582" sldId="361"/>
            <ac:cxnSpMk id="21" creationId="{3442B46F-4A27-954E-848C-5CEF56BB0620}"/>
          </ac:cxnSpMkLst>
        </pc:cxnChg>
        <pc:cxnChg chg="add mod">
          <ac:chgData name="Maryam Khalid" userId="23d05864-5063-47a5-a846-268602c356f5" providerId="ADAL" clId="{9BA337AE-51EC-7848-A233-BEA4D627FC7C}" dt="2020-03-30T04:20:22.285" v="1018" actId="14100"/>
          <ac:cxnSpMkLst>
            <pc:docMk/>
            <pc:sldMk cId="2972973582" sldId="361"/>
            <ac:cxnSpMk id="25" creationId="{BE540A8B-4674-0143-9BC0-BCC8A1CD2BF4}"/>
          </ac:cxnSpMkLst>
        </pc:cxnChg>
        <pc:cxnChg chg="add mod">
          <ac:chgData name="Maryam Khalid" userId="23d05864-5063-47a5-a846-268602c356f5" providerId="ADAL" clId="{9BA337AE-51EC-7848-A233-BEA4D627FC7C}" dt="2020-03-30T04:20:29.901" v="1021" actId="14100"/>
          <ac:cxnSpMkLst>
            <pc:docMk/>
            <pc:sldMk cId="2972973582" sldId="361"/>
            <ac:cxnSpMk id="27" creationId="{C1A88530-BE02-5C46-95EA-B86D854CF6E1}"/>
          </ac:cxnSpMkLst>
        </pc:cxnChg>
      </pc:sldChg>
      <pc:sldChg chg="addSp delSp modSp add">
        <pc:chgData name="Maryam Khalid" userId="23d05864-5063-47a5-a846-268602c356f5" providerId="ADAL" clId="{9BA337AE-51EC-7848-A233-BEA4D627FC7C}" dt="2020-03-30T04:56:28.878" v="1979" actId="14100"/>
        <pc:sldMkLst>
          <pc:docMk/>
          <pc:sldMk cId="1394470048" sldId="362"/>
        </pc:sldMkLst>
        <pc:spChg chg="mod">
          <ac:chgData name="Maryam Khalid" userId="23d05864-5063-47a5-a846-268602c356f5" providerId="ADAL" clId="{9BA337AE-51EC-7848-A233-BEA4D627FC7C}" dt="2020-03-30T04:48:56.381" v="1675" actId="20577"/>
          <ac:spMkLst>
            <pc:docMk/>
            <pc:sldMk cId="1394470048" sldId="362"/>
            <ac:spMk id="2" creationId="{BA63DF0E-43A9-6B47-83E8-5EF62D97D3AD}"/>
          </ac:spMkLst>
        </pc:spChg>
        <pc:spChg chg="del mod">
          <ac:chgData name="Maryam Khalid" userId="23d05864-5063-47a5-a846-268602c356f5" providerId="ADAL" clId="{9BA337AE-51EC-7848-A233-BEA4D627FC7C}" dt="2020-03-30T04:49:36.129" v="1681" actId="478"/>
          <ac:spMkLst>
            <pc:docMk/>
            <pc:sldMk cId="1394470048" sldId="362"/>
            <ac:spMk id="3" creationId="{D0D1341D-EFA1-024F-81DA-35648A007962}"/>
          </ac:spMkLst>
        </pc:spChg>
        <pc:spChg chg="add mod">
          <ac:chgData name="Maryam Khalid" userId="23d05864-5063-47a5-a846-268602c356f5" providerId="ADAL" clId="{9BA337AE-51EC-7848-A233-BEA4D627FC7C}" dt="2020-03-30T04:52:47.455" v="1876" actId="1076"/>
          <ac:spMkLst>
            <pc:docMk/>
            <pc:sldMk cId="1394470048" sldId="362"/>
            <ac:spMk id="4" creationId="{1E73DA59-D735-5345-A5D5-E782DC993ECC}"/>
          </ac:spMkLst>
        </pc:spChg>
        <pc:spChg chg="add mod">
          <ac:chgData name="Maryam Khalid" userId="23d05864-5063-47a5-a846-268602c356f5" providerId="ADAL" clId="{9BA337AE-51EC-7848-A233-BEA4D627FC7C}" dt="2020-03-30T04:52:49.628" v="1877" actId="1076"/>
          <ac:spMkLst>
            <pc:docMk/>
            <pc:sldMk cId="1394470048" sldId="362"/>
            <ac:spMk id="5" creationId="{B51DBC99-6AD2-7C4C-B954-5D3279BCB68D}"/>
          </ac:spMkLst>
        </pc:spChg>
        <pc:spChg chg="add del mod">
          <ac:chgData name="Maryam Khalid" userId="23d05864-5063-47a5-a846-268602c356f5" providerId="ADAL" clId="{9BA337AE-51EC-7848-A233-BEA4D627FC7C}" dt="2020-03-30T04:51:44.289" v="1817" actId="478"/>
          <ac:spMkLst>
            <pc:docMk/>
            <pc:sldMk cId="1394470048" sldId="362"/>
            <ac:spMk id="6" creationId="{168A9E9C-6700-D140-A149-5B9B81FBC571}"/>
          </ac:spMkLst>
        </pc:spChg>
        <pc:spChg chg="add mod">
          <ac:chgData name="Maryam Khalid" userId="23d05864-5063-47a5-a846-268602c356f5" providerId="ADAL" clId="{9BA337AE-51EC-7848-A233-BEA4D627FC7C}" dt="2020-03-30T04:52:55.817" v="1879" actId="1076"/>
          <ac:spMkLst>
            <pc:docMk/>
            <pc:sldMk cId="1394470048" sldId="362"/>
            <ac:spMk id="7" creationId="{DBD4E619-2F7F-894E-9330-D0823F8A4BEE}"/>
          </ac:spMkLst>
        </pc:spChg>
        <pc:spChg chg="add mod">
          <ac:chgData name="Maryam Khalid" userId="23d05864-5063-47a5-a846-268602c356f5" providerId="ADAL" clId="{9BA337AE-51EC-7848-A233-BEA4D627FC7C}" dt="2020-03-30T04:54:11.297" v="1944" actId="20577"/>
          <ac:spMkLst>
            <pc:docMk/>
            <pc:sldMk cId="1394470048" sldId="362"/>
            <ac:spMk id="12" creationId="{48AB61C6-EFCA-7145-BBDC-DD60A4641FC6}"/>
          </ac:spMkLst>
        </pc:spChg>
        <pc:spChg chg="add mod">
          <ac:chgData name="Maryam Khalid" userId="23d05864-5063-47a5-a846-268602c356f5" providerId="ADAL" clId="{9BA337AE-51EC-7848-A233-BEA4D627FC7C}" dt="2020-03-30T04:56:05.291" v="1973" actId="1076"/>
          <ac:spMkLst>
            <pc:docMk/>
            <pc:sldMk cId="1394470048" sldId="362"/>
            <ac:spMk id="22" creationId="{3AF6413A-9BC8-0D41-8C3E-B858EDC4C470}"/>
          </ac:spMkLst>
        </pc:spChg>
        <pc:spChg chg="add mod">
          <ac:chgData name="Maryam Khalid" userId="23d05864-5063-47a5-a846-268602c356f5" providerId="ADAL" clId="{9BA337AE-51EC-7848-A233-BEA4D627FC7C}" dt="2020-03-30T04:56:13.521" v="1976" actId="20577"/>
          <ac:spMkLst>
            <pc:docMk/>
            <pc:sldMk cId="1394470048" sldId="362"/>
            <ac:spMk id="23" creationId="{F1D61B9D-AB7B-3A4A-8C5B-EFCCC447DF91}"/>
          </ac:spMkLst>
        </pc:spChg>
        <pc:cxnChg chg="add mod">
          <ac:chgData name="Maryam Khalid" userId="23d05864-5063-47a5-a846-268602c356f5" providerId="ADAL" clId="{9BA337AE-51EC-7848-A233-BEA4D627FC7C}" dt="2020-03-30T04:53:02.690" v="1880" actId="11529"/>
          <ac:cxnSpMkLst>
            <pc:docMk/>
            <pc:sldMk cId="1394470048" sldId="362"/>
            <ac:cxnSpMk id="9" creationId="{38056290-298C-DD40-9FFD-FDDE2BF65914}"/>
          </ac:cxnSpMkLst>
        </pc:cxnChg>
        <pc:cxnChg chg="add mod">
          <ac:chgData name="Maryam Khalid" userId="23d05864-5063-47a5-a846-268602c356f5" providerId="ADAL" clId="{9BA337AE-51EC-7848-A233-BEA4D627FC7C}" dt="2020-03-30T04:53:09.925" v="1881" actId="11529"/>
          <ac:cxnSpMkLst>
            <pc:docMk/>
            <pc:sldMk cId="1394470048" sldId="362"/>
            <ac:cxnSpMk id="11" creationId="{E7E326B3-C8B6-8147-8AE1-6D473FE13983}"/>
          </ac:cxnSpMkLst>
        </pc:cxnChg>
        <pc:cxnChg chg="add mod">
          <ac:chgData name="Maryam Khalid" userId="23d05864-5063-47a5-a846-268602c356f5" providerId="ADAL" clId="{9BA337AE-51EC-7848-A233-BEA4D627FC7C}" dt="2020-03-30T04:54:08.208" v="1936" actId="14100"/>
          <ac:cxnSpMkLst>
            <pc:docMk/>
            <pc:sldMk cId="1394470048" sldId="362"/>
            <ac:cxnSpMk id="14" creationId="{2DFAC678-86B8-C54B-AE9F-78369A5C9148}"/>
          </ac:cxnSpMkLst>
        </pc:cxnChg>
        <pc:cxnChg chg="add mod">
          <ac:chgData name="Maryam Khalid" userId="23d05864-5063-47a5-a846-268602c356f5" providerId="ADAL" clId="{9BA337AE-51EC-7848-A233-BEA4D627FC7C}" dt="2020-03-30T04:56:28.878" v="1979" actId="14100"/>
          <ac:cxnSpMkLst>
            <pc:docMk/>
            <pc:sldMk cId="1394470048" sldId="362"/>
            <ac:cxnSpMk id="18" creationId="{06CEA709-D6BB-CA44-AA44-33562C44F7D8}"/>
          </ac:cxnSpMkLst>
        </pc:cxnChg>
        <pc:cxnChg chg="add mod">
          <ac:chgData name="Maryam Khalid" userId="23d05864-5063-47a5-a846-268602c356f5" providerId="ADAL" clId="{9BA337AE-51EC-7848-A233-BEA4D627FC7C}" dt="2020-03-30T04:56:25.996" v="1978" actId="14100"/>
          <ac:cxnSpMkLst>
            <pc:docMk/>
            <pc:sldMk cId="1394470048" sldId="362"/>
            <ac:cxnSpMk id="20" creationId="{B2560658-D9EB-C24F-B2C5-3E02EE977CAE}"/>
          </ac:cxnSpMkLst>
        </pc:cxnChg>
      </pc:sldChg>
      <pc:sldChg chg="modSp add del ord">
        <pc:chgData name="Maryam Khalid" userId="23d05864-5063-47a5-a846-268602c356f5" providerId="ADAL" clId="{9BA337AE-51EC-7848-A233-BEA4D627FC7C}" dt="2020-03-30T04:48:30.276" v="1634" actId="2696"/>
        <pc:sldMkLst>
          <pc:docMk/>
          <pc:sldMk cId="4065976131" sldId="362"/>
        </pc:sldMkLst>
        <pc:spChg chg="mod">
          <ac:chgData name="Maryam Khalid" userId="23d05864-5063-47a5-a846-268602c356f5" providerId="ADAL" clId="{9BA337AE-51EC-7848-A233-BEA4D627FC7C}" dt="2020-03-30T04:26:56.900" v="1093" actId="20577"/>
          <ac:spMkLst>
            <pc:docMk/>
            <pc:sldMk cId="4065976131" sldId="362"/>
            <ac:spMk id="2" creationId="{97EB396C-6885-B545-953B-F769D2231AB9}"/>
          </ac:spMkLst>
        </pc:spChg>
        <pc:spChg chg="mod">
          <ac:chgData name="Maryam Khalid" userId="23d05864-5063-47a5-a846-268602c356f5" providerId="ADAL" clId="{9BA337AE-51EC-7848-A233-BEA4D627FC7C}" dt="2020-03-30T04:28:35.995" v="1252" actId="20577"/>
          <ac:spMkLst>
            <pc:docMk/>
            <pc:sldMk cId="4065976131" sldId="362"/>
            <ac:spMk id="3" creationId="{427FEA18-7080-2544-B1F4-1DB6C6042B38}"/>
          </ac:spMkLst>
        </pc:spChg>
      </pc:sldChg>
      <pc:sldChg chg="addSp delSp modSp add">
        <pc:chgData name="Maryam Khalid" userId="23d05864-5063-47a5-a846-268602c356f5" providerId="ADAL" clId="{9BA337AE-51EC-7848-A233-BEA4D627FC7C}" dt="2020-03-30T05:20:16.478" v="2412" actId="1076"/>
        <pc:sldMkLst>
          <pc:docMk/>
          <pc:sldMk cId="4082958476" sldId="363"/>
        </pc:sldMkLst>
        <pc:spChg chg="mod">
          <ac:chgData name="Maryam Khalid" userId="23d05864-5063-47a5-a846-268602c356f5" providerId="ADAL" clId="{9BA337AE-51EC-7848-A233-BEA4D627FC7C}" dt="2020-03-30T04:59:01.834" v="2044" actId="20577"/>
          <ac:spMkLst>
            <pc:docMk/>
            <pc:sldMk cId="4082958476" sldId="363"/>
            <ac:spMk id="2" creationId="{D4224911-C863-7D44-BEDF-794DB284D7ED}"/>
          </ac:spMkLst>
        </pc:spChg>
        <pc:spChg chg="mod">
          <ac:chgData name="Maryam Khalid" userId="23d05864-5063-47a5-a846-268602c356f5" providerId="ADAL" clId="{9BA337AE-51EC-7848-A233-BEA4D627FC7C}" dt="2020-03-30T05:12:06.579" v="2231" actId="20577"/>
          <ac:spMkLst>
            <pc:docMk/>
            <pc:sldMk cId="4082958476" sldId="363"/>
            <ac:spMk id="3" creationId="{321AFBAE-E3D6-9A44-B4BD-EBED4BD13A61}"/>
          </ac:spMkLst>
        </pc:spChg>
        <pc:spChg chg="add mod">
          <ac:chgData name="Maryam Khalid" userId="23d05864-5063-47a5-a846-268602c356f5" providerId="ADAL" clId="{9BA337AE-51EC-7848-A233-BEA4D627FC7C}" dt="2020-03-30T05:13:41.485" v="2279" actId="14100"/>
          <ac:spMkLst>
            <pc:docMk/>
            <pc:sldMk cId="4082958476" sldId="363"/>
            <ac:spMk id="6" creationId="{B2F88B98-DF72-164F-B537-5F8533EA0580}"/>
          </ac:spMkLst>
        </pc:spChg>
        <pc:spChg chg="add mod">
          <ac:chgData name="Maryam Khalid" userId="23d05864-5063-47a5-a846-268602c356f5" providerId="ADAL" clId="{9BA337AE-51EC-7848-A233-BEA4D627FC7C}" dt="2020-03-30T05:14:12.844" v="2312" actId="20577"/>
          <ac:spMkLst>
            <pc:docMk/>
            <pc:sldMk cId="4082958476" sldId="363"/>
            <ac:spMk id="7" creationId="{FE938E99-E353-CE4F-BA71-1BB1F746052D}"/>
          </ac:spMkLst>
        </pc:spChg>
        <pc:spChg chg="add mod">
          <ac:chgData name="Maryam Khalid" userId="23d05864-5063-47a5-a846-268602c356f5" providerId="ADAL" clId="{9BA337AE-51EC-7848-A233-BEA4D627FC7C}" dt="2020-03-30T05:15:19.079" v="2329" actId="20577"/>
          <ac:spMkLst>
            <pc:docMk/>
            <pc:sldMk cId="4082958476" sldId="363"/>
            <ac:spMk id="10" creationId="{BC3C79B4-BF43-5F42-92ED-6B7FCEF9BE1D}"/>
          </ac:spMkLst>
        </pc:spChg>
        <pc:spChg chg="add mod">
          <ac:chgData name="Maryam Khalid" userId="23d05864-5063-47a5-a846-268602c356f5" providerId="ADAL" clId="{9BA337AE-51EC-7848-A233-BEA4D627FC7C}" dt="2020-03-30T05:17:45.013" v="2378"/>
          <ac:spMkLst>
            <pc:docMk/>
            <pc:sldMk cId="4082958476" sldId="363"/>
            <ac:spMk id="11" creationId="{C3A649F1-1087-0541-9BE6-4D0C272868CD}"/>
          </ac:spMkLst>
        </pc:spChg>
        <pc:spChg chg="add mod">
          <ac:chgData name="Maryam Khalid" userId="23d05864-5063-47a5-a846-268602c356f5" providerId="ADAL" clId="{9BA337AE-51EC-7848-A233-BEA4D627FC7C}" dt="2020-03-30T05:18:23.731" v="2397" actId="1076"/>
          <ac:spMkLst>
            <pc:docMk/>
            <pc:sldMk cId="4082958476" sldId="363"/>
            <ac:spMk id="12" creationId="{9BFBDD95-65C3-1D4E-A0C4-81EB756009B8}"/>
          </ac:spMkLst>
        </pc:spChg>
        <pc:spChg chg="add mod">
          <ac:chgData name="Maryam Khalid" userId="23d05864-5063-47a5-a846-268602c356f5" providerId="ADAL" clId="{9BA337AE-51EC-7848-A233-BEA4D627FC7C}" dt="2020-03-30T05:20:16.478" v="2412" actId="1076"/>
          <ac:spMkLst>
            <pc:docMk/>
            <pc:sldMk cId="4082958476" sldId="363"/>
            <ac:spMk id="13" creationId="{8939B7BF-BF37-9445-BF8F-89830B951476}"/>
          </ac:spMkLst>
        </pc:spChg>
        <pc:picChg chg="add mod">
          <ac:chgData name="Maryam Khalid" userId="23d05864-5063-47a5-a846-268602c356f5" providerId="ADAL" clId="{9BA337AE-51EC-7848-A233-BEA4D627FC7C}" dt="2020-03-30T05:12:26.774" v="2237" actId="1076"/>
          <ac:picMkLst>
            <pc:docMk/>
            <pc:sldMk cId="4082958476" sldId="363"/>
            <ac:picMk id="5" creationId="{8076FAEE-AF3E-0E4B-A1FE-D61430146CED}"/>
          </ac:picMkLst>
        </pc:picChg>
        <pc:picChg chg="add del mod">
          <ac:chgData name="Maryam Khalid" userId="23d05864-5063-47a5-a846-268602c356f5" providerId="ADAL" clId="{9BA337AE-51EC-7848-A233-BEA4D627FC7C}" dt="2020-03-30T05:17:51.772" v="2379" actId="478"/>
          <ac:picMkLst>
            <pc:docMk/>
            <pc:sldMk cId="4082958476" sldId="363"/>
            <ac:picMk id="9" creationId="{1A52A290-F2A7-DE41-9FD4-7A6C46666E0C}"/>
          </ac:picMkLst>
        </pc:picChg>
      </pc:sldChg>
      <pc:sldChg chg="addSp modSp add">
        <pc:chgData name="Maryam Khalid" userId="23d05864-5063-47a5-a846-268602c356f5" providerId="ADAL" clId="{9BA337AE-51EC-7848-A233-BEA4D627FC7C}" dt="2020-03-30T07:24:44.273" v="4421" actId="14100"/>
        <pc:sldMkLst>
          <pc:docMk/>
          <pc:sldMk cId="3412054689" sldId="364"/>
        </pc:sldMkLst>
        <pc:spChg chg="mod">
          <ac:chgData name="Maryam Khalid" userId="23d05864-5063-47a5-a846-268602c356f5" providerId="ADAL" clId="{9BA337AE-51EC-7848-A233-BEA4D627FC7C}" dt="2020-03-30T05:45:41.768" v="2787" actId="20577"/>
          <ac:spMkLst>
            <pc:docMk/>
            <pc:sldMk cId="3412054689" sldId="364"/>
            <ac:spMk id="2" creationId="{2E9EB01F-1225-4241-923A-9B6AB1266F9A}"/>
          </ac:spMkLst>
        </pc:spChg>
        <pc:spChg chg="mod">
          <ac:chgData name="Maryam Khalid" userId="23d05864-5063-47a5-a846-268602c356f5" providerId="ADAL" clId="{9BA337AE-51EC-7848-A233-BEA4D627FC7C}" dt="2020-03-30T06:09:33.898" v="3257" actId="20577"/>
          <ac:spMkLst>
            <pc:docMk/>
            <pc:sldMk cId="3412054689" sldId="364"/>
            <ac:spMk id="3" creationId="{9278695B-9358-3646-84CA-6DF543C1CE82}"/>
          </ac:spMkLst>
        </pc:spChg>
        <pc:picChg chg="add mod">
          <ac:chgData name="Maryam Khalid" userId="23d05864-5063-47a5-a846-268602c356f5" providerId="ADAL" clId="{9BA337AE-51EC-7848-A233-BEA4D627FC7C}" dt="2020-03-30T07:24:44.273" v="4421" actId="14100"/>
          <ac:picMkLst>
            <pc:docMk/>
            <pc:sldMk cId="3412054689" sldId="364"/>
            <ac:picMk id="5" creationId="{4A4BD34B-53E2-B34C-8A65-EAE893857B31}"/>
          </ac:picMkLst>
        </pc:picChg>
        <pc:picChg chg="add mod">
          <ac:chgData name="Maryam Khalid" userId="23d05864-5063-47a5-a846-268602c356f5" providerId="ADAL" clId="{9BA337AE-51EC-7848-A233-BEA4D627FC7C}" dt="2020-03-30T06:02:15.059" v="2949" actId="1076"/>
          <ac:picMkLst>
            <pc:docMk/>
            <pc:sldMk cId="3412054689" sldId="364"/>
            <ac:picMk id="7" creationId="{68D3D5FB-4E51-3F4F-9C73-2D22A67095FE}"/>
          </ac:picMkLst>
        </pc:picChg>
      </pc:sldChg>
      <pc:sldChg chg="addSp delSp modSp add">
        <pc:chgData name="Maryam Khalid" userId="23d05864-5063-47a5-a846-268602c356f5" providerId="ADAL" clId="{9BA337AE-51EC-7848-A233-BEA4D627FC7C}" dt="2020-03-30T06:37:50.049" v="3791" actId="20577"/>
        <pc:sldMkLst>
          <pc:docMk/>
          <pc:sldMk cId="1615479445" sldId="365"/>
        </pc:sldMkLst>
        <pc:spChg chg="mod">
          <ac:chgData name="Maryam Khalid" userId="23d05864-5063-47a5-a846-268602c356f5" providerId="ADAL" clId="{9BA337AE-51EC-7848-A233-BEA4D627FC7C}" dt="2020-03-30T06:02:40.519" v="2992" actId="20577"/>
          <ac:spMkLst>
            <pc:docMk/>
            <pc:sldMk cId="1615479445" sldId="365"/>
            <ac:spMk id="2" creationId="{D6B5A4B0-3636-A543-B12E-521316C5ED34}"/>
          </ac:spMkLst>
        </pc:spChg>
        <pc:spChg chg="mod">
          <ac:chgData name="Maryam Khalid" userId="23d05864-5063-47a5-a846-268602c356f5" providerId="ADAL" clId="{9BA337AE-51EC-7848-A233-BEA4D627FC7C}" dt="2020-03-30T06:37:50.049" v="3791" actId="20577"/>
          <ac:spMkLst>
            <pc:docMk/>
            <pc:sldMk cId="1615479445" sldId="365"/>
            <ac:spMk id="3" creationId="{141C0684-070A-0D4E-A9C1-651FDC046DFC}"/>
          </ac:spMkLst>
        </pc:spChg>
        <pc:spChg chg="add mod">
          <ac:chgData name="Maryam Khalid" userId="23d05864-5063-47a5-a846-268602c356f5" providerId="ADAL" clId="{9BA337AE-51EC-7848-A233-BEA4D627FC7C}" dt="2020-03-30T06:32:15.092" v="3591" actId="1076"/>
          <ac:spMkLst>
            <pc:docMk/>
            <pc:sldMk cId="1615479445" sldId="365"/>
            <ac:spMk id="6" creationId="{0AA7804E-22BE-5141-93CE-7331E0B1055E}"/>
          </ac:spMkLst>
        </pc:spChg>
        <pc:spChg chg="add mod">
          <ac:chgData name="Maryam Khalid" userId="23d05864-5063-47a5-a846-268602c356f5" providerId="ADAL" clId="{9BA337AE-51EC-7848-A233-BEA4D627FC7C}" dt="2020-03-30T06:32:18.996" v="3592" actId="1076"/>
          <ac:spMkLst>
            <pc:docMk/>
            <pc:sldMk cId="1615479445" sldId="365"/>
            <ac:spMk id="7" creationId="{7521E70C-6D71-9C40-AEA8-7F1E3AC7459D}"/>
          </ac:spMkLst>
        </pc:spChg>
        <pc:spChg chg="add mod">
          <ac:chgData name="Maryam Khalid" userId="23d05864-5063-47a5-a846-268602c356f5" providerId="ADAL" clId="{9BA337AE-51EC-7848-A233-BEA4D627FC7C}" dt="2020-03-30T06:32:06.352" v="3590" actId="255"/>
          <ac:spMkLst>
            <pc:docMk/>
            <pc:sldMk cId="1615479445" sldId="365"/>
            <ac:spMk id="8" creationId="{4FAA3290-4B70-3744-8125-23FA043078ED}"/>
          </ac:spMkLst>
        </pc:spChg>
        <pc:picChg chg="add del mod">
          <ac:chgData name="Maryam Khalid" userId="23d05864-5063-47a5-a846-268602c356f5" providerId="ADAL" clId="{9BA337AE-51EC-7848-A233-BEA4D627FC7C}" dt="2020-03-30T06:24:20.538" v="3354" actId="478"/>
          <ac:picMkLst>
            <pc:docMk/>
            <pc:sldMk cId="1615479445" sldId="365"/>
            <ac:picMk id="5" creationId="{2DE5D502-6712-654C-90A0-4AF14821C33E}"/>
          </ac:picMkLst>
        </pc:picChg>
      </pc:sldChg>
      <pc:sldChg chg="addSp delSp modSp add">
        <pc:chgData name="Maryam Khalid" userId="23d05864-5063-47a5-a846-268602c356f5" providerId="ADAL" clId="{9BA337AE-51EC-7848-A233-BEA4D627FC7C}" dt="2020-03-30T16:01:00.120" v="4989" actId="1035"/>
        <pc:sldMkLst>
          <pc:docMk/>
          <pc:sldMk cId="3133142267" sldId="366"/>
        </pc:sldMkLst>
        <pc:spChg chg="mod">
          <ac:chgData name="Maryam Khalid" userId="23d05864-5063-47a5-a846-268602c356f5" providerId="ADAL" clId="{9BA337AE-51EC-7848-A233-BEA4D627FC7C}" dt="2020-03-30T06:36:43.577" v="3756" actId="20577"/>
          <ac:spMkLst>
            <pc:docMk/>
            <pc:sldMk cId="3133142267" sldId="366"/>
            <ac:spMk id="2" creationId="{A9EEB6A2-6951-3C44-98EF-66A3748A3D83}"/>
          </ac:spMkLst>
        </pc:spChg>
        <pc:spChg chg="del">
          <ac:chgData name="Maryam Khalid" userId="23d05864-5063-47a5-a846-268602c356f5" providerId="ADAL" clId="{9BA337AE-51EC-7848-A233-BEA4D627FC7C}" dt="2020-03-30T15:41:46.800" v="4465" actId="931"/>
          <ac:spMkLst>
            <pc:docMk/>
            <pc:sldMk cId="3133142267" sldId="366"/>
            <ac:spMk id="3" creationId="{AE4B949D-8BAC-7D49-975F-7CC4E668E5F7}"/>
          </ac:spMkLst>
        </pc:spChg>
        <pc:spChg chg="add mod">
          <ac:chgData name="Maryam Khalid" userId="23d05864-5063-47a5-a846-268602c356f5" providerId="ADAL" clId="{9BA337AE-51EC-7848-A233-BEA4D627FC7C}" dt="2020-03-30T15:44:46.487" v="4520" actId="13822"/>
          <ac:spMkLst>
            <pc:docMk/>
            <pc:sldMk cId="3133142267" sldId="366"/>
            <ac:spMk id="9" creationId="{BA280403-EF6A-6E4D-BF97-4F6DFD659988}"/>
          </ac:spMkLst>
        </pc:spChg>
        <pc:spChg chg="add del mod">
          <ac:chgData name="Maryam Khalid" userId="23d05864-5063-47a5-a846-268602c356f5" providerId="ADAL" clId="{9BA337AE-51EC-7848-A233-BEA4D627FC7C}" dt="2020-03-30T15:45:08.619" v="4528" actId="478"/>
          <ac:spMkLst>
            <pc:docMk/>
            <pc:sldMk cId="3133142267" sldId="366"/>
            <ac:spMk id="10" creationId="{B8B698D7-FB5D-CF40-92BF-0DAC2933EAB4}"/>
          </ac:spMkLst>
        </pc:spChg>
        <pc:spChg chg="add mod">
          <ac:chgData name="Maryam Khalid" userId="23d05864-5063-47a5-a846-268602c356f5" providerId="ADAL" clId="{9BA337AE-51EC-7848-A233-BEA4D627FC7C}" dt="2020-03-30T15:45:23.923" v="4536" actId="13822"/>
          <ac:spMkLst>
            <pc:docMk/>
            <pc:sldMk cId="3133142267" sldId="366"/>
            <ac:spMk id="11" creationId="{1D69AE7D-6238-8746-B910-656A5001D7FF}"/>
          </ac:spMkLst>
        </pc:spChg>
        <pc:spChg chg="add del mod">
          <ac:chgData name="Maryam Khalid" userId="23d05864-5063-47a5-a846-268602c356f5" providerId="ADAL" clId="{9BA337AE-51EC-7848-A233-BEA4D627FC7C}" dt="2020-03-30T15:45:42.813" v="4539" actId="478"/>
          <ac:spMkLst>
            <pc:docMk/>
            <pc:sldMk cId="3133142267" sldId="366"/>
            <ac:spMk id="12" creationId="{88086E53-D4DB-D74E-9E9C-61323A25F4E9}"/>
          </ac:spMkLst>
        </pc:spChg>
        <pc:spChg chg="add mod">
          <ac:chgData name="Maryam Khalid" userId="23d05864-5063-47a5-a846-268602c356f5" providerId="ADAL" clId="{9BA337AE-51EC-7848-A233-BEA4D627FC7C}" dt="2020-03-30T15:46:10.113" v="4548" actId="1038"/>
          <ac:spMkLst>
            <pc:docMk/>
            <pc:sldMk cId="3133142267" sldId="366"/>
            <ac:spMk id="13" creationId="{207811EA-7DD2-3E43-A6E0-17534327F6C7}"/>
          </ac:spMkLst>
        </pc:spChg>
        <pc:spChg chg="add mod">
          <ac:chgData name="Maryam Khalid" userId="23d05864-5063-47a5-a846-268602c356f5" providerId="ADAL" clId="{9BA337AE-51EC-7848-A233-BEA4D627FC7C}" dt="2020-03-30T15:46:28.713" v="4550" actId="13822"/>
          <ac:spMkLst>
            <pc:docMk/>
            <pc:sldMk cId="3133142267" sldId="366"/>
            <ac:spMk id="14" creationId="{ADD0E577-E345-5249-B733-A49F34CC897A}"/>
          </ac:spMkLst>
        </pc:spChg>
        <pc:spChg chg="add mod">
          <ac:chgData name="Maryam Khalid" userId="23d05864-5063-47a5-a846-268602c356f5" providerId="ADAL" clId="{9BA337AE-51EC-7848-A233-BEA4D627FC7C}" dt="2020-03-30T15:46:43.738" v="4552" actId="13822"/>
          <ac:spMkLst>
            <pc:docMk/>
            <pc:sldMk cId="3133142267" sldId="366"/>
            <ac:spMk id="15" creationId="{A2D5CE26-4CBA-164E-AF83-1B983FB79810}"/>
          </ac:spMkLst>
        </pc:spChg>
        <pc:spChg chg="add mod">
          <ac:chgData name="Maryam Khalid" userId="23d05864-5063-47a5-a846-268602c356f5" providerId="ADAL" clId="{9BA337AE-51EC-7848-A233-BEA4D627FC7C}" dt="2020-03-30T15:46:56.566" v="4554" actId="13822"/>
          <ac:spMkLst>
            <pc:docMk/>
            <pc:sldMk cId="3133142267" sldId="366"/>
            <ac:spMk id="16" creationId="{7513DF1E-49EF-2140-A884-7B9C06E56B65}"/>
          </ac:spMkLst>
        </pc:spChg>
        <pc:spChg chg="add mod">
          <ac:chgData name="Maryam Khalid" userId="23d05864-5063-47a5-a846-268602c356f5" providerId="ADAL" clId="{9BA337AE-51EC-7848-A233-BEA4D627FC7C}" dt="2020-03-30T15:58:42.365" v="4736" actId="14100"/>
          <ac:spMkLst>
            <pc:docMk/>
            <pc:sldMk cId="3133142267" sldId="366"/>
            <ac:spMk id="17" creationId="{76684B25-D0B1-2B47-9F83-6968BBE03385}"/>
          </ac:spMkLst>
        </pc:spChg>
        <pc:spChg chg="add mod">
          <ac:chgData name="Maryam Khalid" userId="23d05864-5063-47a5-a846-268602c356f5" providerId="ADAL" clId="{9BA337AE-51EC-7848-A233-BEA4D627FC7C}" dt="2020-03-30T15:58:50.752" v="4738" actId="1076"/>
          <ac:spMkLst>
            <pc:docMk/>
            <pc:sldMk cId="3133142267" sldId="366"/>
            <ac:spMk id="18" creationId="{68DAA778-9E02-6846-9BF6-3B7C2265932F}"/>
          </ac:spMkLst>
        </pc:spChg>
        <pc:spChg chg="add mod">
          <ac:chgData name="Maryam Khalid" userId="23d05864-5063-47a5-a846-268602c356f5" providerId="ADAL" clId="{9BA337AE-51EC-7848-A233-BEA4D627FC7C}" dt="2020-03-30T16:01:00.120" v="4989" actId="1035"/>
          <ac:spMkLst>
            <pc:docMk/>
            <pc:sldMk cId="3133142267" sldId="366"/>
            <ac:spMk id="19" creationId="{DB0528E4-F735-4949-AF38-3807F4943C03}"/>
          </ac:spMkLst>
        </pc:spChg>
        <pc:spChg chg="add mod">
          <ac:chgData name="Maryam Khalid" userId="23d05864-5063-47a5-a846-268602c356f5" providerId="ADAL" clId="{9BA337AE-51EC-7848-A233-BEA4D627FC7C}" dt="2020-03-30T16:01:00.120" v="4989" actId="1035"/>
          <ac:spMkLst>
            <pc:docMk/>
            <pc:sldMk cId="3133142267" sldId="366"/>
            <ac:spMk id="20" creationId="{15EC2BF6-54FD-0E40-832A-B4B89115A119}"/>
          </ac:spMkLst>
        </pc:spChg>
        <pc:spChg chg="add mod">
          <ac:chgData name="Maryam Khalid" userId="23d05864-5063-47a5-a846-268602c356f5" providerId="ADAL" clId="{9BA337AE-51EC-7848-A233-BEA4D627FC7C}" dt="2020-03-30T16:01:00.120" v="4989" actId="1035"/>
          <ac:spMkLst>
            <pc:docMk/>
            <pc:sldMk cId="3133142267" sldId="366"/>
            <ac:spMk id="21" creationId="{0A3A0DD6-7544-244E-B09A-BC21A6ADC97A}"/>
          </ac:spMkLst>
        </pc:spChg>
        <pc:picChg chg="add mod">
          <ac:chgData name="Maryam Khalid" userId="23d05864-5063-47a5-a846-268602c356f5" providerId="ADAL" clId="{9BA337AE-51EC-7848-A233-BEA4D627FC7C}" dt="2020-03-30T15:41:53.303" v="4468" actId="1076"/>
          <ac:picMkLst>
            <pc:docMk/>
            <pc:sldMk cId="3133142267" sldId="366"/>
            <ac:picMk id="5" creationId="{A7941EC8-9A98-BA47-8618-0C58E366419A}"/>
          </ac:picMkLst>
        </pc:picChg>
        <pc:picChg chg="add mod">
          <ac:chgData name="Maryam Khalid" userId="23d05864-5063-47a5-a846-268602c356f5" providerId="ADAL" clId="{9BA337AE-51EC-7848-A233-BEA4D627FC7C}" dt="2020-03-30T15:42:19.052" v="4476" actId="1076"/>
          <ac:picMkLst>
            <pc:docMk/>
            <pc:sldMk cId="3133142267" sldId="366"/>
            <ac:picMk id="7" creationId="{A20030A0-6435-3C41-BC39-57137E285234}"/>
          </ac:picMkLst>
        </pc:picChg>
        <pc:picChg chg="add del mod">
          <ac:chgData name="Maryam Khalid" userId="23d05864-5063-47a5-a846-268602c356f5" providerId="ADAL" clId="{9BA337AE-51EC-7848-A233-BEA4D627FC7C}" dt="2020-03-30T15:42:14.690" v="4475" actId="478"/>
          <ac:picMkLst>
            <pc:docMk/>
            <pc:sldMk cId="3133142267" sldId="366"/>
            <ac:picMk id="8" creationId="{A92A41AA-DBEC-8144-957B-744108E57981}"/>
          </ac:picMkLst>
        </pc:picChg>
      </pc:sldChg>
      <pc:sldChg chg="modSp add">
        <pc:chgData name="Maryam Khalid" userId="23d05864-5063-47a5-a846-268602c356f5" providerId="ADAL" clId="{9BA337AE-51EC-7848-A233-BEA4D627FC7C}" dt="2020-03-30T06:35:53.265" v="3749" actId="20577"/>
        <pc:sldMkLst>
          <pc:docMk/>
          <pc:sldMk cId="698410944" sldId="367"/>
        </pc:sldMkLst>
        <pc:spChg chg="mod">
          <ac:chgData name="Maryam Khalid" userId="23d05864-5063-47a5-a846-268602c356f5" providerId="ADAL" clId="{9BA337AE-51EC-7848-A233-BEA4D627FC7C}" dt="2020-03-30T06:35:53.265" v="3749" actId="20577"/>
          <ac:spMkLst>
            <pc:docMk/>
            <pc:sldMk cId="698410944" sldId="367"/>
            <ac:spMk id="2" creationId="{4C861635-C3DA-0B4D-A4A6-CEBB76440F33}"/>
          </ac:spMkLst>
        </pc:spChg>
      </pc:sldChg>
      <pc:sldChg chg="modSp add">
        <pc:chgData name="Maryam Khalid" userId="23d05864-5063-47a5-a846-268602c356f5" providerId="ADAL" clId="{9BA337AE-51EC-7848-A233-BEA4D627FC7C}" dt="2020-03-30T16:17:47.007" v="5409" actId="20577"/>
        <pc:sldMkLst>
          <pc:docMk/>
          <pc:sldMk cId="1910443571" sldId="368"/>
        </pc:sldMkLst>
        <pc:spChg chg="mod">
          <ac:chgData name="Maryam Khalid" userId="23d05864-5063-47a5-a846-268602c356f5" providerId="ADAL" clId="{9BA337AE-51EC-7848-A233-BEA4D627FC7C}" dt="2020-03-30T16:17:47.007" v="5409" actId="20577"/>
          <ac:spMkLst>
            <pc:docMk/>
            <pc:sldMk cId="1910443571" sldId="368"/>
            <ac:spMk id="2" creationId="{E56DD625-DDC5-2142-ABF7-5855E5106139}"/>
          </ac:spMkLst>
        </pc:spChg>
        <pc:spChg chg="mod">
          <ac:chgData name="Maryam Khalid" userId="23d05864-5063-47a5-a846-268602c356f5" providerId="ADAL" clId="{9BA337AE-51EC-7848-A233-BEA4D627FC7C}" dt="2020-03-30T16:17:37.623" v="5408" actId="20577"/>
          <ac:spMkLst>
            <pc:docMk/>
            <pc:sldMk cId="1910443571" sldId="368"/>
            <ac:spMk id="3" creationId="{D9906410-870A-234A-B831-CAD2E17C0FA9}"/>
          </ac:spMkLst>
        </pc:spChg>
      </pc:sldChg>
      <pc:sldChg chg="addSp delSp modSp add">
        <pc:chgData name="Maryam Khalid" userId="23d05864-5063-47a5-a846-268602c356f5" providerId="ADAL" clId="{9BA337AE-51EC-7848-A233-BEA4D627FC7C}" dt="2020-03-30T08:04:55.938" v="4456" actId="20577"/>
        <pc:sldMkLst>
          <pc:docMk/>
          <pc:sldMk cId="12711141" sldId="369"/>
        </pc:sldMkLst>
        <pc:spChg chg="mod">
          <ac:chgData name="Maryam Khalid" userId="23d05864-5063-47a5-a846-268602c356f5" providerId="ADAL" clId="{9BA337AE-51EC-7848-A233-BEA4D627FC7C}" dt="2020-03-30T06:53:40.205" v="4224" actId="20577"/>
          <ac:spMkLst>
            <pc:docMk/>
            <pc:sldMk cId="12711141" sldId="369"/>
            <ac:spMk id="2" creationId="{33815DD3-D10A-BA43-A51E-F9A88AE069EE}"/>
          </ac:spMkLst>
        </pc:spChg>
        <pc:spChg chg="del">
          <ac:chgData name="Maryam Khalid" userId="23d05864-5063-47a5-a846-268602c356f5" providerId="ADAL" clId="{9BA337AE-51EC-7848-A233-BEA4D627FC7C}" dt="2020-03-30T06:46:01.926" v="3877" actId="3680"/>
          <ac:spMkLst>
            <pc:docMk/>
            <pc:sldMk cId="12711141" sldId="369"/>
            <ac:spMk id="3" creationId="{BF12A4EF-879D-D04E-95A4-E1DC9192D521}"/>
          </ac:spMkLst>
        </pc:spChg>
        <pc:spChg chg="add del mod">
          <ac:chgData name="Maryam Khalid" userId="23d05864-5063-47a5-a846-268602c356f5" providerId="ADAL" clId="{9BA337AE-51EC-7848-A233-BEA4D627FC7C}" dt="2020-03-30T06:46:25.221" v="3880" actId="3680"/>
          <ac:spMkLst>
            <pc:docMk/>
            <pc:sldMk cId="12711141" sldId="369"/>
            <ac:spMk id="6" creationId="{ABCB92FA-DE6D-204D-AB5C-4D033DFF0259}"/>
          </ac:spMkLst>
        </pc:spChg>
        <pc:spChg chg="add mod">
          <ac:chgData name="Maryam Khalid" userId="23d05864-5063-47a5-a846-268602c356f5" providerId="ADAL" clId="{9BA337AE-51EC-7848-A233-BEA4D627FC7C}" dt="2020-03-30T06:51:21.115" v="4167" actId="13822"/>
          <ac:spMkLst>
            <pc:docMk/>
            <pc:sldMk cId="12711141" sldId="369"/>
            <ac:spMk id="8" creationId="{3313585C-026B-094F-92BC-302FA2030912}"/>
          </ac:spMkLst>
        </pc:spChg>
        <pc:spChg chg="add mod">
          <ac:chgData name="Maryam Khalid" userId="23d05864-5063-47a5-a846-268602c356f5" providerId="ADAL" clId="{9BA337AE-51EC-7848-A233-BEA4D627FC7C}" dt="2020-03-30T06:51:27.224" v="4169" actId="1076"/>
          <ac:spMkLst>
            <pc:docMk/>
            <pc:sldMk cId="12711141" sldId="369"/>
            <ac:spMk id="9" creationId="{6AC230BB-2821-7C43-86E0-45CD2BE9E9C5}"/>
          </ac:spMkLst>
        </pc:spChg>
        <pc:spChg chg="add mod">
          <ac:chgData name="Maryam Khalid" userId="23d05864-5063-47a5-a846-268602c356f5" providerId="ADAL" clId="{9BA337AE-51EC-7848-A233-BEA4D627FC7C}" dt="2020-03-30T06:51:35.931" v="4171" actId="1076"/>
          <ac:spMkLst>
            <pc:docMk/>
            <pc:sldMk cId="12711141" sldId="369"/>
            <ac:spMk id="10" creationId="{7755900D-9B14-2F44-917C-5C7567BB929E}"/>
          </ac:spMkLst>
        </pc:spChg>
        <pc:spChg chg="add mod">
          <ac:chgData name="Maryam Khalid" userId="23d05864-5063-47a5-a846-268602c356f5" providerId="ADAL" clId="{9BA337AE-51EC-7848-A233-BEA4D627FC7C}" dt="2020-03-30T06:51:41.754" v="4173" actId="1076"/>
          <ac:spMkLst>
            <pc:docMk/>
            <pc:sldMk cId="12711141" sldId="369"/>
            <ac:spMk id="11" creationId="{F419EC6D-D4C7-0B47-B86C-032E56F962CA}"/>
          </ac:spMkLst>
        </pc:spChg>
        <pc:spChg chg="add mod">
          <ac:chgData name="Maryam Khalid" userId="23d05864-5063-47a5-a846-268602c356f5" providerId="ADAL" clId="{9BA337AE-51EC-7848-A233-BEA4D627FC7C}" dt="2020-03-30T06:51:46.788" v="4175" actId="1076"/>
          <ac:spMkLst>
            <pc:docMk/>
            <pc:sldMk cId="12711141" sldId="369"/>
            <ac:spMk id="12" creationId="{D79A2DE4-FB17-AA44-A742-531E3D4B79F4}"/>
          </ac:spMkLst>
        </pc:spChg>
        <pc:spChg chg="add mod">
          <ac:chgData name="Maryam Khalid" userId="23d05864-5063-47a5-a846-268602c356f5" providerId="ADAL" clId="{9BA337AE-51EC-7848-A233-BEA4D627FC7C}" dt="2020-03-30T06:53:21.020" v="4203" actId="1035"/>
          <ac:spMkLst>
            <pc:docMk/>
            <pc:sldMk cId="12711141" sldId="369"/>
            <ac:spMk id="17" creationId="{9695EB8E-3D76-FE45-ADE3-D0DF48139220}"/>
          </ac:spMkLst>
        </pc:spChg>
        <pc:spChg chg="add mod">
          <ac:chgData name="Maryam Khalid" userId="23d05864-5063-47a5-a846-268602c356f5" providerId="ADAL" clId="{9BA337AE-51EC-7848-A233-BEA4D627FC7C}" dt="2020-03-30T06:53:25.247" v="4205" actId="1076"/>
          <ac:spMkLst>
            <pc:docMk/>
            <pc:sldMk cId="12711141" sldId="369"/>
            <ac:spMk id="18" creationId="{B8F32CEF-FDBD-474B-ABF7-4665705F4E75}"/>
          </ac:spMkLst>
        </pc:spChg>
        <pc:spChg chg="add mod">
          <ac:chgData name="Maryam Khalid" userId="23d05864-5063-47a5-a846-268602c356f5" providerId="ADAL" clId="{9BA337AE-51EC-7848-A233-BEA4D627FC7C}" dt="2020-03-30T06:53:29.199" v="4207" actId="1076"/>
          <ac:spMkLst>
            <pc:docMk/>
            <pc:sldMk cId="12711141" sldId="369"/>
            <ac:spMk id="19" creationId="{EFE3ACFB-CDF1-4E49-88B2-3595BC7F9409}"/>
          </ac:spMkLst>
        </pc:spChg>
        <pc:spChg chg="add mod">
          <ac:chgData name="Maryam Khalid" userId="23d05864-5063-47a5-a846-268602c356f5" providerId="ADAL" clId="{9BA337AE-51EC-7848-A233-BEA4D627FC7C}" dt="2020-03-30T08:04:55.938" v="4456" actId="20577"/>
          <ac:spMkLst>
            <pc:docMk/>
            <pc:sldMk cId="12711141" sldId="369"/>
            <ac:spMk id="20" creationId="{A15C805C-BDAA-8842-A425-E511ED2E5B8D}"/>
          </ac:spMkLst>
        </pc:spChg>
        <pc:graphicFrameChg chg="add del mod">
          <ac:chgData name="Maryam Khalid" userId="23d05864-5063-47a5-a846-268602c356f5" providerId="ADAL" clId="{9BA337AE-51EC-7848-A233-BEA4D627FC7C}" dt="2020-03-30T06:46:13.124" v="3879" actId="478"/>
          <ac:graphicFrameMkLst>
            <pc:docMk/>
            <pc:sldMk cId="12711141" sldId="369"/>
            <ac:graphicFrameMk id="4" creationId="{D50A8836-BCD9-2E4F-A173-45A184B71D28}"/>
          </ac:graphicFrameMkLst>
        </pc:graphicFrameChg>
        <pc:graphicFrameChg chg="add mod modGraphic">
          <ac:chgData name="Maryam Khalid" userId="23d05864-5063-47a5-a846-268602c356f5" providerId="ADAL" clId="{9BA337AE-51EC-7848-A233-BEA4D627FC7C}" dt="2020-03-30T06:54:47.707" v="4228"/>
          <ac:graphicFrameMkLst>
            <pc:docMk/>
            <pc:sldMk cId="12711141" sldId="369"/>
            <ac:graphicFrameMk id="7" creationId="{89407BE9-6D1D-7944-9624-AAF7BB3D1B43}"/>
          </ac:graphicFrameMkLst>
        </pc:graphicFrameChg>
        <pc:picChg chg="add mod">
          <ac:chgData name="Maryam Khalid" userId="23d05864-5063-47a5-a846-268602c356f5" providerId="ADAL" clId="{9BA337AE-51EC-7848-A233-BEA4D627FC7C}" dt="2020-03-30T06:52:40.093" v="4184" actId="1076"/>
          <ac:picMkLst>
            <pc:docMk/>
            <pc:sldMk cId="12711141" sldId="369"/>
            <ac:picMk id="13" creationId="{6BC0D866-5011-714F-A495-07E59B9A88A4}"/>
          </ac:picMkLst>
        </pc:picChg>
        <pc:picChg chg="add mod">
          <ac:chgData name="Maryam Khalid" userId="23d05864-5063-47a5-a846-268602c356f5" providerId="ADAL" clId="{9BA337AE-51EC-7848-A233-BEA4D627FC7C}" dt="2020-03-30T06:52:45.319" v="4186" actId="1076"/>
          <ac:picMkLst>
            <pc:docMk/>
            <pc:sldMk cId="12711141" sldId="369"/>
            <ac:picMk id="14" creationId="{9E71E711-307C-2148-AB37-46EBAEF68ECE}"/>
          </ac:picMkLst>
        </pc:picChg>
        <pc:picChg chg="add mod">
          <ac:chgData name="Maryam Khalid" userId="23d05864-5063-47a5-a846-268602c356f5" providerId="ADAL" clId="{9BA337AE-51EC-7848-A233-BEA4D627FC7C}" dt="2020-03-30T06:52:48.559" v="4188" actId="1076"/>
          <ac:picMkLst>
            <pc:docMk/>
            <pc:sldMk cId="12711141" sldId="369"/>
            <ac:picMk id="15" creationId="{97865C09-E214-5E42-8C32-41C8CFF88518}"/>
          </ac:picMkLst>
        </pc:picChg>
        <pc:picChg chg="add mod">
          <ac:chgData name="Maryam Khalid" userId="23d05864-5063-47a5-a846-268602c356f5" providerId="ADAL" clId="{9BA337AE-51EC-7848-A233-BEA4D627FC7C}" dt="2020-03-30T06:52:53.108" v="4190" actId="1076"/>
          <ac:picMkLst>
            <pc:docMk/>
            <pc:sldMk cId="12711141" sldId="369"/>
            <ac:picMk id="16" creationId="{962AA9D9-691F-944A-A32D-1BE8DB0421E7}"/>
          </ac:picMkLst>
        </pc:picChg>
      </pc:sldChg>
      <pc:sldChg chg="addSp delSp modSp add ord">
        <pc:chgData name="Maryam Khalid" userId="23d05864-5063-47a5-a846-268602c356f5" providerId="ADAL" clId="{9BA337AE-51EC-7848-A233-BEA4D627FC7C}" dt="2020-03-30T16:00:33.036" v="4922" actId="1076"/>
        <pc:sldMkLst>
          <pc:docMk/>
          <pc:sldMk cId="2726874895" sldId="370"/>
        </pc:sldMkLst>
        <pc:spChg chg="mod">
          <ac:chgData name="Maryam Khalid" userId="23d05864-5063-47a5-a846-268602c356f5" providerId="ADAL" clId="{9BA337AE-51EC-7848-A233-BEA4D627FC7C}" dt="2020-03-30T15:42:38.376" v="4486" actId="20577"/>
          <ac:spMkLst>
            <pc:docMk/>
            <pc:sldMk cId="2726874895" sldId="370"/>
            <ac:spMk id="2" creationId="{A23F7D67-D18D-FB4B-89B3-2B9E2B8D84A8}"/>
          </ac:spMkLst>
        </pc:spChg>
        <pc:spChg chg="del">
          <ac:chgData name="Maryam Khalid" userId="23d05864-5063-47a5-a846-268602c356f5" providerId="ADAL" clId="{9BA337AE-51EC-7848-A233-BEA4D627FC7C}" dt="2020-03-30T15:42:42.266" v="4487" actId="478"/>
          <ac:spMkLst>
            <pc:docMk/>
            <pc:sldMk cId="2726874895" sldId="370"/>
            <ac:spMk id="3" creationId="{91BC1487-B96E-5749-AFB4-9A8244B705CA}"/>
          </ac:spMkLst>
        </pc:spChg>
        <pc:spChg chg="add mod">
          <ac:chgData name="Maryam Khalid" userId="23d05864-5063-47a5-a846-268602c356f5" providerId="ADAL" clId="{9BA337AE-51EC-7848-A233-BEA4D627FC7C}" dt="2020-03-30T15:43:37.950" v="4497" actId="1035"/>
          <ac:spMkLst>
            <pc:docMk/>
            <pc:sldMk cId="2726874895" sldId="370"/>
            <ac:spMk id="8" creationId="{253CF654-5CAB-8940-817E-B5F9144179B6}"/>
          </ac:spMkLst>
        </pc:spChg>
        <pc:spChg chg="add mod">
          <ac:chgData name="Maryam Khalid" userId="23d05864-5063-47a5-a846-268602c356f5" providerId="ADAL" clId="{9BA337AE-51EC-7848-A233-BEA4D627FC7C}" dt="2020-03-30T15:43:55.694" v="4505" actId="1036"/>
          <ac:spMkLst>
            <pc:docMk/>
            <pc:sldMk cId="2726874895" sldId="370"/>
            <ac:spMk id="9" creationId="{292D8FC5-DB12-DE4A-ABF1-0F78A6EDA95E}"/>
          </ac:spMkLst>
        </pc:spChg>
        <pc:spChg chg="add mod">
          <ac:chgData name="Maryam Khalid" userId="23d05864-5063-47a5-a846-268602c356f5" providerId="ADAL" clId="{9BA337AE-51EC-7848-A233-BEA4D627FC7C}" dt="2020-03-30T15:44:17.001" v="4516" actId="1035"/>
          <ac:spMkLst>
            <pc:docMk/>
            <pc:sldMk cId="2726874895" sldId="370"/>
            <ac:spMk id="10" creationId="{098D5054-12E4-1348-9C92-BF8FB98AA175}"/>
          </ac:spMkLst>
        </pc:spChg>
        <pc:spChg chg="add del mod">
          <ac:chgData name="Maryam Khalid" userId="23d05864-5063-47a5-a846-268602c356f5" providerId="ADAL" clId="{9BA337AE-51EC-7848-A233-BEA4D627FC7C}" dt="2020-03-30T15:44:20.192" v="4518"/>
          <ac:spMkLst>
            <pc:docMk/>
            <pc:sldMk cId="2726874895" sldId="370"/>
            <ac:spMk id="11" creationId="{B919C9BC-D95B-6749-899E-60FC30DB0F72}"/>
          </ac:spMkLst>
        </pc:spChg>
        <pc:spChg chg="add mod">
          <ac:chgData name="Maryam Khalid" userId="23d05864-5063-47a5-a846-268602c356f5" providerId="ADAL" clId="{9BA337AE-51EC-7848-A233-BEA4D627FC7C}" dt="2020-03-30T15:59:36.891" v="4886" actId="1076"/>
          <ac:spMkLst>
            <pc:docMk/>
            <pc:sldMk cId="2726874895" sldId="370"/>
            <ac:spMk id="12" creationId="{7A982DC2-EB02-DF4D-A522-32442D672E91}"/>
          </ac:spMkLst>
        </pc:spChg>
        <pc:spChg chg="add mod">
          <ac:chgData name="Maryam Khalid" userId="23d05864-5063-47a5-a846-268602c356f5" providerId="ADAL" clId="{9BA337AE-51EC-7848-A233-BEA4D627FC7C}" dt="2020-03-30T15:55:20.790" v="4629" actId="2085"/>
          <ac:spMkLst>
            <pc:docMk/>
            <pc:sldMk cId="2726874895" sldId="370"/>
            <ac:spMk id="13" creationId="{2E63B40A-2271-1A44-9AF1-3E600F8C1D11}"/>
          </ac:spMkLst>
        </pc:spChg>
        <pc:spChg chg="add mod">
          <ac:chgData name="Maryam Khalid" userId="23d05864-5063-47a5-a846-268602c356f5" providerId="ADAL" clId="{9BA337AE-51EC-7848-A233-BEA4D627FC7C}" dt="2020-03-30T15:55:30.651" v="4633" actId="20577"/>
          <ac:spMkLst>
            <pc:docMk/>
            <pc:sldMk cId="2726874895" sldId="370"/>
            <ac:spMk id="14" creationId="{332CAA3D-3380-3D42-9D82-DF7DDD0AADC0}"/>
          </ac:spMkLst>
        </pc:spChg>
        <pc:spChg chg="add mod">
          <ac:chgData name="Maryam Khalid" userId="23d05864-5063-47a5-a846-268602c356f5" providerId="ADAL" clId="{9BA337AE-51EC-7848-A233-BEA4D627FC7C}" dt="2020-03-30T15:55:39.168" v="4637" actId="20577"/>
          <ac:spMkLst>
            <pc:docMk/>
            <pc:sldMk cId="2726874895" sldId="370"/>
            <ac:spMk id="15" creationId="{98ACCFE1-88DB-584F-A44E-18289B591B00}"/>
          </ac:spMkLst>
        </pc:spChg>
        <pc:spChg chg="add mod">
          <ac:chgData name="Maryam Khalid" userId="23d05864-5063-47a5-a846-268602c356f5" providerId="ADAL" clId="{9BA337AE-51EC-7848-A233-BEA4D627FC7C}" dt="2020-03-30T15:56:04.714" v="4641" actId="207"/>
          <ac:spMkLst>
            <pc:docMk/>
            <pc:sldMk cId="2726874895" sldId="370"/>
            <ac:spMk id="16" creationId="{49AC2F30-2F5B-D244-BCAD-AE37C72FEA56}"/>
          </ac:spMkLst>
        </pc:spChg>
        <pc:spChg chg="add mod">
          <ac:chgData name="Maryam Khalid" userId="23d05864-5063-47a5-a846-268602c356f5" providerId="ADAL" clId="{9BA337AE-51EC-7848-A233-BEA4D627FC7C}" dt="2020-03-30T15:56:10.478" v="4643" actId="1076"/>
          <ac:spMkLst>
            <pc:docMk/>
            <pc:sldMk cId="2726874895" sldId="370"/>
            <ac:spMk id="17" creationId="{6C02BA49-B778-914A-BE22-65E8FAF393E8}"/>
          </ac:spMkLst>
        </pc:spChg>
        <pc:spChg chg="add mod">
          <ac:chgData name="Maryam Khalid" userId="23d05864-5063-47a5-a846-268602c356f5" providerId="ADAL" clId="{9BA337AE-51EC-7848-A233-BEA4D627FC7C}" dt="2020-03-30T15:59:47.263" v="4887" actId="11529"/>
          <ac:spMkLst>
            <pc:docMk/>
            <pc:sldMk cId="2726874895" sldId="370"/>
            <ac:spMk id="18" creationId="{E49FEAB1-A046-1A43-9E21-3FF32FFD82D0}"/>
          </ac:spMkLst>
        </pc:spChg>
        <pc:spChg chg="add mod">
          <ac:chgData name="Maryam Khalid" userId="23d05864-5063-47a5-a846-268602c356f5" providerId="ADAL" clId="{9BA337AE-51EC-7848-A233-BEA4D627FC7C}" dt="2020-03-30T15:59:59.047" v="4889" actId="13822"/>
          <ac:spMkLst>
            <pc:docMk/>
            <pc:sldMk cId="2726874895" sldId="370"/>
            <ac:spMk id="19" creationId="{44F3597C-A0D4-E949-890A-7D8DB9785EB4}"/>
          </ac:spMkLst>
        </pc:spChg>
        <pc:spChg chg="add mod">
          <ac:chgData name="Maryam Khalid" userId="23d05864-5063-47a5-a846-268602c356f5" providerId="ADAL" clId="{9BA337AE-51EC-7848-A233-BEA4D627FC7C}" dt="2020-03-30T16:00:33.036" v="4922" actId="1076"/>
          <ac:spMkLst>
            <pc:docMk/>
            <pc:sldMk cId="2726874895" sldId="370"/>
            <ac:spMk id="20" creationId="{BC55A6B2-B7A3-2444-AF0B-4AAD3232D979}"/>
          </ac:spMkLst>
        </pc:spChg>
        <pc:picChg chg="add del mod">
          <ac:chgData name="Maryam Khalid" userId="23d05864-5063-47a5-a846-268602c356f5" providerId="ADAL" clId="{9BA337AE-51EC-7848-A233-BEA4D627FC7C}" dt="2020-03-30T15:42:57.085" v="4489" actId="478"/>
          <ac:picMkLst>
            <pc:docMk/>
            <pc:sldMk cId="2726874895" sldId="370"/>
            <ac:picMk id="5" creationId="{9346EA10-A028-834D-B7AC-DDE491EFB46F}"/>
          </ac:picMkLst>
        </pc:picChg>
        <pc:picChg chg="add mod">
          <ac:chgData name="Maryam Khalid" userId="23d05864-5063-47a5-a846-268602c356f5" providerId="ADAL" clId="{9BA337AE-51EC-7848-A233-BEA4D627FC7C}" dt="2020-03-30T15:43:12.879" v="4493" actId="1076"/>
          <ac:picMkLst>
            <pc:docMk/>
            <pc:sldMk cId="2726874895" sldId="370"/>
            <ac:picMk id="7" creationId="{5E1FB08E-8EFD-F14C-A55D-E76542B15792}"/>
          </ac:picMkLst>
        </pc:picChg>
      </pc:sldChg>
      <pc:sldChg chg="addSp delSp modSp add">
        <pc:chgData name="Maryam Khalid" userId="23d05864-5063-47a5-a846-268602c356f5" providerId="ADAL" clId="{9BA337AE-51EC-7848-A233-BEA4D627FC7C}" dt="2020-03-30T16:15:19.273" v="5213" actId="20577"/>
        <pc:sldMkLst>
          <pc:docMk/>
          <pc:sldMk cId="2926390906" sldId="371"/>
        </pc:sldMkLst>
        <pc:spChg chg="mod">
          <ac:chgData name="Maryam Khalid" userId="23d05864-5063-47a5-a846-268602c356f5" providerId="ADAL" clId="{9BA337AE-51EC-7848-A233-BEA4D627FC7C}" dt="2020-03-30T15:47:11.537" v="4566" actId="20577"/>
          <ac:spMkLst>
            <pc:docMk/>
            <pc:sldMk cId="2926390906" sldId="371"/>
            <ac:spMk id="2" creationId="{D7225A82-CAFF-3A4A-8470-8087A7E8CF88}"/>
          </ac:spMkLst>
        </pc:spChg>
        <pc:spChg chg="del">
          <ac:chgData name="Maryam Khalid" userId="23d05864-5063-47a5-a846-268602c356f5" providerId="ADAL" clId="{9BA337AE-51EC-7848-A233-BEA4D627FC7C}" dt="2020-03-30T15:47:53.827" v="4567" actId="478"/>
          <ac:spMkLst>
            <pc:docMk/>
            <pc:sldMk cId="2926390906" sldId="371"/>
            <ac:spMk id="3" creationId="{E5902B09-99EF-964F-8500-1806DEC00A5B}"/>
          </ac:spMkLst>
        </pc:spChg>
        <pc:spChg chg="add mod">
          <ac:chgData name="Maryam Khalid" userId="23d05864-5063-47a5-a846-268602c356f5" providerId="ADAL" clId="{9BA337AE-51EC-7848-A233-BEA4D627FC7C}" dt="2020-03-30T16:15:19.273" v="5213" actId="20577"/>
          <ac:spMkLst>
            <pc:docMk/>
            <pc:sldMk cId="2926390906" sldId="371"/>
            <ac:spMk id="10" creationId="{A93D6013-201F-D041-96BB-AAB63351BFA1}"/>
          </ac:spMkLst>
        </pc:spChg>
        <pc:picChg chg="add del mod">
          <ac:chgData name="Maryam Khalid" userId="23d05864-5063-47a5-a846-268602c356f5" providerId="ADAL" clId="{9BA337AE-51EC-7848-A233-BEA4D627FC7C}" dt="2020-03-30T16:13:00.569" v="4992" actId="478"/>
          <ac:picMkLst>
            <pc:docMk/>
            <pc:sldMk cId="2926390906" sldId="371"/>
            <ac:picMk id="5" creationId="{635F4269-157A-0F42-9955-58A95988E1AA}"/>
          </ac:picMkLst>
        </pc:picChg>
        <pc:picChg chg="add mod">
          <ac:chgData name="Maryam Khalid" userId="23d05864-5063-47a5-a846-268602c356f5" providerId="ADAL" clId="{9BA337AE-51EC-7848-A233-BEA4D627FC7C}" dt="2020-03-30T15:48:32.300" v="4576" actId="1076"/>
          <ac:picMkLst>
            <pc:docMk/>
            <pc:sldMk cId="2926390906" sldId="371"/>
            <ac:picMk id="7" creationId="{3157BD43-1BCD-2D47-9BFF-E7103926B7F4}"/>
          </ac:picMkLst>
        </pc:picChg>
        <pc:picChg chg="add mod">
          <ac:chgData name="Maryam Khalid" userId="23d05864-5063-47a5-a846-268602c356f5" providerId="ADAL" clId="{9BA337AE-51EC-7848-A233-BEA4D627FC7C}" dt="2020-03-30T16:13:24.226" v="4999" actId="1076"/>
          <ac:picMkLst>
            <pc:docMk/>
            <pc:sldMk cId="2926390906" sldId="371"/>
            <ac:picMk id="9" creationId="{08299354-95F3-6E40-9F96-51E35EE0B028}"/>
          </ac:picMkLst>
        </pc:pic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30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A9702-68E3-9E4C-94E3-5BDD578B3692}" type="doc">
      <dgm:prSet loTypeId="urn:microsoft.com/office/officeart/2005/8/layout/hList9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577F8B3-C6E1-3B43-A7FB-B0B339CC44C2}">
      <dgm:prSet phldrT="[Text]"/>
      <dgm:spPr/>
      <dgm:t>
        <a:bodyPr/>
        <a:lstStyle/>
        <a:p>
          <a:r>
            <a:rPr lang="en-US" dirty="0"/>
            <a:t>End Goal</a:t>
          </a:r>
        </a:p>
      </dgm:t>
    </dgm:pt>
    <dgm:pt modelId="{516E471D-8987-B04F-B850-E38CA39EE6B0}" type="parTrans" cxnId="{5AAB8CDA-C302-A246-8FC6-222FA400F02B}">
      <dgm:prSet/>
      <dgm:spPr/>
      <dgm:t>
        <a:bodyPr/>
        <a:lstStyle/>
        <a:p>
          <a:endParaRPr lang="en-US"/>
        </a:p>
      </dgm:t>
    </dgm:pt>
    <dgm:pt modelId="{AA277AB4-59B3-0B43-81F7-A41DC90F8779}" type="sibTrans" cxnId="{5AAB8CDA-C302-A246-8FC6-222FA400F02B}">
      <dgm:prSet/>
      <dgm:spPr/>
      <dgm:t>
        <a:bodyPr/>
        <a:lstStyle/>
        <a:p>
          <a:endParaRPr lang="en-US"/>
        </a:p>
      </dgm:t>
    </dgm:pt>
    <dgm:pt modelId="{6DBAE9A9-C489-424E-ABCE-94486F190783}">
      <dgm:prSet phldrT="[Text]"/>
      <dgm:spPr/>
      <dgm:t>
        <a:bodyPr/>
        <a:lstStyle/>
        <a:p>
          <a:pPr>
            <a:buNone/>
          </a:pPr>
          <a:r>
            <a:rPr lang="en-US" dirty="0"/>
            <a:t>For each time window, </a:t>
          </a:r>
          <a:r>
            <a:rPr lang="en-US" b="1" dirty="0"/>
            <a:t>Identify</a:t>
          </a:r>
          <a:r>
            <a:rPr lang="en-US" dirty="0"/>
            <a:t> unsafe regions and </a:t>
          </a:r>
          <a:r>
            <a:rPr lang="en-US" b="1" dirty="0"/>
            <a:t>Predict</a:t>
          </a:r>
          <a:r>
            <a:rPr lang="en-US" dirty="0"/>
            <a:t> regions at risk in future.</a:t>
          </a:r>
        </a:p>
      </dgm:t>
    </dgm:pt>
    <dgm:pt modelId="{7C53DCD2-C188-1A41-8B4A-1EA259073997}" type="parTrans" cxnId="{5960BD70-89FC-9E4E-B63E-D02630BA5293}">
      <dgm:prSet/>
      <dgm:spPr/>
      <dgm:t>
        <a:bodyPr/>
        <a:lstStyle/>
        <a:p>
          <a:endParaRPr lang="en-US"/>
        </a:p>
      </dgm:t>
    </dgm:pt>
    <dgm:pt modelId="{7093020B-E17A-884C-BAD2-4BD25A02C6C6}" type="sibTrans" cxnId="{5960BD70-89FC-9E4E-B63E-D02630BA5293}">
      <dgm:prSet/>
      <dgm:spPr/>
      <dgm:t>
        <a:bodyPr/>
        <a:lstStyle/>
        <a:p>
          <a:endParaRPr lang="en-US"/>
        </a:p>
      </dgm:t>
    </dgm:pt>
    <dgm:pt modelId="{5640DCA8-D93B-DA41-BC18-F1B23C8D3BFF}" type="pres">
      <dgm:prSet presAssocID="{DADA9702-68E3-9E4C-94E3-5BDD578B3692}" presName="list" presStyleCnt="0">
        <dgm:presLayoutVars>
          <dgm:dir/>
          <dgm:animLvl val="lvl"/>
        </dgm:presLayoutVars>
      </dgm:prSet>
      <dgm:spPr/>
    </dgm:pt>
    <dgm:pt modelId="{BAD05E61-538D-DD49-A2BB-160DD550DCB7}" type="pres">
      <dgm:prSet presAssocID="{E577F8B3-C6E1-3B43-A7FB-B0B339CC44C2}" presName="posSpace" presStyleCnt="0"/>
      <dgm:spPr/>
    </dgm:pt>
    <dgm:pt modelId="{18124DF1-4BD5-8642-958C-38BDD71B13F1}" type="pres">
      <dgm:prSet presAssocID="{E577F8B3-C6E1-3B43-A7FB-B0B339CC44C2}" presName="vertFlow" presStyleCnt="0"/>
      <dgm:spPr/>
    </dgm:pt>
    <dgm:pt modelId="{BECBDDB4-9BD0-BF4A-8B51-CAB65BC3BBB2}" type="pres">
      <dgm:prSet presAssocID="{E577F8B3-C6E1-3B43-A7FB-B0B339CC44C2}" presName="topSpace" presStyleCnt="0"/>
      <dgm:spPr/>
    </dgm:pt>
    <dgm:pt modelId="{C6E5FC19-8760-5042-B865-641DC56678B2}" type="pres">
      <dgm:prSet presAssocID="{E577F8B3-C6E1-3B43-A7FB-B0B339CC44C2}" presName="firstComp" presStyleCnt="0"/>
      <dgm:spPr/>
    </dgm:pt>
    <dgm:pt modelId="{6B82FC87-F5C1-6E4B-9FFC-5F3A0490C672}" type="pres">
      <dgm:prSet presAssocID="{E577F8B3-C6E1-3B43-A7FB-B0B339CC44C2}" presName="firstChild" presStyleLbl="bgAccFollowNode1" presStyleIdx="0" presStyleCnt="1" custScaleX="177642"/>
      <dgm:spPr/>
    </dgm:pt>
    <dgm:pt modelId="{CC65BCB5-7930-324D-9002-BA8BBBE72400}" type="pres">
      <dgm:prSet presAssocID="{E577F8B3-C6E1-3B43-A7FB-B0B339CC44C2}" presName="firstChildTx" presStyleLbl="bgAccFollowNode1" presStyleIdx="0" presStyleCnt="1">
        <dgm:presLayoutVars>
          <dgm:bulletEnabled val="1"/>
        </dgm:presLayoutVars>
      </dgm:prSet>
      <dgm:spPr/>
    </dgm:pt>
    <dgm:pt modelId="{C663802A-1876-8B47-AD56-5122B20F117E}" type="pres">
      <dgm:prSet presAssocID="{E577F8B3-C6E1-3B43-A7FB-B0B339CC44C2}" presName="negSpace" presStyleCnt="0"/>
      <dgm:spPr/>
    </dgm:pt>
    <dgm:pt modelId="{4FFA7ADB-67DD-B04A-A5CF-A868CBB99977}" type="pres">
      <dgm:prSet presAssocID="{E577F8B3-C6E1-3B43-A7FB-B0B339CC44C2}" presName="circle" presStyleLbl="node1" presStyleIdx="0" presStyleCnt="1" custScaleX="62937" custScaleY="67477" custLinFactX="-29489" custLinFactNeighborX="-100000" custLinFactNeighborY="-84"/>
      <dgm:spPr/>
    </dgm:pt>
  </dgm:ptLst>
  <dgm:cxnLst>
    <dgm:cxn modelId="{C1FF5A63-1335-824E-B1B2-43FC03F1E63B}" type="presOf" srcId="{6DBAE9A9-C489-424E-ABCE-94486F190783}" destId="{CC65BCB5-7930-324D-9002-BA8BBBE72400}" srcOrd="1" destOrd="0" presId="urn:microsoft.com/office/officeart/2005/8/layout/hList9"/>
    <dgm:cxn modelId="{5960BD70-89FC-9E4E-B63E-D02630BA5293}" srcId="{E577F8B3-C6E1-3B43-A7FB-B0B339CC44C2}" destId="{6DBAE9A9-C489-424E-ABCE-94486F190783}" srcOrd="0" destOrd="0" parTransId="{7C53DCD2-C188-1A41-8B4A-1EA259073997}" sibTransId="{7093020B-E17A-884C-BAD2-4BD25A02C6C6}"/>
    <dgm:cxn modelId="{C0939FA6-AC64-1042-B38C-44B43DAA5460}" type="presOf" srcId="{E577F8B3-C6E1-3B43-A7FB-B0B339CC44C2}" destId="{4FFA7ADB-67DD-B04A-A5CF-A868CBB99977}" srcOrd="0" destOrd="0" presId="urn:microsoft.com/office/officeart/2005/8/layout/hList9"/>
    <dgm:cxn modelId="{112DAFAB-35CF-2944-81AD-747C0CE533AD}" type="presOf" srcId="{DADA9702-68E3-9E4C-94E3-5BDD578B3692}" destId="{5640DCA8-D93B-DA41-BC18-F1B23C8D3BFF}" srcOrd="0" destOrd="0" presId="urn:microsoft.com/office/officeart/2005/8/layout/hList9"/>
    <dgm:cxn modelId="{5AAB8CDA-C302-A246-8FC6-222FA400F02B}" srcId="{DADA9702-68E3-9E4C-94E3-5BDD578B3692}" destId="{E577F8B3-C6E1-3B43-A7FB-B0B339CC44C2}" srcOrd="0" destOrd="0" parTransId="{516E471D-8987-B04F-B850-E38CA39EE6B0}" sibTransId="{AA277AB4-59B3-0B43-81F7-A41DC90F8779}"/>
    <dgm:cxn modelId="{1FDA20FA-8CA6-6A49-BFA8-1DE1D0C2DD34}" type="presOf" srcId="{6DBAE9A9-C489-424E-ABCE-94486F190783}" destId="{6B82FC87-F5C1-6E4B-9FFC-5F3A0490C672}" srcOrd="0" destOrd="0" presId="urn:microsoft.com/office/officeart/2005/8/layout/hList9"/>
    <dgm:cxn modelId="{ECEE33BB-46DF-D846-B75D-5D85C497FA5E}" type="presParOf" srcId="{5640DCA8-D93B-DA41-BC18-F1B23C8D3BFF}" destId="{BAD05E61-538D-DD49-A2BB-160DD550DCB7}" srcOrd="0" destOrd="0" presId="urn:microsoft.com/office/officeart/2005/8/layout/hList9"/>
    <dgm:cxn modelId="{D95DC069-6E6D-8F4B-8AB3-F07B9CFE34CF}" type="presParOf" srcId="{5640DCA8-D93B-DA41-BC18-F1B23C8D3BFF}" destId="{18124DF1-4BD5-8642-958C-38BDD71B13F1}" srcOrd="1" destOrd="0" presId="urn:microsoft.com/office/officeart/2005/8/layout/hList9"/>
    <dgm:cxn modelId="{985566E1-D7C6-874E-8503-73226DD880B7}" type="presParOf" srcId="{18124DF1-4BD5-8642-958C-38BDD71B13F1}" destId="{BECBDDB4-9BD0-BF4A-8B51-CAB65BC3BBB2}" srcOrd="0" destOrd="0" presId="urn:microsoft.com/office/officeart/2005/8/layout/hList9"/>
    <dgm:cxn modelId="{163C7845-950E-A246-8AC3-CFDED6D435DE}" type="presParOf" srcId="{18124DF1-4BD5-8642-958C-38BDD71B13F1}" destId="{C6E5FC19-8760-5042-B865-641DC56678B2}" srcOrd="1" destOrd="0" presId="urn:microsoft.com/office/officeart/2005/8/layout/hList9"/>
    <dgm:cxn modelId="{94174E73-CFD0-3945-94A9-33DE66B59790}" type="presParOf" srcId="{C6E5FC19-8760-5042-B865-641DC56678B2}" destId="{6B82FC87-F5C1-6E4B-9FFC-5F3A0490C672}" srcOrd="0" destOrd="0" presId="urn:microsoft.com/office/officeart/2005/8/layout/hList9"/>
    <dgm:cxn modelId="{9BC45236-D34C-544A-961E-6E605E52B915}" type="presParOf" srcId="{C6E5FC19-8760-5042-B865-641DC56678B2}" destId="{CC65BCB5-7930-324D-9002-BA8BBBE72400}" srcOrd="1" destOrd="0" presId="urn:microsoft.com/office/officeart/2005/8/layout/hList9"/>
    <dgm:cxn modelId="{09B1048D-925C-214A-8771-3B483B642283}" type="presParOf" srcId="{5640DCA8-D93B-DA41-BC18-F1B23C8D3BFF}" destId="{C663802A-1876-8B47-AD56-5122B20F117E}" srcOrd="2" destOrd="0" presId="urn:microsoft.com/office/officeart/2005/8/layout/hList9"/>
    <dgm:cxn modelId="{2BD23940-29CC-4240-8930-CF0AF0C69E4B}" type="presParOf" srcId="{5640DCA8-D93B-DA41-BC18-F1B23C8D3BFF}" destId="{4FFA7ADB-67DD-B04A-A5CF-A868CBB99977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ADA9702-68E3-9E4C-94E3-5BDD578B3692}" type="doc">
      <dgm:prSet loTypeId="urn:microsoft.com/office/officeart/2005/8/layout/hList9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77F8B3-C6E1-3B43-A7FB-B0B339CC44C2}">
      <dgm:prSet phldrT="[Text]" custT="1"/>
      <dgm:spPr/>
      <dgm:t>
        <a:bodyPr/>
        <a:lstStyle/>
        <a:p>
          <a:r>
            <a:rPr lang="en-US" sz="1100" b="1" dirty="0"/>
            <a:t>Objectives</a:t>
          </a:r>
        </a:p>
      </dgm:t>
    </dgm:pt>
    <dgm:pt modelId="{516E471D-8987-B04F-B850-E38CA39EE6B0}" type="parTrans" cxnId="{5AAB8CDA-C302-A246-8FC6-222FA400F02B}">
      <dgm:prSet/>
      <dgm:spPr/>
      <dgm:t>
        <a:bodyPr/>
        <a:lstStyle/>
        <a:p>
          <a:endParaRPr lang="en-US"/>
        </a:p>
      </dgm:t>
    </dgm:pt>
    <dgm:pt modelId="{AA277AB4-59B3-0B43-81F7-A41DC90F8779}" type="sibTrans" cxnId="{5AAB8CDA-C302-A246-8FC6-222FA400F02B}">
      <dgm:prSet/>
      <dgm:spPr/>
      <dgm:t>
        <a:bodyPr/>
        <a:lstStyle/>
        <a:p>
          <a:endParaRPr lang="en-US"/>
        </a:p>
      </dgm:t>
    </dgm:pt>
    <dgm:pt modelId="{6DBAE9A9-C489-424E-ABCE-94486F190783}">
      <dgm:prSet phldrT="[Text]" custT="1"/>
      <dgm:spPr>
        <a:blipFill>
          <a:blip xmlns:r="http://schemas.openxmlformats.org/officeDocument/2006/relationships" r:embed="rId1"/>
          <a:stretch>
            <a:fillRect b="-28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C53DCD2-C188-1A41-8B4A-1EA259073997}" type="parTrans" cxnId="{5960BD70-89FC-9E4E-B63E-D02630BA5293}">
      <dgm:prSet/>
      <dgm:spPr/>
      <dgm:t>
        <a:bodyPr/>
        <a:lstStyle/>
        <a:p>
          <a:endParaRPr lang="en-US"/>
        </a:p>
      </dgm:t>
    </dgm:pt>
    <dgm:pt modelId="{7093020B-E17A-884C-BAD2-4BD25A02C6C6}" type="sibTrans" cxnId="{5960BD70-89FC-9E4E-B63E-D02630BA5293}">
      <dgm:prSet/>
      <dgm:spPr/>
      <dgm:t>
        <a:bodyPr/>
        <a:lstStyle/>
        <a:p>
          <a:endParaRPr lang="en-US"/>
        </a:p>
      </dgm:t>
    </dgm:pt>
    <dgm:pt modelId="{6882850A-70CE-F049-9319-CE735794CE41}">
      <dgm:prSet phldrT="[Text]" custT="1"/>
      <dgm:spPr/>
      <dgm:t>
        <a:bodyPr/>
        <a:lstStyle/>
        <a:p>
          <a:pPr>
            <a:buNone/>
          </a:pPr>
          <a:r>
            <a:rPr lang="en-US" sz="1200" dirty="0"/>
            <a:t>Choose next sampling locations that based on error between predictions and actual measurements. </a:t>
          </a:r>
        </a:p>
      </dgm:t>
    </dgm:pt>
    <dgm:pt modelId="{C83F1625-D443-8842-886B-E5FDB1394FFC}" type="parTrans" cxnId="{19E8620F-2F11-3A48-81A7-91E5859A726D}">
      <dgm:prSet/>
      <dgm:spPr/>
      <dgm:t>
        <a:bodyPr/>
        <a:lstStyle/>
        <a:p>
          <a:endParaRPr lang="en-US"/>
        </a:p>
      </dgm:t>
    </dgm:pt>
    <dgm:pt modelId="{64F03BCC-3A36-A64E-A8A9-848DCD1B5715}" type="sibTrans" cxnId="{19E8620F-2F11-3A48-81A7-91E5859A726D}">
      <dgm:prSet/>
      <dgm:spPr/>
      <dgm:t>
        <a:bodyPr/>
        <a:lstStyle/>
        <a:p>
          <a:endParaRPr lang="en-US"/>
        </a:p>
      </dgm:t>
    </dgm:pt>
    <dgm:pt modelId="{5640DCA8-D93B-DA41-BC18-F1B23C8D3BFF}" type="pres">
      <dgm:prSet presAssocID="{DADA9702-68E3-9E4C-94E3-5BDD578B3692}" presName="list" presStyleCnt="0">
        <dgm:presLayoutVars>
          <dgm:dir/>
          <dgm:animLvl val="lvl"/>
        </dgm:presLayoutVars>
      </dgm:prSet>
      <dgm:spPr/>
    </dgm:pt>
    <dgm:pt modelId="{BAD05E61-538D-DD49-A2BB-160DD550DCB7}" type="pres">
      <dgm:prSet presAssocID="{E577F8B3-C6E1-3B43-A7FB-B0B339CC44C2}" presName="posSpace" presStyleCnt="0"/>
      <dgm:spPr/>
    </dgm:pt>
    <dgm:pt modelId="{18124DF1-4BD5-8642-958C-38BDD71B13F1}" type="pres">
      <dgm:prSet presAssocID="{E577F8B3-C6E1-3B43-A7FB-B0B339CC44C2}" presName="vertFlow" presStyleCnt="0"/>
      <dgm:spPr/>
    </dgm:pt>
    <dgm:pt modelId="{BECBDDB4-9BD0-BF4A-8B51-CAB65BC3BBB2}" type="pres">
      <dgm:prSet presAssocID="{E577F8B3-C6E1-3B43-A7FB-B0B339CC44C2}" presName="topSpace" presStyleCnt="0"/>
      <dgm:spPr/>
    </dgm:pt>
    <dgm:pt modelId="{C6E5FC19-8760-5042-B865-641DC56678B2}" type="pres">
      <dgm:prSet presAssocID="{E577F8B3-C6E1-3B43-A7FB-B0B339CC44C2}" presName="firstComp" presStyleCnt="0"/>
      <dgm:spPr/>
    </dgm:pt>
    <dgm:pt modelId="{6B82FC87-F5C1-6E4B-9FFC-5F3A0490C672}" type="pres">
      <dgm:prSet presAssocID="{E577F8B3-C6E1-3B43-A7FB-B0B339CC44C2}" presName="firstChild" presStyleLbl="bgAccFollowNode1" presStyleIdx="0" presStyleCnt="2" custScaleX="175659" custScaleY="113186"/>
      <dgm:spPr/>
    </dgm:pt>
    <dgm:pt modelId="{CC65BCB5-7930-324D-9002-BA8BBBE72400}" type="pres">
      <dgm:prSet presAssocID="{E577F8B3-C6E1-3B43-A7FB-B0B339CC44C2}" presName="firstChildTx" presStyleLbl="bgAccFollowNode1" presStyleIdx="0" presStyleCnt="2">
        <dgm:presLayoutVars>
          <dgm:bulletEnabled val="1"/>
        </dgm:presLayoutVars>
      </dgm:prSet>
      <dgm:spPr/>
    </dgm:pt>
    <dgm:pt modelId="{528A1BF6-D165-9C48-9515-E07DCC772D72}" type="pres">
      <dgm:prSet presAssocID="{6882850A-70CE-F049-9319-CE735794CE41}" presName="comp" presStyleCnt="0"/>
      <dgm:spPr/>
    </dgm:pt>
    <dgm:pt modelId="{67EC6E27-EBEC-1343-8587-928B4DE23F16}" type="pres">
      <dgm:prSet presAssocID="{6882850A-70CE-F049-9319-CE735794CE41}" presName="child" presStyleLbl="bgAccFollowNode1" presStyleIdx="1" presStyleCnt="2" custScaleX="178978" custScaleY="24905"/>
      <dgm:spPr/>
    </dgm:pt>
    <dgm:pt modelId="{D8EAA348-AB84-1E43-8ECC-EACDB7045AFE}" type="pres">
      <dgm:prSet presAssocID="{6882850A-70CE-F049-9319-CE735794CE41}" presName="childTx" presStyleLbl="bgAccFollowNode1" presStyleIdx="1" presStyleCnt="2">
        <dgm:presLayoutVars>
          <dgm:bulletEnabled val="1"/>
        </dgm:presLayoutVars>
      </dgm:prSet>
      <dgm:spPr/>
    </dgm:pt>
    <dgm:pt modelId="{C663802A-1876-8B47-AD56-5122B20F117E}" type="pres">
      <dgm:prSet presAssocID="{E577F8B3-C6E1-3B43-A7FB-B0B339CC44C2}" presName="negSpace" presStyleCnt="0"/>
      <dgm:spPr/>
    </dgm:pt>
    <dgm:pt modelId="{4FFA7ADB-67DD-B04A-A5CF-A868CBB99977}" type="pres">
      <dgm:prSet presAssocID="{E577F8B3-C6E1-3B43-A7FB-B0B339CC44C2}" presName="circle" presStyleLbl="node1" presStyleIdx="0" presStyleCnt="1" custScaleX="85687" custScaleY="87501" custLinFactX="-45284" custLinFactNeighborX="-100000" custLinFactNeighborY="-17"/>
      <dgm:spPr/>
    </dgm:pt>
  </dgm:ptLst>
  <dgm:cxnLst>
    <dgm:cxn modelId="{19E8620F-2F11-3A48-81A7-91E5859A726D}" srcId="{E577F8B3-C6E1-3B43-A7FB-B0B339CC44C2}" destId="{6882850A-70CE-F049-9319-CE735794CE41}" srcOrd="1" destOrd="0" parTransId="{C83F1625-D443-8842-886B-E5FDB1394FFC}" sibTransId="{64F03BCC-3A36-A64E-A8A9-848DCD1B5715}"/>
    <dgm:cxn modelId="{C1FF5A63-1335-824E-B1B2-43FC03F1E63B}" type="presOf" srcId="{6DBAE9A9-C489-424E-ABCE-94486F190783}" destId="{CC65BCB5-7930-324D-9002-BA8BBBE72400}" srcOrd="1" destOrd="0" presId="urn:microsoft.com/office/officeart/2005/8/layout/hList9"/>
    <dgm:cxn modelId="{45518968-F7D5-994D-8A99-C1C71393F3C1}" type="presOf" srcId="{6882850A-70CE-F049-9319-CE735794CE41}" destId="{67EC6E27-EBEC-1343-8587-928B4DE23F16}" srcOrd="0" destOrd="0" presId="urn:microsoft.com/office/officeart/2005/8/layout/hList9"/>
    <dgm:cxn modelId="{5960BD70-89FC-9E4E-B63E-D02630BA5293}" srcId="{E577F8B3-C6E1-3B43-A7FB-B0B339CC44C2}" destId="{6DBAE9A9-C489-424E-ABCE-94486F190783}" srcOrd="0" destOrd="0" parTransId="{7C53DCD2-C188-1A41-8B4A-1EA259073997}" sibTransId="{7093020B-E17A-884C-BAD2-4BD25A02C6C6}"/>
    <dgm:cxn modelId="{C0939FA6-AC64-1042-B38C-44B43DAA5460}" type="presOf" srcId="{E577F8B3-C6E1-3B43-A7FB-B0B339CC44C2}" destId="{4FFA7ADB-67DD-B04A-A5CF-A868CBB99977}" srcOrd="0" destOrd="0" presId="urn:microsoft.com/office/officeart/2005/8/layout/hList9"/>
    <dgm:cxn modelId="{112DAFAB-35CF-2944-81AD-747C0CE533AD}" type="presOf" srcId="{DADA9702-68E3-9E4C-94E3-5BDD578B3692}" destId="{5640DCA8-D93B-DA41-BC18-F1B23C8D3BFF}" srcOrd="0" destOrd="0" presId="urn:microsoft.com/office/officeart/2005/8/layout/hList9"/>
    <dgm:cxn modelId="{5AAB8CDA-C302-A246-8FC6-222FA400F02B}" srcId="{DADA9702-68E3-9E4C-94E3-5BDD578B3692}" destId="{E577F8B3-C6E1-3B43-A7FB-B0B339CC44C2}" srcOrd="0" destOrd="0" parTransId="{516E471D-8987-B04F-B850-E38CA39EE6B0}" sibTransId="{AA277AB4-59B3-0B43-81F7-A41DC90F8779}"/>
    <dgm:cxn modelId="{1FDA20FA-8CA6-6A49-BFA8-1DE1D0C2DD34}" type="presOf" srcId="{6DBAE9A9-C489-424E-ABCE-94486F190783}" destId="{6B82FC87-F5C1-6E4B-9FFC-5F3A0490C672}" srcOrd="0" destOrd="0" presId="urn:microsoft.com/office/officeart/2005/8/layout/hList9"/>
    <dgm:cxn modelId="{C10FB1FA-336A-5949-AC67-2C1364015EB9}" type="presOf" srcId="{6882850A-70CE-F049-9319-CE735794CE41}" destId="{D8EAA348-AB84-1E43-8ECC-EACDB7045AFE}" srcOrd="1" destOrd="0" presId="urn:microsoft.com/office/officeart/2005/8/layout/hList9"/>
    <dgm:cxn modelId="{ECEE33BB-46DF-D846-B75D-5D85C497FA5E}" type="presParOf" srcId="{5640DCA8-D93B-DA41-BC18-F1B23C8D3BFF}" destId="{BAD05E61-538D-DD49-A2BB-160DD550DCB7}" srcOrd="0" destOrd="0" presId="urn:microsoft.com/office/officeart/2005/8/layout/hList9"/>
    <dgm:cxn modelId="{D95DC069-6E6D-8F4B-8AB3-F07B9CFE34CF}" type="presParOf" srcId="{5640DCA8-D93B-DA41-BC18-F1B23C8D3BFF}" destId="{18124DF1-4BD5-8642-958C-38BDD71B13F1}" srcOrd="1" destOrd="0" presId="urn:microsoft.com/office/officeart/2005/8/layout/hList9"/>
    <dgm:cxn modelId="{985566E1-D7C6-874E-8503-73226DD880B7}" type="presParOf" srcId="{18124DF1-4BD5-8642-958C-38BDD71B13F1}" destId="{BECBDDB4-9BD0-BF4A-8B51-CAB65BC3BBB2}" srcOrd="0" destOrd="0" presId="urn:microsoft.com/office/officeart/2005/8/layout/hList9"/>
    <dgm:cxn modelId="{163C7845-950E-A246-8AC3-CFDED6D435DE}" type="presParOf" srcId="{18124DF1-4BD5-8642-958C-38BDD71B13F1}" destId="{C6E5FC19-8760-5042-B865-641DC56678B2}" srcOrd="1" destOrd="0" presId="urn:microsoft.com/office/officeart/2005/8/layout/hList9"/>
    <dgm:cxn modelId="{94174E73-CFD0-3945-94A9-33DE66B59790}" type="presParOf" srcId="{C6E5FC19-8760-5042-B865-641DC56678B2}" destId="{6B82FC87-F5C1-6E4B-9FFC-5F3A0490C672}" srcOrd="0" destOrd="0" presId="urn:microsoft.com/office/officeart/2005/8/layout/hList9"/>
    <dgm:cxn modelId="{9BC45236-D34C-544A-961E-6E605E52B915}" type="presParOf" srcId="{C6E5FC19-8760-5042-B865-641DC56678B2}" destId="{CC65BCB5-7930-324D-9002-BA8BBBE72400}" srcOrd="1" destOrd="0" presId="urn:microsoft.com/office/officeart/2005/8/layout/hList9"/>
    <dgm:cxn modelId="{BC92A37A-331C-B245-B6F1-51E4024D9A1D}" type="presParOf" srcId="{18124DF1-4BD5-8642-958C-38BDD71B13F1}" destId="{528A1BF6-D165-9C48-9515-E07DCC772D72}" srcOrd="2" destOrd="0" presId="urn:microsoft.com/office/officeart/2005/8/layout/hList9"/>
    <dgm:cxn modelId="{A860ED61-C694-C641-AE1F-0528026027B3}" type="presParOf" srcId="{528A1BF6-D165-9C48-9515-E07DCC772D72}" destId="{67EC6E27-EBEC-1343-8587-928B4DE23F16}" srcOrd="0" destOrd="0" presId="urn:microsoft.com/office/officeart/2005/8/layout/hList9"/>
    <dgm:cxn modelId="{CA521035-DEC8-6146-9869-A196A0387CA9}" type="presParOf" srcId="{528A1BF6-D165-9C48-9515-E07DCC772D72}" destId="{D8EAA348-AB84-1E43-8ECC-EACDB7045AFE}" srcOrd="1" destOrd="0" presId="urn:microsoft.com/office/officeart/2005/8/layout/hList9"/>
    <dgm:cxn modelId="{09B1048D-925C-214A-8771-3B483B642283}" type="presParOf" srcId="{5640DCA8-D93B-DA41-BC18-F1B23C8D3BFF}" destId="{C663802A-1876-8B47-AD56-5122B20F117E}" srcOrd="2" destOrd="0" presId="urn:microsoft.com/office/officeart/2005/8/layout/hList9"/>
    <dgm:cxn modelId="{2BD23940-29CC-4240-8930-CF0AF0C69E4B}" type="presParOf" srcId="{5640DCA8-D93B-DA41-BC18-F1B23C8D3BFF}" destId="{4FFA7ADB-67DD-B04A-A5CF-A868CBB99977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A9702-68E3-9E4C-94E3-5BDD578B3692}" type="doc">
      <dgm:prSet loTypeId="urn:microsoft.com/office/officeart/2005/8/layout/hList9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577F8B3-C6E1-3B43-A7FB-B0B339CC44C2}">
      <dgm:prSet phldrT="[Text]"/>
      <dgm:spPr/>
      <dgm:t>
        <a:bodyPr/>
        <a:lstStyle/>
        <a:p>
          <a:r>
            <a:rPr lang="en-US" dirty="0"/>
            <a:t>Goal</a:t>
          </a:r>
        </a:p>
      </dgm:t>
    </dgm:pt>
    <dgm:pt modelId="{516E471D-8987-B04F-B850-E38CA39EE6B0}" type="parTrans" cxnId="{5AAB8CDA-C302-A246-8FC6-222FA400F02B}">
      <dgm:prSet/>
      <dgm:spPr/>
      <dgm:t>
        <a:bodyPr/>
        <a:lstStyle/>
        <a:p>
          <a:endParaRPr lang="en-US"/>
        </a:p>
      </dgm:t>
    </dgm:pt>
    <dgm:pt modelId="{AA277AB4-59B3-0B43-81F7-A41DC90F8779}" type="sibTrans" cxnId="{5AAB8CDA-C302-A246-8FC6-222FA400F02B}">
      <dgm:prSet/>
      <dgm:spPr/>
      <dgm:t>
        <a:bodyPr/>
        <a:lstStyle/>
        <a:p>
          <a:endParaRPr lang="en-US"/>
        </a:p>
      </dgm:t>
    </dgm:pt>
    <dgm:pt modelId="{6DBAE9A9-C489-424E-ABCE-94486F190783}">
      <dgm:prSet phldrT="[Text]"/>
      <dgm:spPr/>
      <dgm:t>
        <a:bodyPr/>
        <a:lstStyle/>
        <a:p>
          <a:pPr>
            <a:buNone/>
          </a:pPr>
          <a:r>
            <a:rPr lang="en-US" dirty="0"/>
            <a:t>For each time window, </a:t>
          </a:r>
          <a:r>
            <a:rPr lang="en-US" b="1" dirty="0"/>
            <a:t>Identify</a:t>
          </a:r>
          <a:r>
            <a:rPr lang="en-US" dirty="0"/>
            <a:t> unsafe regions and </a:t>
          </a:r>
          <a:r>
            <a:rPr lang="en-US" b="1" dirty="0"/>
            <a:t>Predict</a:t>
          </a:r>
          <a:r>
            <a:rPr lang="en-US" dirty="0"/>
            <a:t> regions at risk in future.</a:t>
          </a:r>
        </a:p>
      </dgm:t>
    </dgm:pt>
    <dgm:pt modelId="{7C53DCD2-C188-1A41-8B4A-1EA259073997}" type="parTrans" cxnId="{5960BD70-89FC-9E4E-B63E-D02630BA5293}">
      <dgm:prSet/>
      <dgm:spPr/>
      <dgm:t>
        <a:bodyPr/>
        <a:lstStyle/>
        <a:p>
          <a:endParaRPr lang="en-US"/>
        </a:p>
      </dgm:t>
    </dgm:pt>
    <dgm:pt modelId="{7093020B-E17A-884C-BAD2-4BD25A02C6C6}" type="sibTrans" cxnId="{5960BD70-89FC-9E4E-B63E-D02630BA5293}">
      <dgm:prSet/>
      <dgm:spPr/>
      <dgm:t>
        <a:bodyPr/>
        <a:lstStyle/>
        <a:p>
          <a:endParaRPr lang="en-US"/>
        </a:p>
      </dgm:t>
    </dgm:pt>
    <dgm:pt modelId="{5640DCA8-D93B-DA41-BC18-F1B23C8D3BFF}" type="pres">
      <dgm:prSet presAssocID="{DADA9702-68E3-9E4C-94E3-5BDD578B3692}" presName="list" presStyleCnt="0">
        <dgm:presLayoutVars>
          <dgm:dir/>
          <dgm:animLvl val="lvl"/>
        </dgm:presLayoutVars>
      </dgm:prSet>
      <dgm:spPr/>
    </dgm:pt>
    <dgm:pt modelId="{BAD05E61-538D-DD49-A2BB-160DD550DCB7}" type="pres">
      <dgm:prSet presAssocID="{E577F8B3-C6E1-3B43-A7FB-B0B339CC44C2}" presName="posSpace" presStyleCnt="0"/>
      <dgm:spPr/>
    </dgm:pt>
    <dgm:pt modelId="{18124DF1-4BD5-8642-958C-38BDD71B13F1}" type="pres">
      <dgm:prSet presAssocID="{E577F8B3-C6E1-3B43-A7FB-B0B339CC44C2}" presName="vertFlow" presStyleCnt="0"/>
      <dgm:spPr/>
    </dgm:pt>
    <dgm:pt modelId="{BECBDDB4-9BD0-BF4A-8B51-CAB65BC3BBB2}" type="pres">
      <dgm:prSet presAssocID="{E577F8B3-C6E1-3B43-A7FB-B0B339CC44C2}" presName="topSpace" presStyleCnt="0"/>
      <dgm:spPr/>
    </dgm:pt>
    <dgm:pt modelId="{C6E5FC19-8760-5042-B865-641DC56678B2}" type="pres">
      <dgm:prSet presAssocID="{E577F8B3-C6E1-3B43-A7FB-B0B339CC44C2}" presName="firstComp" presStyleCnt="0"/>
      <dgm:spPr/>
    </dgm:pt>
    <dgm:pt modelId="{6B82FC87-F5C1-6E4B-9FFC-5F3A0490C672}" type="pres">
      <dgm:prSet presAssocID="{E577F8B3-C6E1-3B43-A7FB-B0B339CC44C2}" presName="firstChild" presStyleLbl="bgAccFollowNode1" presStyleIdx="0" presStyleCnt="1" custScaleX="177642"/>
      <dgm:spPr/>
    </dgm:pt>
    <dgm:pt modelId="{CC65BCB5-7930-324D-9002-BA8BBBE72400}" type="pres">
      <dgm:prSet presAssocID="{E577F8B3-C6E1-3B43-A7FB-B0B339CC44C2}" presName="firstChildTx" presStyleLbl="bgAccFollowNode1" presStyleIdx="0" presStyleCnt="1">
        <dgm:presLayoutVars>
          <dgm:bulletEnabled val="1"/>
        </dgm:presLayoutVars>
      </dgm:prSet>
      <dgm:spPr/>
    </dgm:pt>
    <dgm:pt modelId="{C663802A-1876-8B47-AD56-5122B20F117E}" type="pres">
      <dgm:prSet presAssocID="{E577F8B3-C6E1-3B43-A7FB-B0B339CC44C2}" presName="negSpace" presStyleCnt="0"/>
      <dgm:spPr/>
    </dgm:pt>
    <dgm:pt modelId="{4FFA7ADB-67DD-B04A-A5CF-A868CBB99977}" type="pres">
      <dgm:prSet presAssocID="{E577F8B3-C6E1-3B43-A7FB-B0B339CC44C2}" presName="circle" presStyleLbl="node1" presStyleIdx="0" presStyleCnt="1" custScaleX="62937" custScaleY="67477" custLinFactX="-29489" custLinFactNeighborX="-100000" custLinFactNeighborY="-84"/>
      <dgm:spPr/>
    </dgm:pt>
  </dgm:ptLst>
  <dgm:cxnLst>
    <dgm:cxn modelId="{C1FF5A63-1335-824E-B1B2-43FC03F1E63B}" type="presOf" srcId="{6DBAE9A9-C489-424E-ABCE-94486F190783}" destId="{CC65BCB5-7930-324D-9002-BA8BBBE72400}" srcOrd="1" destOrd="0" presId="urn:microsoft.com/office/officeart/2005/8/layout/hList9"/>
    <dgm:cxn modelId="{5960BD70-89FC-9E4E-B63E-D02630BA5293}" srcId="{E577F8B3-C6E1-3B43-A7FB-B0B339CC44C2}" destId="{6DBAE9A9-C489-424E-ABCE-94486F190783}" srcOrd="0" destOrd="0" parTransId="{7C53DCD2-C188-1A41-8B4A-1EA259073997}" sibTransId="{7093020B-E17A-884C-BAD2-4BD25A02C6C6}"/>
    <dgm:cxn modelId="{C0939FA6-AC64-1042-B38C-44B43DAA5460}" type="presOf" srcId="{E577F8B3-C6E1-3B43-A7FB-B0B339CC44C2}" destId="{4FFA7ADB-67DD-B04A-A5CF-A868CBB99977}" srcOrd="0" destOrd="0" presId="urn:microsoft.com/office/officeart/2005/8/layout/hList9"/>
    <dgm:cxn modelId="{112DAFAB-35CF-2944-81AD-747C0CE533AD}" type="presOf" srcId="{DADA9702-68E3-9E4C-94E3-5BDD578B3692}" destId="{5640DCA8-D93B-DA41-BC18-F1B23C8D3BFF}" srcOrd="0" destOrd="0" presId="urn:microsoft.com/office/officeart/2005/8/layout/hList9"/>
    <dgm:cxn modelId="{5AAB8CDA-C302-A246-8FC6-222FA400F02B}" srcId="{DADA9702-68E3-9E4C-94E3-5BDD578B3692}" destId="{E577F8B3-C6E1-3B43-A7FB-B0B339CC44C2}" srcOrd="0" destOrd="0" parTransId="{516E471D-8987-B04F-B850-E38CA39EE6B0}" sibTransId="{AA277AB4-59B3-0B43-81F7-A41DC90F8779}"/>
    <dgm:cxn modelId="{1FDA20FA-8CA6-6A49-BFA8-1DE1D0C2DD34}" type="presOf" srcId="{6DBAE9A9-C489-424E-ABCE-94486F190783}" destId="{6B82FC87-F5C1-6E4B-9FFC-5F3A0490C672}" srcOrd="0" destOrd="0" presId="urn:microsoft.com/office/officeart/2005/8/layout/hList9"/>
    <dgm:cxn modelId="{ECEE33BB-46DF-D846-B75D-5D85C497FA5E}" type="presParOf" srcId="{5640DCA8-D93B-DA41-BC18-F1B23C8D3BFF}" destId="{BAD05E61-538D-DD49-A2BB-160DD550DCB7}" srcOrd="0" destOrd="0" presId="urn:microsoft.com/office/officeart/2005/8/layout/hList9"/>
    <dgm:cxn modelId="{D95DC069-6E6D-8F4B-8AB3-F07B9CFE34CF}" type="presParOf" srcId="{5640DCA8-D93B-DA41-BC18-F1B23C8D3BFF}" destId="{18124DF1-4BD5-8642-958C-38BDD71B13F1}" srcOrd="1" destOrd="0" presId="urn:microsoft.com/office/officeart/2005/8/layout/hList9"/>
    <dgm:cxn modelId="{985566E1-D7C6-874E-8503-73226DD880B7}" type="presParOf" srcId="{18124DF1-4BD5-8642-958C-38BDD71B13F1}" destId="{BECBDDB4-9BD0-BF4A-8B51-CAB65BC3BBB2}" srcOrd="0" destOrd="0" presId="urn:microsoft.com/office/officeart/2005/8/layout/hList9"/>
    <dgm:cxn modelId="{163C7845-950E-A246-8AC3-CFDED6D435DE}" type="presParOf" srcId="{18124DF1-4BD5-8642-958C-38BDD71B13F1}" destId="{C6E5FC19-8760-5042-B865-641DC56678B2}" srcOrd="1" destOrd="0" presId="urn:microsoft.com/office/officeart/2005/8/layout/hList9"/>
    <dgm:cxn modelId="{94174E73-CFD0-3945-94A9-33DE66B59790}" type="presParOf" srcId="{C6E5FC19-8760-5042-B865-641DC56678B2}" destId="{6B82FC87-F5C1-6E4B-9FFC-5F3A0490C672}" srcOrd="0" destOrd="0" presId="urn:microsoft.com/office/officeart/2005/8/layout/hList9"/>
    <dgm:cxn modelId="{9BC45236-D34C-544A-961E-6E605E52B915}" type="presParOf" srcId="{C6E5FC19-8760-5042-B865-641DC56678B2}" destId="{CC65BCB5-7930-324D-9002-BA8BBBE72400}" srcOrd="1" destOrd="0" presId="urn:microsoft.com/office/officeart/2005/8/layout/hList9"/>
    <dgm:cxn modelId="{09B1048D-925C-214A-8771-3B483B642283}" type="presParOf" srcId="{5640DCA8-D93B-DA41-BC18-F1B23C8D3BFF}" destId="{C663802A-1876-8B47-AD56-5122B20F117E}" srcOrd="2" destOrd="0" presId="urn:microsoft.com/office/officeart/2005/8/layout/hList9"/>
    <dgm:cxn modelId="{2BD23940-29CC-4240-8930-CF0AF0C69E4B}" type="presParOf" srcId="{5640DCA8-D93B-DA41-BC18-F1B23C8D3BFF}" destId="{4FFA7ADB-67DD-B04A-A5CF-A868CBB99977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DA9702-68E3-9E4C-94E3-5BDD578B3692}" type="doc">
      <dgm:prSet loTypeId="urn:microsoft.com/office/officeart/2005/8/layout/hList9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77F8B3-C6E1-3B43-A7FB-B0B339CC44C2}">
      <dgm:prSet phldrT="[Text]"/>
      <dgm:spPr/>
      <dgm:t>
        <a:bodyPr/>
        <a:lstStyle/>
        <a:p>
          <a:r>
            <a:rPr lang="en-US" dirty="0"/>
            <a:t>Objectives</a:t>
          </a:r>
        </a:p>
      </dgm:t>
    </dgm:pt>
    <dgm:pt modelId="{516E471D-8987-B04F-B850-E38CA39EE6B0}" type="parTrans" cxnId="{5AAB8CDA-C302-A246-8FC6-222FA400F02B}">
      <dgm:prSet/>
      <dgm:spPr/>
      <dgm:t>
        <a:bodyPr/>
        <a:lstStyle/>
        <a:p>
          <a:endParaRPr lang="en-US"/>
        </a:p>
      </dgm:t>
    </dgm:pt>
    <dgm:pt modelId="{AA277AB4-59B3-0B43-81F7-A41DC90F8779}" type="sibTrans" cxnId="{5AAB8CDA-C302-A246-8FC6-222FA400F02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6DBAE9A9-C489-424E-ABCE-94486F190783}">
          <dgm:prSet phldrT="[Text]" custT="1"/>
          <dgm:spPr/>
          <dgm:t>
            <a:bodyPr/>
            <a:lstStyle/>
            <a:p>
              <a:pPr algn="l">
                <a:buNone/>
              </a:pPr>
              <a:endParaRPr lang="en-US" sz="1200" dirty="0"/>
            </a:p>
            <a:p>
              <a:pPr algn="l">
                <a:buNone/>
              </a:pPr>
              <a:r>
                <a:rPr lang="en-US" sz="1200" dirty="0"/>
                <a:t>For each given set of initial measurements:</a:t>
              </a:r>
            </a:p>
            <a:p>
              <a:pPr algn="l">
                <a:buNone/>
              </a:pPr>
              <a:r>
                <a:rPr lang="en-US" sz="2000" dirty="0"/>
                <a:t>1- Estimate the state of system (Gas Distribution Map (GDM)) for current time such that :</a:t>
              </a:r>
            </a:p>
            <a:p>
              <a:pPr algn="ctr"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𝐦𝐢𝐧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d>
                      <m:dPr>
                        <m:begChr m:val="‖"/>
                        <m:endChr m:val="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𝒕𝒓𝒖𝒆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US" sz="1400" b="1" dirty="0"/>
            </a:p>
            <a:p>
              <a:pPr algn="l">
                <a:buNone/>
              </a:pPr>
              <a:r>
                <a:rPr lang="en-US" sz="2000" dirty="0"/>
                <a:t>2- Predict the state for next time window such that :</a:t>
              </a:r>
              <a:endParaRPr lang="en-US" sz="800" dirty="0"/>
            </a:p>
            <a:p>
              <a:pPr algn="ctr"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𝐦𝐢𝐧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b>
                            </m:s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d>
                      <m:dPr>
                        <m:begChr m:val="‖"/>
                        <m:endChr m:val="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𝒕𝒓𝒖𝒆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US" sz="1400" b="1" dirty="0"/>
            </a:p>
            <a:p>
              <a:pPr algn="ctr">
                <a:buNone/>
              </a:pPr>
              <a:endParaRPr lang="en-US" sz="800" dirty="0"/>
            </a:p>
          </dgm:t>
        </dgm:pt>
      </mc:Choice>
      <mc:Fallback>
        <dgm:pt modelId="{6DBAE9A9-C489-424E-ABCE-94486F190783}">
          <dgm:prSet phldrT="[Text]" custT="1"/>
          <dgm:spPr/>
          <dgm:t>
            <a:bodyPr/>
            <a:lstStyle/>
            <a:p>
              <a:pPr algn="l">
                <a:buNone/>
              </a:pPr>
              <a:endParaRPr lang="en-US" sz="1200" dirty="0"/>
            </a:p>
            <a:p>
              <a:pPr algn="l">
                <a:buNone/>
              </a:pPr>
              <a:r>
                <a:rPr lang="en-US" sz="1200" dirty="0"/>
                <a:t>For each given set of initial measurements:</a:t>
              </a:r>
            </a:p>
            <a:p>
              <a:pPr algn="l">
                <a:buNone/>
              </a:pPr>
              <a:r>
                <a:rPr lang="en-US" sz="2000" dirty="0"/>
                <a:t>1- Estimate the state of system (Gas Distribution Map (GDM)) for current time such that :</a:t>
              </a:r>
            </a:p>
            <a:p>
              <a:pPr algn="ctr">
                <a:buNone/>
              </a:pPr>
              <a:r>
                <a:rPr lang="en-US" sz="1400" b="1" i="0">
                  <a:latin typeface="Cambria Math" panose="02040503050406030204" pitchFamily="18" charset="0"/>
                </a:rPr>
                <a:t>𝑳_𝟏=(𝐦𝐢𝐧)┬(𝒄_𝒆 [𝒏])⁡  ‖ 𝒄_𝒆 [𝒏]−𝒄_𝒕𝒓𝒖𝒆 [𝒏] ├  ┤‖_𝟐 ┤</a:t>
              </a:r>
              <a:endParaRPr lang="en-US" sz="1400" b="1" dirty="0"/>
            </a:p>
            <a:p>
              <a:pPr algn="l">
                <a:buNone/>
              </a:pPr>
              <a:r>
                <a:rPr lang="en-US" sz="2000" dirty="0"/>
                <a:t>2- Predict the state for next time window such that :</a:t>
              </a:r>
              <a:endParaRPr lang="en-US" sz="800" dirty="0"/>
            </a:p>
            <a:p>
              <a:pPr algn="ctr">
                <a:buNone/>
              </a:pPr>
              <a:r>
                <a:rPr lang="en-US" sz="1400" b="1" i="0">
                  <a:latin typeface="Cambria Math" panose="02040503050406030204" pitchFamily="18" charset="0"/>
                </a:rPr>
                <a:t>𝑳_𝟐=   (𝐦𝐢𝐧)┬(𝒄_𝒑 [𝒏])⁡  ‖ 𝒄_𝒑 [𝒏+𝟏]−𝒄_𝒕𝒓𝒖𝒆 [𝒏+𝟏] ├  ┤‖_𝟐 ┤</a:t>
              </a:r>
              <a:endParaRPr lang="en-US" sz="1400" b="1" dirty="0"/>
            </a:p>
            <a:p>
              <a:pPr algn="ctr">
                <a:buNone/>
              </a:pPr>
              <a:endParaRPr lang="en-US" sz="800" dirty="0"/>
            </a:p>
          </dgm:t>
        </dgm:pt>
      </mc:Fallback>
    </mc:AlternateContent>
    <dgm:pt modelId="{7C53DCD2-C188-1A41-8B4A-1EA259073997}" type="parTrans" cxnId="{5960BD70-89FC-9E4E-B63E-D02630BA5293}">
      <dgm:prSet/>
      <dgm:spPr/>
      <dgm:t>
        <a:bodyPr/>
        <a:lstStyle/>
        <a:p>
          <a:endParaRPr lang="en-US"/>
        </a:p>
      </dgm:t>
    </dgm:pt>
    <dgm:pt modelId="{7093020B-E17A-884C-BAD2-4BD25A02C6C6}" type="sibTrans" cxnId="{5960BD70-89FC-9E4E-B63E-D02630BA5293}">
      <dgm:prSet/>
      <dgm:spPr/>
      <dgm:t>
        <a:bodyPr/>
        <a:lstStyle/>
        <a:p>
          <a:endParaRPr lang="en-US"/>
        </a:p>
      </dgm:t>
    </dgm:pt>
    <dgm:pt modelId="{6882850A-70CE-F049-9319-CE735794CE41}">
      <dgm:prSet phldrT="[Text]"/>
      <dgm:spPr/>
      <dgm:t>
        <a:bodyPr/>
        <a:lstStyle/>
        <a:p>
          <a:pPr>
            <a:buNone/>
          </a:pPr>
          <a:r>
            <a:rPr lang="en-US" dirty="0"/>
            <a:t>Choose next sampling locations based on error between predictions and actual measurements. </a:t>
          </a:r>
        </a:p>
      </dgm:t>
    </dgm:pt>
    <dgm:pt modelId="{C83F1625-D443-8842-886B-E5FDB1394FFC}" type="parTrans" cxnId="{19E8620F-2F11-3A48-81A7-91E5859A726D}">
      <dgm:prSet/>
      <dgm:spPr/>
      <dgm:t>
        <a:bodyPr/>
        <a:lstStyle/>
        <a:p>
          <a:endParaRPr lang="en-US"/>
        </a:p>
      </dgm:t>
    </dgm:pt>
    <dgm:pt modelId="{64F03BCC-3A36-A64E-A8A9-848DCD1B5715}" type="sibTrans" cxnId="{19E8620F-2F11-3A48-81A7-91E5859A726D}">
      <dgm:prSet/>
      <dgm:spPr/>
      <dgm:t>
        <a:bodyPr/>
        <a:lstStyle/>
        <a:p>
          <a:endParaRPr lang="en-US"/>
        </a:p>
      </dgm:t>
    </dgm:pt>
    <dgm:pt modelId="{5640DCA8-D93B-DA41-BC18-F1B23C8D3BFF}" type="pres">
      <dgm:prSet presAssocID="{DADA9702-68E3-9E4C-94E3-5BDD578B3692}" presName="list" presStyleCnt="0">
        <dgm:presLayoutVars>
          <dgm:dir/>
          <dgm:animLvl val="lvl"/>
        </dgm:presLayoutVars>
      </dgm:prSet>
      <dgm:spPr/>
    </dgm:pt>
    <dgm:pt modelId="{BAD05E61-538D-DD49-A2BB-160DD550DCB7}" type="pres">
      <dgm:prSet presAssocID="{E577F8B3-C6E1-3B43-A7FB-B0B339CC44C2}" presName="posSpace" presStyleCnt="0"/>
      <dgm:spPr/>
    </dgm:pt>
    <dgm:pt modelId="{18124DF1-4BD5-8642-958C-38BDD71B13F1}" type="pres">
      <dgm:prSet presAssocID="{E577F8B3-C6E1-3B43-A7FB-B0B339CC44C2}" presName="vertFlow" presStyleCnt="0"/>
      <dgm:spPr/>
    </dgm:pt>
    <dgm:pt modelId="{BECBDDB4-9BD0-BF4A-8B51-CAB65BC3BBB2}" type="pres">
      <dgm:prSet presAssocID="{E577F8B3-C6E1-3B43-A7FB-B0B339CC44C2}" presName="topSpace" presStyleCnt="0"/>
      <dgm:spPr/>
    </dgm:pt>
    <dgm:pt modelId="{C6E5FC19-8760-5042-B865-641DC56678B2}" type="pres">
      <dgm:prSet presAssocID="{E577F8B3-C6E1-3B43-A7FB-B0B339CC44C2}" presName="firstComp" presStyleCnt="0"/>
      <dgm:spPr/>
    </dgm:pt>
    <dgm:pt modelId="{6B82FC87-F5C1-6E4B-9FFC-5F3A0490C672}" type="pres">
      <dgm:prSet presAssocID="{E577F8B3-C6E1-3B43-A7FB-B0B339CC44C2}" presName="firstChild" presStyleLbl="bgAccFollowNode1" presStyleIdx="0" presStyleCnt="2" custScaleX="177642" custScaleY="113186"/>
      <dgm:spPr/>
    </dgm:pt>
    <dgm:pt modelId="{CC65BCB5-7930-324D-9002-BA8BBBE72400}" type="pres">
      <dgm:prSet presAssocID="{E577F8B3-C6E1-3B43-A7FB-B0B339CC44C2}" presName="firstChildTx" presStyleLbl="bgAccFollowNode1" presStyleIdx="0" presStyleCnt="2">
        <dgm:presLayoutVars>
          <dgm:bulletEnabled val="1"/>
        </dgm:presLayoutVars>
      </dgm:prSet>
      <dgm:spPr/>
    </dgm:pt>
    <dgm:pt modelId="{528A1BF6-D165-9C48-9515-E07DCC772D72}" type="pres">
      <dgm:prSet presAssocID="{6882850A-70CE-F049-9319-CE735794CE41}" presName="comp" presStyleCnt="0"/>
      <dgm:spPr/>
    </dgm:pt>
    <dgm:pt modelId="{67EC6E27-EBEC-1343-8587-928B4DE23F16}" type="pres">
      <dgm:prSet presAssocID="{6882850A-70CE-F049-9319-CE735794CE41}" presName="child" presStyleLbl="bgAccFollowNode1" presStyleIdx="1" presStyleCnt="2" custScaleX="178978" custScaleY="55980"/>
      <dgm:spPr/>
    </dgm:pt>
    <dgm:pt modelId="{D8EAA348-AB84-1E43-8ECC-EACDB7045AFE}" type="pres">
      <dgm:prSet presAssocID="{6882850A-70CE-F049-9319-CE735794CE41}" presName="childTx" presStyleLbl="bgAccFollowNode1" presStyleIdx="1" presStyleCnt="2">
        <dgm:presLayoutVars>
          <dgm:bulletEnabled val="1"/>
        </dgm:presLayoutVars>
      </dgm:prSet>
      <dgm:spPr/>
    </dgm:pt>
    <dgm:pt modelId="{C663802A-1876-8B47-AD56-5122B20F117E}" type="pres">
      <dgm:prSet presAssocID="{E577F8B3-C6E1-3B43-A7FB-B0B339CC44C2}" presName="negSpace" presStyleCnt="0"/>
      <dgm:spPr/>
    </dgm:pt>
    <dgm:pt modelId="{4FFA7ADB-67DD-B04A-A5CF-A868CBB99977}" type="pres">
      <dgm:prSet presAssocID="{E577F8B3-C6E1-3B43-A7FB-B0B339CC44C2}" presName="circle" presStyleLbl="node1" presStyleIdx="0" presStyleCnt="1" custScaleX="62937" custScaleY="67477" custLinFactX="-29489" custLinFactNeighborX="-100000" custLinFactNeighborY="-84"/>
      <dgm:spPr/>
    </dgm:pt>
  </dgm:ptLst>
  <dgm:cxnLst>
    <dgm:cxn modelId="{19E8620F-2F11-3A48-81A7-91E5859A726D}" srcId="{E577F8B3-C6E1-3B43-A7FB-B0B339CC44C2}" destId="{6882850A-70CE-F049-9319-CE735794CE41}" srcOrd="1" destOrd="0" parTransId="{C83F1625-D443-8842-886B-E5FDB1394FFC}" sibTransId="{64F03BCC-3A36-A64E-A8A9-848DCD1B5715}"/>
    <dgm:cxn modelId="{C1FF5A63-1335-824E-B1B2-43FC03F1E63B}" type="presOf" srcId="{6DBAE9A9-C489-424E-ABCE-94486F190783}" destId="{CC65BCB5-7930-324D-9002-BA8BBBE72400}" srcOrd="1" destOrd="0" presId="urn:microsoft.com/office/officeart/2005/8/layout/hList9"/>
    <dgm:cxn modelId="{45518968-F7D5-994D-8A99-C1C71393F3C1}" type="presOf" srcId="{6882850A-70CE-F049-9319-CE735794CE41}" destId="{67EC6E27-EBEC-1343-8587-928B4DE23F16}" srcOrd="0" destOrd="0" presId="urn:microsoft.com/office/officeart/2005/8/layout/hList9"/>
    <dgm:cxn modelId="{5960BD70-89FC-9E4E-B63E-D02630BA5293}" srcId="{E577F8B3-C6E1-3B43-A7FB-B0B339CC44C2}" destId="{6DBAE9A9-C489-424E-ABCE-94486F190783}" srcOrd="0" destOrd="0" parTransId="{7C53DCD2-C188-1A41-8B4A-1EA259073997}" sibTransId="{7093020B-E17A-884C-BAD2-4BD25A02C6C6}"/>
    <dgm:cxn modelId="{C0939FA6-AC64-1042-B38C-44B43DAA5460}" type="presOf" srcId="{E577F8B3-C6E1-3B43-A7FB-B0B339CC44C2}" destId="{4FFA7ADB-67DD-B04A-A5CF-A868CBB99977}" srcOrd="0" destOrd="0" presId="urn:microsoft.com/office/officeart/2005/8/layout/hList9"/>
    <dgm:cxn modelId="{112DAFAB-35CF-2944-81AD-747C0CE533AD}" type="presOf" srcId="{DADA9702-68E3-9E4C-94E3-5BDD578B3692}" destId="{5640DCA8-D93B-DA41-BC18-F1B23C8D3BFF}" srcOrd="0" destOrd="0" presId="urn:microsoft.com/office/officeart/2005/8/layout/hList9"/>
    <dgm:cxn modelId="{5AAB8CDA-C302-A246-8FC6-222FA400F02B}" srcId="{DADA9702-68E3-9E4C-94E3-5BDD578B3692}" destId="{E577F8B3-C6E1-3B43-A7FB-B0B339CC44C2}" srcOrd="0" destOrd="0" parTransId="{516E471D-8987-B04F-B850-E38CA39EE6B0}" sibTransId="{AA277AB4-59B3-0B43-81F7-A41DC90F8779}"/>
    <dgm:cxn modelId="{1FDA20FA-8CA6-6A49-BFA8-1DE1D0C2DD34}" type="presOf" srcId="{6DBAE9A9-C489-424E-ABCE-94486F190783}" destId="{6B82FC87-F5C1-6E4B-9FFC-5F3A0490C672}" srcOrd="0" destOrd="0" presId="urn:microsoft.com/office/officeart/2005/8/layout/hList9"/>
    <dgm:cxn modelId="{C10FB1FA-336A-5949-AC67-2C1364015EB9}" type="presOf" srcId="{6882850A-70CE-F049-9319-CE735794CE41}" destId="{D8EAA348-AB84-1E43-8ECC-EACDB7045AFE}" srcOrd="1" destOrd="0" presId="urn:microsoft.com/office/officeart/2005/8/layout/hList9"/>
    <dgm:cxn modelId="{ECEE33BB-46DF-D846-B75D-5D85C497FA5E}" type="presParOf" srcId="{5640DCA8-D93B-DA41-BC18-F1B23C8D3BFF}" destId="{BAD05E61-538D-DD49-A2BB-160DD550DCB7}" srcOrd="0" destOrd="0" presId="urn:microsoft.com/office/officeart/2005/8/layout/hList9"/>
    <dgm:cxn modelId="{D95DC069-6E6D-8F4B-8AB3-F07B9CFE34CF}" type="presParOf" srcId="{5640DCA8-D93B-DA41-BC18-F1B23C8D3BFF}" destId="{18124DF1-4BD5-8642-958C-38BDD71B13F1}" srcOrd="1" destOrd="0" presId="urn:microsoft.com/office/officeart/2005/8/layout/hList9"/>
    <dgm:cxn modelId="{985566E1-D7C6-874E-8503-73226DD880B7}" type="presParOf" srcId="{18124DF1-4BD5-8642-958C-38BDD71B13F1}" destId="{BECBDDB4-9BD0-BF4A-8B51-CAB65BC3BBB2}" srcOrd="0" destOrd="0" presId="urn:microsoft.com/office/officeart/2005/8/layout/hList9"/>
    <dgm:cxn modelId="{163C7845-950E-A246-8AC3-CFDED6D435DE}" type="presParOf" srcId="{18124DF1-4BD5-8642-958C-38BDD71B13F1}" destId="{C6E5FC19-8760-5042-B865-641DC56678B2}" srcOrd="1" destOrd="0" presId="urn:microsoft.com/office/officeart/2005/8/layout/hList9"/>
    <dgm:cxn modelId="{94174E73-CFD0-3945-94A9-33DE66B59790}" type="presParOf" srcId="{C6E5FC19-8760-5042-B865-641DC56678B2}" destId="{6B82FC87-F5C1-6E4B-9FFC-5F3A0490C672}" srcOrd="0" destOrd="0" presId="urn:microsoft.com/office/officeart/2005/8/layout/hList9"/>
    <dgm:cxn modelId="{9BC45236-D34C-544A-961E-6E605E52B915}" type="presParOf" srcId="{C6E5FC19-8760-5042-B865-641DC56678B2}" destId="{CC65BCB5-7930-324D-9002-BA8BBBE72400}" srcOrd="1" destOrd="0" presId="urn:microsoft.com/office/officeart/2005/8/layout/hList9"/>
    <dgm:cxn modelId="{BC92A37A-331C-B245-B6F1-51E4024D9A1D}" type="presParOf" srcId="{18124DF1-4BD5-8642-958C-38BDD71B13F1}" destId="{528A1BF6-D165-9C48-9515-E07DCC772D72}" srcOrd="2" destOrd="0" presId="urn:microsoft.com/office/officeart/2005/8/layout/hList9"/>
    <dgm:cxn modelId="{A860ED61-C694-C641-AE1F-0528026027B3}" type="presParOf" srcId="{528A1BF6-D165-9C48-9515-E07DCC772D72}" destId="{67EC6E27-EBEC-1343-8587-928B4DE23F16}" srcOrd="0" destOrd="0" presId="urn:microsoft.com/office/officeart/2005/8/layout/hList9"/>
    <dgm:cxn modelId="{CA521035-DEC8-6146-9869-A196A0387CA9}" type="presParOf" srcId="{528A1BF6-D165-9C48-9515-E07DCC772D72}" destId="{D8EAA348-AB84-1E43-8ECC-EACDB7045AFE}" srcOrd="1" destOrd="0" presId="urn:microsoft.com/office/officeart/2005/8/layout/hList9"/>
    <dgm:cxn modelId="{09B1048D-925C-214A-8771-3B483B642283}" type="presParOf" srcId="{5640DCA8-D93B-DA41-BC18-F1B23C8D3BFF}" destId="{C663802A-1876-8B47-AD56-5122B20F117E}" srcOrd="2" destOrd="0" presId="urn:microsoft.com/office/officeart/2005/8/layout/hList9"/>
    <dgm:cxn modelId="{2BD23940-29CC-4240-8930-CF0AF0C69E4B}" type="presParOf" srcId="{5640DCA8-D93B-DA41-BC18-F1B23C8D3BFF}" destId="{4FFA7ADB-67DD-B04A-A5CF-A868CBB99977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DA9702-68E3-9E4C-94E3-5BDD578B3692}" type="doc">
      <dgm:prSet loTypeId="urn:microsoft.com/office/officeart/2005/8/layout/hList9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77F8B3-C6E1-3B43-A7FB-B0B339CC44C2}">
      <dgm:prSet phldrT="[Text]"/>
      <dgm:spPr/>
      <dgm:t>
        <a:bodyPr/>
        <a:lstStyle/>
        <a:p>
          <a:r>
            <a:rPr lang="en-US" dirty="0"/>
            <a:t>Objectives</a:t>
          </a:r>
        </a:p>
      </dgm:t>
    </dgm:pt>
    <dgm:pt modelId="{516E471D-8987-B04F-B850-E38CA39EE6B0}" type="parTrans" cxnId="{5AAB8CDA-C302-A246-8FC6-222FA400F02B}">
      <dgm:prSet/>
      <dgm:spPr/>
      <dgm:t>
        <a:bodyPr/>
        <a:lstStyle/>
        <a:p>
          <a:endParaRPr lang="en-US"/>
        </a:p>
      </dgm:t>
    </dgm:pt>
    <dgm:pt modelId="{AA277AB4-59B3-0B43-81F7-A41DC90F8779}" type="sibTrans" cxnId="{5AAB8CDA-C302-A246-8FC6-222FA400F02B}">
      <dgm:prSet/>
      <dgm:spPr/>
      <dgm:t>
        <a:bodyPr/>
        <a:lstStyle/>
        <a:p>
          <a:endParaRPr lang="en-US"/>
        </a:p>
      </dgm:t>
    </dgm:pt>
    <dgm:pt modelId="{6DBAE9A9-C489-424E-ABCE-94486F190783}">
      <dgm:prSet phldrT="[Text]" custT="1"/>
      <dgm:spPr>
        <a:blipFill>
          <a:blip xmlns:r="http://schemas.openxmlformats.org/officeDocument/2006/relationships" r:embed="rId1"/>
          <a:stretch>
            <a:fillRect t="-3086" b="-4691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C53DCD2-C188-1A41-8B4A-1EA259073997}" type="parTrans" cxnId="{5960BD70-89FC-9E4E-B63E-D02630BA5293}">
      <dgm:prSet/>
      <dgm:spPr/>
      <dgm:t>
        <a:bodyPr/>
        <a:lstStyle/>
        <a:p>
          <a:endParaRPr lang="en-US"/>
        </a:p>
      </dgm:t>
    </dgm:pt>
    <dgm:pt modelId="{7093020B-E17A-884C-BAD2-4BD25A02C6C6}" type="sibTrans" cxnId="{5960BD70-89FC-9E4E-B63E-D02630BA5293}">
      <dgm:prSet/>
      <dgm:spPr/>
      <dgm:t>
        <a:bodyPr/>
        <a:lstStyle/>
        <a:p>
          <a:endParaRPr lang="en-US"/>
        </a:p>
      </dgm:t>
    </dgm:pt>
    <dgm:pt modelId="{6882850A-70CE-F049-9319-CE735794CE41}">
      <dgm:prSet phldrT="[Text]"/>
      <dgm:spPr/>
      <dgm:t>
        <a:bodyPr/>
        <a:lstStyle/>
        <a:p>
          <a:pPr>
            <a:buNone/>
          </a:pPr>
          <a:r>
            <a:rPr lang="en-US" dirty="0"/>
            <a:t>Choose next sampling locations based on error between predictions and actual measurements. </a:t>
          </a:r>
        </a:p>
      </dgm:t>
    </dgm:pt>
    <dgm:pt modelId="{C83F1625-D443-8842-886B-E5FDB1394FFC}" type="parTrans" cxnId="{19E8620F-2F11-3A48-81A7-91E5859A726D}">
      <dgm:prSet/>
      <dgm:spPr/>
      <dgm:t>
        <a:bodyPr/>
        <a:lstStyle/>
        <a:p>
          <a:endParaRPr lang="en-US"/>
        </a:p>
      </dgm:t>
    </dgm:pt>
    <dgm:pt modelId="{64F03BCC-3A36-A64E-A8A9-848DCD1B5715}" type="sibTrans" cxnId="{19E8620F-2F11-3A48-81A7-91E5859A726D}">
      <dgm:prSet/>
      <dgm:spPr/>
      <dgm:t>
        <a:bodyPr/>
        <a:lstStyle/>
        <a:p>
          <a:endParaRPr lang="en-US"/>
        </a:p>
      </dgm:t>
    </dgm:pt>
    <dgm:pt modelId="{5640DCA8-D93B-DA41-BC18-F1B23C8D3BFF}" type="pres">
      <dgm:prSet presAssocID="{DADA9702-68E3-9E4C-94E3-5BDD578B3692}" presName="list" presStyleCnt="0">
        <dgm:presLayoutVars>
          <dgm:dir/>
          <dgm:animLvl val="lvl"/>
        </dgm:presLayoutVars>
      </dgm:prSet>
      <dgm:spPr/>
    </dgm:pt>
    <dgm:pt modelId="{BAD05E61-538D-DD49-A2BB-160DD550DCB7}" type="pres">
      <dgm:prSet presAssocID="{E577F8B3-C6E1-3B43-A7FB-B0B339CC44C2}" presName="posSpace" presStyleCnt="0"/>
      <dgm:spPr/>
    </dgm:pt>
    <dgm:pt modelId="{18124DF1-4BD5-8642-958C-38BDD71B13F1}" type="pres">
      <dgm:prSet presAssocID="{E577F8B3-C6E1-3B43-A7FB-B0B339CC44C2}" presName="vertFlow" presStyleCnt="0"/>
      <dgm:spPr/>
    </dgm:pt>
    <dgm:pt modelId="{BECBDDB4-9BD0-BF4A-8B51-CAB65BC3BBB2}" type="pres">
      <dgm:prSet presAssocID="{E577F8B3-C6E1-3B43-A7FB-B0B339CC44C2}" presName="topSpace" presStyleCnt="0"/>
      <dgm:spPr/>
    </dgm:pt>
    <dgm:pt modelId="{C6E5FC19-8760-5042-B865-641DC56678B2}" type="pres">
      <dgm:prSet presAssocID="{E577F8B3-C6E1-3B43-A7FB-B0B339CC44C2}" presName="firstComp" presStyleCnt="0"/>
      <dgm:spPr/>
    </dgm:pt>
    <dgm:pt modelId="{6B82FC87-F5C1-6E4B-9FFC-5F3A0490C672}" type="pres">
      <dgm:prSet presAssocID="{E577F8B3-C6E1-3B43-A7FB-B0B339CC44C2}" presName="firstChild" presStyleLbl="bgAccFollowNode1" presStyleIdx="0" presStyleCnt="2" custScaleX="177642" custScaleY="113186"/>
      <dgm:spPr/>
    </dgm:pt>
    <dgm:pt modelId="{CC65BCB5-7930-324D-9002-BA8BBBE72400}" type="pres">
      <dgm:prSet presAssocID="{E577F8B3-C6E1-3B43-A7FB-B0B339CC44C2}" presName="firstChildTx" presStyleLbl="bgAccFollowNode1" presStyleIdx="0" presStyleCnt="2">
        <dgm:presLayoutVars>
          <dgm:bulletEnabled val="1"/>
        </dgm:presLayoutVars>
      </dgm:prSet>
      <dgm:spPr/>
    </dgm:pt>
    <dgm:pt modelId="{528A1BF6-D165-9C48-9515-E07DCC772D72}" type="pres">
      <dgm:prSet presAssocID="{6882850A-70CE-F049-9319-CE735794CE41}" presName="comp" presStyleCnt="0"/>
      <dgm:spPr/>
    </dgm:pt>
    <dgm:pt modelId="{67EC6E27-EBEC-1343-8587-928B4DE23F16}" type="pres">
      <dgm:prSet presAssocID="{6882850A-70CE-F049-9319-CE735794CE41}" presName="child" presStyleLbl="bgAccFollowNode1" presStyleIdx="1" presStyleCnt="2" custScaleX="178978" custScaleY="55980"/>
      <dgm:spPr/>
    </dgm:pt>
    <dgm:pt modelId="{D8EAA348-AB84-1E43-8ECC-EACDB7045AFE}" type="pres">
      <dgm:prSet presAssocID="{6882850A-70CE-F049-9319-CE735794CE41}" presName="childTx" presStyleLbl="bgAccFollowNode1" presStyleIdx="1" presStyleCnt="2">
        <dgm:presLayoutVars>
          <dgm:bulletEnabled val="1"/>
        </dgm:presLayoutVars>
      </dgm:prSet>
      <dgm:spPr/>
    </dgm:pt>
    <dgm:pt modelId="{C663802A-1876-8B47-AD56-5122B20F117E}" type="pres">
      <dgm:prSet presAssocID="{E577F8B3-C6E1-3B43-A7FB-B0B339CC44C2}" presName="negSpace" presStyleCnt="0"/>
      <dgm:spPr/>
    </dgm:pt>
    <dgm:pt modelId="{4FFA7ADB-67DD-B04A-A5CF-A868CBB99977}" type="pres">
      <dgm:prSet presAssocID="{E577F8B3-C6E1-3B43-A7FB-B0B339CC44C2}" presName="circle" presStyleLbl="node1" presStyleIdx="0" presStyleCnt="1" custScaleX="62937" custScaleY="67477" custLinFactX="-29489" custLinFactNeighborX="-100000" custLinFactNeighborY="-84"/>
      <dgm:spPr/>
    </dgm:pt>
  </dgm:ptLst>
  <dgm:cxnLst>
    <dgm:cxn modelId="{19E8620F-2F11-3A48-81A7-91E5859A726D}" srcId="{E577F8B3-C6E1-3B43-A7FB-B0B339CC44C2}" destId="{6882850A-70CE-F049-9319-CE735794CE41}" srcOrd="1" destOrd="0" parTransId="{C83F1625-D443-8842-886B-E5FDB1394FFC}" sibTransId="{64F03BCC-3A36-A64E-A8A9-848DCD1B5715}"/>
    <dgm:cxn modelId="{C1FF5A63-1335-824E-B1B2-43FC03F1E63B}" type="presOf" srcId="{6DBAE9A9-C489-424E-ABCE-94486F190783}" destId="{CC65BCB5-7930-324D-9002-BA8BBBE72400}" srcOrd="1" destOrd="0" presId="urn:microsoft.com/office/officeart/2005/8/layout/hList9"/>
    <dgm:cxn modelId="{45518968-F7D5-994D-8A99-C1C71393F3C1}" type="presOf" srcId="{6882850A-70CE-F049-9319-CE735794CE41}" destId="{67EC6E27-EBEC-1343-8587-928B4DE23F16}" srcOrd="0" destOrd="0" presId="urn:microsoft.com/office/officeart/2005/8/layout/hList9"/>
    <dgm:cxn modelId="{5960BD70-89FC-9E4E-B63E-D02630BA5293}" srcId="{E577F8B3-C6E1-3B43-A7FB-B0B339CC44C2}" destId="{6DBAE9A9-C489-424E-ABCE-94486F190783}" srcOrd="0" destOrd="0" parTransId="{7C53DCD2-C188-1A41-8B4A-1EA259073997}" sibTransId="{7093020B-E17A-884C-BAD2-4BD25A02C6C6}"/>
    <dgm:cxn modelId="{C0939FA6-AC64-1042-B38C-44B43DAA5460}" type="presOf" srcId="{E577F8B3-C6E1-3B43-A7FB-B0B339CC44C2}" destId="{4FFA7ADB-67DD-B04A-A5CF-A868CBB99977}" srcOrd="0" destOrd="0" presId="urn:microsoft.com/office/officeart/2005/8/layout/hList9"/>
    <dgm:cxn modelId="{112DAFAB-35CF-2944-81AD-747C0CE533AD}" type="presOf" srcId="{DADA9702-68E3-9E4C-94E3-5BDD578B3692}" destId="{5640DCA8-D93B-DA41-BC18-F1B23C8D3BFF}" srcOrd="0" destOrd="0" presId="urn:microsoft.com/office/officeart/2005/8/layout/hList9"/>
    <dgm:cxn modelId="{5AAB8CDA-C302-A246-8FC6-222FA400F02B}" srcId="{DADA9702-68E3-9E4C-94E3-5BDD578B3692}" destId="{E577F8B3-C6E1-3B43-A7FB-B0B339CC44C2}" srcOrd="0" destOrd="0" parTransId="{516E471D-8987-B04F-B850-E38CA39EE6B0}" sibTransId="{AA277AB4-59B3-0B43-81F7-A41DC90F8779}"/>
    <dgm:cxn modelId="{1FDA20FA-8CA6-6A49-BFA8-1DE1D0C2DD34}" type="presOf" srcId="{6DBAE9A9-C489-424E-ABCE-94486F190783}" destId="{6B82FC87-F5C1-6E4B-9FFC-5F3A0490C672}" srcOrd="0" destOrd="0" presId="urn:microsoft.com/office/officeart/2005/8/layout/hList9"/>
    <dgm:cxn modelId="{C10FB1FA-336A-5949-AC67-2C1364015EB9}" type="presOf" srcId="{6882850A-70CE-F049-9319-CE735794CE41}" destId="{D8EAA348-AB84-1E43-8ECC-EACDB7045AFE}" srcOrd="1" destOrd="0" presId="urn:microsoft.com/office/officeart/2005/8/layout/hList9"/>
    <dgm:cxn modelId="{ECEE33BB-46DF-D846-B75D-5D85C497FA5E}" type="presParOf" srcId="{5640DCA8-D93B-DA41-BC18-F1B23C8D3BFF}" destId="{BAD05E61-538D-DD49-A2BB-160DD550DCB7}" srcOrd="0" destOrd="0" presId="urn:microsoft.com/office/officeart/2005/8/layout/hList9"/>
    <dgm:cxn modelId="{D95DC069-6E6D-8F4B-8AB3-F07B9CFE34CF}" type="presParOf" srcId="{5640DCA8-D93B-DA41-BC18-F1B23C8D3BFF}" destId="{18124DF1-4BD5-8642-958C-38BDD71B13F1}" srcOrd="1" destOrd="0" presId="urn:microsoft.com/office/officeart/2005/8/layout/hList9"/>
    <dgm:cxn modelId="{985566E1-D7C6-874E-8503-73226DD880B7}" type="presParOf" srcId="{18124DF1-4BD5-8642-958C-38BDD71B13F1}" destId="{BECBDDB4-9BD0-BF4A-8B51-CAB65BC3BBB2}" srcOrd="0" destOrd="0" presId="urn:microsoft.com/office/officeart/2005/8/layout/hList9"/>
    <dgm:cxn modelId="{163C7845-950E-A246-8AC3-CFDED6D435DE}" type="presParOf" srcId="{18124DF1-4BD5-8642-958C-38BDD71B13F1}" destId="{C6E5FC19-8760-5042-B865-641DC56678B2}" srcOrd="1" destOrd="0" presId="urn:microsoft.com/office/officeart/2005/8/layout/hList9"/>
    <dgm:cxn modelId="{94174E73-CFD0-3945-94A9-33DE66B59790}" type="presParOf" srcId="{C6E5FC19-8760-5042-B865-641DC56678B2}" destId="{6B82FC87-F5C1-6E4B-9FFC-5F3A0490C672}" srcOrd="0" destOrd="0" presId="urn:microsoft.com/office/officeart/2005/8/layout/hList9"/>
    <dgm:cxn modelId="{9BC45236-D34C-544A-961E-6E605E52B915}" type="presParOf" srcId="{C6E5FC19-8760-5042-B865-641DC56678B2}" destId="{CC65BCB5-7930-324D-9002-BA8BBBE72400}" srcOrd="1" destOrd="0" presId="urn:microsoft.com/office/officeart/2005/8/layout/hList9"/>
    <dgm:cxn modelId="{BC92A37A-331C-B245-B6F1-51E4024D9A1D}" type="presParOf" srcId="{18124DF1-4BD5-8642-958C-38BDD71B13F1}" destId="{528A1BF6-D165-9C48-9515-E07DCC772D72}" srcOrd="2" destOrd="0" presId="urn:microsoft.com/office/officeart/2005/8/layout/hList9"/>
    <dgm:cxn modelId="{A860ED61-C694-C641-AE1F-0528026027B3}" type="presParOf" srcId="{528A1BF6-D165-9C48-9515-E07DCC772D72}" destId="{67EC6E27-EBEC-1343-8587-928B4DE23F16}" srcOrd="0" destOrd="0" presId="urn:microsoft.com/office/officeart/2005/8/layout/hList9"/>
    <dgm:cxn modelId="{CA521035-DEC8-6146-9869-A196A0387CA9}" type="presParOf" srcId="{528A1BF6-D165-9C48-9515-E07DCC772D72}" destId="{D8EAA348-AB84-1E43-8ECC-EACDB7045AFE}" srcOrd="1" destOrd="0" presId="urn:microsoft.com/office/officeart/2005/8/layout/hList9"/>
    <dgm:cxn modelId="{09B1048D-925C-214A-8771-3B483B642283}" type="presParOf" srcId="{5640DCA8-D93B-DA41-BC18-F1B23C8D3BFF}" destId="{C663802A-1876-8B47-AD56-5122B20F117E}" srcOrd="2" destOrd="0" presId="urn:microsoft.com/office/officeart/2005/8/layout/hList9"/>
    <dgm:cxn modelId="{2BD23940-29CC-4240-8930-CF0AF0C69E4B}" type="presParOf" srcId="{5640DCA8-D93B-DA41-BC18-F1B23C8D3BFF}" destId="{4FFA7ADB-67DD-B04A-A5CF-A868CBB99977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DA9702-68E3-9E4C-94E3-5BDD578B3692}" type="doc">
      <dgm:prSet loTypeId="urn:microsoft.com/office/officeart/2005/8/layout/hList9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577F8B3-C6E1-3B43-A7FB-B0B339CC44C2}">
      <dgm:prSet phldrT="[Text]"/>
      <dgm:spPr/>
      <dgm:t>
        <a:bodyPr/>
        <a:lstStyle/>
        <a:p>
          <a:r>
            <a:rPr lang="en-US" dirty="0"/>
            <a:t>Goal</a:t>
          </a:r>
        </a:p>
      </dgm:t>
    </dgm:pt>
    <dgm:pt modelId="{516E471D-8987-B04F-B850-E38CA39EE6B0}" type="parTrans" cxnId="{5AAB8CDA-C302-A246-8FC6-222FA400F02B}">
      <dgm:prSet/>
      <dgm:spPr/>
      <dgm:t>
        <a:bodyPr/>
        <a:lstStyle/>
        <a:p>
          <a:endParaRPr lang="en-US"/>
        </a:p>
      </dgm:t>
    </dgm:pt>
    <dgm:pt modelId="{AA277AB4-59B3-0B43-81F7-A41DC90F8779}" type="sibTrans" cxnId="{5AAB8CDA-C302-A246-8FC6-222FA400F02B}">
      <dgm:prSet/>
      <dgm:spPr/>
      <dgm:t>
        <a:bodyPr/>
        <a:lstStyle/>
        <a:p>
          <a:endParaRPr lang="en-US"/>
        </a:p>
      </dgm:t>
    </dgm:pt>
    <dgm:pt modelId="{6DBAE9A9-C489-424E-ABCE-94486F190783}">
      <dgm:prSet phldrT="[Text]"/>
      <dgm:spPr/>
      <dgm:t>
        <a:bodyPr/>
        <a:lstStyle/>
        <a:p>
          <a:pPr>
            <a:buNone/>
          </a:pPr>
          <a:r>
            <a:rPr lang="en-US" dirty="0"/>
            <a:t>For each time window, </a:t>
          </a:r>
          <a:r>
            <a:rPr lang="en-US" b="1" dirty="0"/>
            <a:t>Identify</a:t>
          </a:r>
          <a:r>
            <a:rPr lang="en-US" dirty="0"/>
            <a:t> unsafe regions and </a:t>
          </a:r>
          <a:r>
            <a:rPr lang="en-US" b="1" dirty="0"/>
            <a:t>Predict</a:t>
          </a:r>
          <a:r>
            <a:rPr lang="en-US" dirty="0"/>
            <a:t> regions at risk in future.</a:t>
          </a:r>
        </a:p>
      </dgm:t>
    </dgm:pt>
    <dgm:pt modelId="{7C53DCD2-C188-1A41-8B4A-1EA259073997}" type="parTrans" cxnId="{5960BD70-89FC-9E4E-B63E-D02630BA5293}">
      <dgm:prSet/>
      <dgm:spPr/>
      <dgm:t>
        <a:bodyPr/>
        <a:lstStyle/>
        <a:p>
          <a:endParaRPr lang="en-US"/>
        </a:p>
      </dgm:t>
    </dgm:pt>
    <dgm:pt modelId="{7093020B-E17A-884C-BAD2-4BD25A02C6C6}" type="sibTrans" cxnId="{5960BD70-89FC-9E4E-B63E-D02630BA5293}">
      <dgm:prSet/>
      <dgm:spPr/>
      <dgm:t>
        <a:bodyPr/>
        <a:lstStyle/>
        <a:p>
          <a:endParaRPr lang="en-US"/>
        </a:p>
      </dgm:t>
    </dgm:pt>
    <dgm:pt modelId="{5640DCA8-D93B-DA41-BC18-F1B23C8D3BFF}" type="pres">
      <dgm:prSet presAssocID="{DADA9702-68E3-9E4C-94E3-5BDD578B3692}" presName="list" presStyleCnt="0">
        <dgm:presLayoutVars>
          <dgm:dir/>
          <dgm:animLvl val="lvl"/>
        </dgm:presLayoutVars>
      </dgm:prSet>
      <dgm:spPr/>
    </dgm:pt>
    <dgm:pt modelId="{BAD05E61-538D-DD49-A2BB-160DD550DCB7}" type="pres">
      <dgm:prSet presAssocID="{E577F8B3-C6E1-3B43-A7FB-B0B339CC44C2}" presName="posSpace" presStyleCnt="0"/>
      <dgm:spPr/>
    </dgm:pt>
    <dgm:pt modelId="{18124DF1-4BD5-8642-958C-38BDD71B13F1}" type="pres">
      <dgm:prSet presAssocID="{E577F8B3-C6E1-3B43-A7FB-B0B339CC44C2}" presName="vertFlow" presStyleCnt="0"/>
      <dgm:spPr/>
    </dgm:pt>
    <dgm:pt modelId="{BECBDDB4-9BD0-BF4A-8B51-CAB65BC3BBB2}" type="pres">
      <dgm:prSet presAssocID="{E577F8B3-C6E1-3B43-A7FB-B0B339CC44C2}" presName="topSpace" presStyleCnt="0"/>
      <dgm:spPr/>
    </dgm:pt>
    <dgm:pt modelId="{C6E5FC19-8760-5042-B865-641DC56678B2}" type="pres">
      <dgm:prSet presAssocID="{E577F8B3-C6E1-3B43-A7FB-B0B339CC44C2}" presName="firstComp" presStyleCnt="0"/>
      <dgm:spPr/>
    </dgm:pt>
    <dgm:pt modelId="{6B82FC87-F5C1-6E4B-9FFC-5F3A0490C672}" type="pres">
      <dgm:prSet presAssocID="{E577F8B3-C6E1-3B43-A7FB-B0B339CC44C2}" presName="firstChild" presStyleLbl="bgAccFollowNode1" presStyleIdx="0" presStyleCnt="1" custScaleX="177642"/>
      <dgm:spPr/>
    </dgm:pt>
    <dgm:pt modelId="{CC65BCB5-7930-324D-9002-BA8BBBE72400}" type="pres">
      <dgm:prSet presAssocID="{E577F8B3-C6E1-3B43-A7FB-B0B339CC44C2}" presName="firstChildTx" presStyleLbl="bgAccFollowNode1" presStyleIdx="0" presStyleCnt="1">
        <dgm:presLayoutVars>
          <dgm:bulletEnabled val="1"/>
        </dgm:presLayoutVars>
      </dgm:prSet>
      <dgm:spPr/>
    </dgm:pt>
    <dgm:pt modelId="{C663802A-1876-8B47-AD56-5122B20F117E}" type="pres">
      <dgm:prSet presAssocID="{E577F8B3-C6E1-3B43-A7FB-B0B339CC44C2}" presName="negSpace" presStyleCnt="0"/>
      <dgm:spPr/>
    </dgm:pt>
    <dgm:pt modelId="{4FFA7ADB-67DD-B04A-A5CF-A868CBB99977}" type="pres">
      <dgm:prSet presAssocID="{E577F8B3-C6E1-3B43-A7FB-B0B339CC44C2}" presName="circle" presStyleLbl="node1" presStyleIdx="0" presStyleCnt="1" custScaleX="62937" custScaleY="67477" custLinFactX="-29489" custLinFactNeighborX="-100000" custLinFactNeighborY="-84"/>
      <dgm:spPr/>
    </dgm:pt>
  </dgm:ptLst>
  <dgm:cxnLst>
    <dgm:cxn modelId="{C1FF5A63-1335-824E-B1B2-43FC03F1E63B}" type="presOf" srcId="{6DBAE9A9-C489-424E-ABCE-94486F190783}" destId="{CC65BCB5-7930-324D-9002-BA8BBBE72400}" srcOrd="1" destOrd="0" presId="urn:microsoft.com/office/officeart/2005/8/layout/hList9"/>
    <dgm:cxn modelId="{5960BD70-89FC-9E4E-B63E-D02630BA5293}" srcId="{E577F8B3-C6E1-3B43-A7FB-B0B339CC44C2}" destId="{6DBAE9A9-C489-424E-ABCE-94486F190783}" srcOrd="0" destOrd="0" parTransId="{7C53DCD2-C188-1A41-8B4A-1EA259073997}" sibTransId="{7093020B-E17A-884C-BAD2-4BD25A02C6C6}"/>
    <dgm:cxn modelId="{C0939FA6-AC64-1042-B38C-44B43DAA5460}" type="presOf" srcId="{E577F8B3-C6E1-3B43-A7FB-B0B339CC44C2}" destId="{4FFA7ADB-67DD-B04A-A5CF-A868CBB99977}" srcOrd="0" destOrd="0" presId="urn:microsoft.com/office/officeart/2005/8/layout/hList9"/>
    <dgm:cxn modelId="{112DAFAB-35CF-2944-81AD-747C0CE533AD}" type="presOf" srcId="{DADA9702-68E3-9E4C-94E3-5BDD578B3692}" destId="{5640DCA8-D93B-DA41-BC18-F1B23C8D3BFF}" srcOrd="0" destOrd="0" presId="urn:microsoft.com/office/officeart/2005/8/layout/hList9"/>
    <dgm:cxn modelId="{5AAB8CDA-C302-A246-8FC6-222FA400F02B}" srcId="{DADA9702-68E3-9E4C-94E3-5BDD578B3692}" destId="{E577F8B3-C6E1-3B43-A7FB-B0B339CC44C2}" srcOrd="0" destOrd="0" parTransId="{516E471D-8987-B04F-B850-E38CA39EE6B0}" sibTransId="{AA277AB4-59B3-0B43-81F7-A41DC90F8779}"/>
    <dgm:cxn modelId="{1FDA20FA-8CA6-6A49-BFA8-1DE1D0C2DD34}" type="presOf" srcId="{6DBAE9A9-C489-424E-ABCE-94486F190783}" destId="{6B82FC87-F5C1-6E4B-9FFC-5F3A0490C672}" srcOrd="0" destOrd="0" presId="urn:microsoft.com/office/officeart/2005/8/layout/hList9"/>
    <dgm:cxn modelId="{ECEE33BB-46DF-D846-B75D-5D85C497FA5E}" type="presParOf" srcId="{5640DCA8-D93B-DA41-BC18-F1B23C8D3BFF}" destId="{BAD05E61-538D-DD49-A2BB-160DD550DCB7}" srcOrd="0" destOrd="0" presId="urn:microsoft.com/office/officeart/2005/8/layout/hList9"/>
    <dgm:cxn modelId="{D95DC069-6E6D-8F4B-8AB3-F07B9CFE34CF}" type="presParOf" srcId="{5640DCA8-D93B-DA41-BC18-F1B23C8D3BFF}" destId="{18124DF1-4BD5-8642-958C-38BDD71B13F1}" srcOrd="1" destOrd="0" presId="urn:microsoft.com/office/officeart/2005/8/layout/hList9"/>
    <dgm:cxn modelId="{985566E1-D7C6-874E-8503-73226DD880B7}" type="presParOf" srcId="{18124DF1-4BD5-8642-958C-38BDD71B13F1}" destId="{BECBDDB4-9BD0-BF4A-8B51-CAB65BC3BBB2}" srcOrd="0" destOrd="0" presId="urn:microsoft.com/office/officeart/2005/8/layout/hList9"/>
    <dgm:cxn modelId="{163C7845-950E-A246-8AC3-CFDED6D435DE}" type="presParOf" srcId="{18124DF1-4BD5-8642-958C-38BDD71B13F1}" destId="{C6E5FC19-8760-5042-B865-641DC56678B2}" srcOrd="1" destOrd="0" presId="urn:microsoft.com/office/officeart/2005/8/layout/hList9"/>
    <dgm:cxn modelId="{94174E73-CFD0-3945-94A9-33DE66B59790}" type="presParOf" srcId="{C6E5FC19-8760-5042-B865-641DC56678B2}" destId="{6B82FC87-F5C1-6E4B-9FFC-5F3A0490C672}" srcOrd="0" destOrd="0" presId="urn:microsoft.com/office/officeart/2005/8/layout/hList9"/>
    <dgm:cxn modelId="{9BC45236-D34C-544A-961E-6E605E52B915}" type="presParOf" srcId="{C6E5FC19-8760-5042-B865-641DC56678B2}" destId="{CC65BCB5-7930-324D-9002-BA8BBBE72400}" srcOrd="1" destOrd="0" presId="urn:microsoft.com/office/officeart/2005/8/layout/hList9"/>
    <dgm:cxn modelId="{09B1048D-925C-214A-8771-3B483B642283}" type="presParOf" srcId="{5640DCA8-D93B-DA41-BC18-F1B23C8D3BFF}" destId="{C663802A-1876-8B47-AD56-5122B20F117E}" srcOrd="2" destOrd="0" presId="urn:microsoft.com/office/officeart/2005/8/layout/hList9"/>
    <dgm:cxn modelId="{2BD23940-29CC-4240-8930-CF0AF0C69E4B}" type="presParOf" srcId="{5640DCA8-D93B-DA41-BC18-F1B23C8D3BFF}" destId="{4FFA7ADB-67DD-B04A-A5CF-A868CBB99977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DA9702-68E3-9E4C-94E3-5BDD578B3692}" type="doc">
      <dgm:prSet loTypeId="urn:microsoft.com/office/officeart/2005/8/layout/hList9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77F8B3-C6E1-3B43-A7FB-B0B339CC44C2}">
      <dgm:prSet phldrT="[Text]" custT="1"/>
      <dgm:spPr/>
      <dgm:t>
        <a:bodyPr/>
        <a:lstStyle/>
        <a:p>
          <a:r>
            <a:rPr lang="en-US" sz="1100" b="1" dirty="0"/>
            <a:t>Objectives</a:t>
          </a:r>
        </a:p>
      </dgm:t>
    </dgm:pt>
    <dgm:pt modelId="{516E471D-8987-B04F-B850-E38CA39EE6B0}" type="parTrans" cxnId="{5AAB8CDA-C302-A246-8FC6-222FA400F02B}">
      <dgm:prSet/>
      <dgm:spPr/>
      <dgm:t>
        <a:bodyPr/>
        <a:lstStyle/>
        <a:p>
          <a:endParaRPr lang="en-US"/>
        </a:p>
      </dgm:t>
    </dgm:pt>
    <dgm:pt modelId="{AA277AB4-59B3-0B43-81F7-A41DC90F8779}" type="sibTrans" cxnId="{5AAB8CDA-C302-A246-8FC6-222FA400F02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DBAE9A9-C489-424E-ABCE-94486F190783}">
          <dgm:prSet phldrT="[Text]" custT="1"/>
          <dgm:spPr/>
          <dgm:t>
            <a:bodyPr/>
            <a:lstStyle/>
            <a:p>
              <a:pPr algn="l">
                <a:buNone/>
              </a:pPr>
              <a:endParaRPr lang="en-US" sz="1000" dirty="0"/>
            </a:p>
            <a:p>
              <a:pPr algn="l">
                <a:buNone/>
              </a:pPr>
              <a:r>
                <a:rPr lang="en-US" sz="1000" dirty="0"/>
                <a:t>For each given set of measurements and previous predictions   :</a:t>
              </a:r>
            </a:p>
            <a:p>
              <a:pPr algn="l">
                <a:buNone/>
              </a:pPr>
              <a:r>
                <a:rPr lang="en-US" sz="1100" dirty="0"/>
                <a:t>Estimate the Gas Distribution Map (GDM) for current time such that :</a:t>
              </a:r>
            </a:p>
            <a:p>
              <a:pPr algn="ctr"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000" b="1" i="0" smtClean="0">
                                <a:latin typeface="Cambria Math" panose="02040503050406030204" pitchFamily="18" charset="0"/>
                              </a:rPr>
                              <m:t>𝐦𝐢𝐧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d>
                      <m:dPr>
                        <m:begChr m:val="‖"/>
                        <m:endChr m:val=""/>
                        <m:ctrlPr>
                          <a:rPr lang="en-US" sz="1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𝒕𝒓𝒖𝒆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US" sz="1000" b="1" dirty="0"/>
            </a:p>
            <a:p>
              <a:pPr algn="l">
                <a:buNone/>
              </a:pPr>
              <a:r>
                <a:rPr lang="en-US" sz="1100" dirty="0"/>
                <a:t>Predict the GDM for next time step such that :</a:t>
              </a:r>
            </a:p>
            <a:p>
              <a:pPr algn="ctr"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1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000" b="1" i="0" smtClean="0">
                                <a:latin typeface="Cambria Math" panose="02040503050406030204" pitchFamily="18" charset="0"/>
                              </a:rPr>
                              <m:t>𝐦𝐢𝐧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b>
                            </m:s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d>
                      <m:dPr>
                        <m:begChr m:val="‖"/>
                        <m:endChr m:val=""/>
                        <m:ctrlPr>
                          <a:rPr lang="en-US" sz="1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𝒕𝒓𝒖𝒆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US" sz="1000" b="1" dirty="0"/>
            </a:p>
            <a:p>
              <a:pPr algn="ctr">
                <a:buNone/>
              </a:pPr>
              <a:endParaRPr lang="en-US" sz="800" dirty="0"/>
            </a:p>
          </dgm:t>
        </dgm:pt>
      </mc:Choice>
      <mc:Fallback xmlns="">
        <dgm:pt modelId="{6DBAE9A9-C489-424E-ABCE-94486F190783}">
          <dgm:prSet phldrT="[Text]" custT="1"/>
          <dgm:spPr/>
          <dgm:t>
            <a:bodyPr/>
            <a:lstStyle/>
            <a:p>
              <a:pPr algn="l">
                <a:buNone/>
              </a:pPr>
              <a:endParaRPr lang="en-US" sz="1000" dirty="0"/>
            </a:p>
            <a:p>
              <a:pPr algn="l">
                <a:buNone/>
              </a:pPr>
              <a:r>
                <a:rPr lang="en-US" sz="1000" dirty="0"/>
                <a:t>For each given set of measurements and previous predictions   :</a:t>
              </a:r>
            </a:p>
            <a:p>
              <a:pPr algn="l">
                <a:buNone/>
              </a:pPr>
              <a:r>
                <a:rPr lang="en-US" sz="1100" dirty="0"/>
                <a:t>Estimate the Gas Distribution Map (GDM) for current time such that :</a:t>
              </a:r>
            </a:p>
            <a:p>
              <a:pPr algn="ctr">
                <a:buNone/>
              </a:pPr>
              <a:r>
                <a:rPr lang="en-US" sz="1000" b="1" i="0">
                  <a:latin typeface="Cambria Math" panose="02040503050406030204" pitchFamily="18" charset="0"/>
                </a:rPr>
                <a:t>𝑳_𝟏=(𝐦𝐢𝐧)_(𝒄_𝒆 [𝒏])⁡  ‖ 𝒄_𝒆 [𝒏]−𝒄_𝒕𝒓𝒖𝒆 [𝒏] ├  ┤‖_𝟐 ┤</a:t>
              </a:r>
              <a:endParaRPr lang="en-US" sz="1000" b="1" dirty="0"/>
            </a:p>
            <a:p>
              <a:pPr algn="l">
                <a:buNone/>
              </a:pPr>
              <a:r>
                <a:rPr lang="en-US" sz="1100" dirty="0"/>
                <a:t>Predict the GDM for next time step such that :</a:t>
              </a:r>
            </a:p>
            <a:p>
              <a:pPr algn="ctr">
                <a:buNone/>
              </a:pPr>
              <a:r>
                <a:rPr lang="en-US" sz="1000" b="1" i="0">
                  <a:latin typeface="Cambria Math" panose="02040503050406030204" pitchFamily="18" charset="0"/>
                </a:rPr>
                <a:t>𝑳_𝟐=   (𝐦𝐢𝐧)┬(𝒄_𝒑 [𝒏])⁡  ‖ 𝒄_𝒑 [𝒏+𝟏]−𝒄_𝒕𝒓𝒖𝒆 [𝒏+𝟏] ├  ┤‖_𝟐 ┤</a:t>
              </a:r>
              <a:endParaRPr lang="en-US" sz="1000" b="1" dirty="0"/>
            </a:p>
            <a:p>
              <a:pPr algn="ctr">
                <a:buNone/>
              </a:pPr>
              <a:endParaRPr lang="en-US" sz="800" dirty="0"/>
            </a:p>
          </dgm:t>
        </dgm:pt>
      </mc:Fallback>
    </mc:AlternateContent>
    <dgm:pt modelId="{7C53DCD2-C188-1A41-8B4A-1EA259073997}" type="parTrans" cxnId="{5960BD70-89FC-9E4E-B63E-D02630BA5293}">
      <dgm:prSet/>
      <dgm:spPr/>
      <dgm:t>
        <a:bodyPr/>
        <a:lstStyle/>
        <a:p>
          <a:endParaRPr lang="en-US"/>
        </a:p>
      </dgm:t>
    </dgm:pt>
    <dgm:pt modelId="{7093020B-E17A-884C-BAD2-4BD25A02C6C6}" type="sibTrans" cxnId="{5960BD70-89FC-9E4E-B63E-D02630BA5293}">
      <dgm:prSet/>
      <dgm:spPr/>
      <dgm:t>
        <a:bodyPr/>
        <a:lstStyle/>
        <a:p>
          <a:endParaRPr lang="en-US"/>
        </a:p>
      </dgm:t>
    </dgm:pt>
    <dgm:pt modelId="{6882850A-70CE-F049-9319-CE735794CE41}">
      <dgm:prSet phldrT="[Text]" custT="1"/>
      <dgm:spPr/>
      <dgm:t>
        <a:bodyPr/>
        <a:lstStyle/>
        <a:p>
          <a:pPr>
            <a:buNone/>
          </a:pPr>
          <a:r>
            <a:rPr lang="en-US" sz="1200" dirty="0"/>
            <a:t>Choose next sampling locations that based on error between predictions and actual measurements. </a:t>
          </a:r>
        </a:p>
      </dgm:t>
    </dgm:pt>
    <dgm:pt modelId="{C83F1625-D443-8842-886B-E5FDB1394FFC}" type="parTrans" cxnId="{19E8620F-2F11-3A48-81A7-91E5859A726D}">
      <dgm:prSet/>
      <dgm:spPr/>
      <dgm:t>
        <a:bodyPr/>
        <a:lstStyle/>
        <a:p>
          <a:endParaRPr lang="en-US"/>
        </a:p>
      </dgm:t>
    </dgm:pt>
    <dgm:pt modelId="{64F03BCC-3A36-A64E-A8A9-848DCD1B5715}" type="sibTrans" cxnId="{19E8620F-2F11-3A48-81A7-91E5859A726D}">
      <dgm:prSet/>
      <dgm:spPr/>
      <dgm:t>
        <a:bodyPr/>
        <a:lstStyle/>
        <a:p>
          <a:endParaRPr lang="en-US"/>
        </a:p>
      </dgm:t>
    </dgm:pt>
    <dgm:pt modelId="{5640DCA8-D93B-DA41-BC18-F1B23C8D3BFF}" type="pres">
      <dgm:prSet presAssocID="{DADA9702-68E3-9E4C-94E3-5BDD578B3692}" presName="list" presStyleCnt="0">
        <dgm:presLayoutVars>
          <dgm:dir/>
          <dgm:animLvl val="lvl"/>
        </dgm:presLayoutVars>
      </dgm:prSet>
      <dgm:spPr/>
    </dgm:pt>
    <dgm:pt modelId="{BAD05E61-538D-DD49-A2BB-160DD550DCB7}" type="pres">
      <dgm:prSet presAssocID="{E577F8B3-C6E1-3B43-A7FB-B0B339CC44C2}" presName="posSpace" presStyleCnt="0"/>
      <dgm:spPr/>
    </dgm:pt>
    <dgm:pt modelId="{18124DF1-4BD5-8642-958C-38BDD71B13F1}" type="pres">
      <dgm:prSet presAssocID="{E577F8B3-C6E1-3B43-A7FB-B0B339CC44C2}" presName="vertFlow" presStyleCnt="0"/>
      <dgm:spPr/>
    </dgm:pt>
    <dgm:pt modelId="{BECBDDB4-9BD0-BF4A-8B51-CAB65BC3BBB2}" type="pres">
      <dgm:prSet presAssocID="{E577F8B3-C6E1-3B43-A7FB-B0B339CC44C2}" presName="topSpace" presStyleCnt="0"/>
      <dgm:spPr/>
    </dgm:pt>
    <dgm:pt modelId="{C6E5FC19-8760-5042-B865-641DC56678B2}" type="pres">
      <dgm:prSet presAssocID="{E577F8B3-C6E1-3B43-A7FB-B0B339CC44C2}" presName="firstComp" presStyleCnt="0"/>
      <dgm:spPr/>
    </dgm:pt>
    <dgm:pt modelId="{6B82FC87-F5C1-6E4B-9FFC-5F3A0490C672}" type="pres">
      <dgm:prSet presAssocID="{E577F8B3-C6E1-3B43-A7FB-B0B339CC44C2}" presName="firstChild" presStyleLbl="bgAccFollowNode1" presStyleIdx="0" presStyleCnt="2" custScaleX="175659" custScaleY="113186"/>
      <dgm:spPr/>
    </dgm:pt>
    <dgm:pt modelId="{CC65BCB5-7930-324D-9002-BA8BBBE72400}" type="pres">
      <dgm:prSet presAssocID="{E577F8B3-C6E1-3B43-A7FB-B0B339CC44C2}" presName="firstChildTx" presStyleLbl="bgAccFollowNode1" presStyleIdx="0" presStyleCnt="2">
        <dgm:presLayoutVars>
          <dgm:bulletEnabled val="1"/>
        </dgm:presLayoutVars>
      </dgm:prSet>
      <dgm:spPr/>
    </dgm:pt>
    <dgm:pt modelId="{528A1BF6-D165-9C48-9515-E07DCC772D72}" type="pres">
      <dgm:prSet presAssocID="{6882850A-70CE-F049-9319-CE735794CE41}" presName="comp" presStyleCnt="0"/>
      <dgm:spPr/>
    </dgm:pt>
    <dgm:pt modelId="{67EC6E27-EBEC-1343-8587-928B4DE23F16}" type="pres">
      <dgm:prSet presAssocID="{6882850A-70CE-F049-9319-CE735794CE41}" presName="child" presStyleLbl="bgAccFollowNode1" presStyleIdx="1" presStyleCnt="2" custScaleX="178978" custScaleY="24905"/>
      <dgm:spPr/>
    </dgm:pt>
    <dgm:pt modelId="{D8EAA348-AB84-1E43-8ECC-EACDB7045AFE}" type="pres">
      <dgm:prSet presAssocID="{6882850A-70CE-F049-9319-CE735794CE41}" presName="childTx" presStyleLbl="bgAccFollowNode1" presStyleIdx="1" presStyleCnt="2">
        <dgm:presLayoutVars>
          <dgm:bulletEnabled val="1"/>
        </dgm:presLayoutVars>
      </dgm:prSet>
      <dgm:spPr/>
    </dgm:pt>
    <dgm:pt modelId="{C663802A-1876-8B47-AD56-5122B20F117E}" type="pres">
      <dgm:prSet presAssocID="{E577F8B3-C6E1-3B43-A7FB-B0B339CC44C2}" presName="negSpace" presStyleCnt="0"/>
      <dgm:spPr/>
    </dgm:pt>
    <dgm:pt modelId="{4FFA7ADB-67DD-B04A-A5CF-A868CBB99977}" type="pres">
      <dgm:prSet presAssocID="{E577F8B3-C6E1-3B43-A7FB-B0B339CC44C2}" presName="circle" presStyleLbl="node1" presStyleIdx="0" presStyleCnt="1" custScaleX="85687" custScaleY="87501" custLinFactX="-45284" custLinFactNeighborX="-100000" custLinFactNeighborY="-17"/>
      <dgm:spPr/>
    </dgm:pt>
  </dgm:ptLst>
  <dgm:cxnLst>
    <dgm:cxn modelId="{19E8620F-2F11-3A48-81A7-91E5859A726D}" srcId="{E577F8B3-C6E1-3B43-A7FB-B0B339CC44C2}" destId="{6882850A-70CE-F049-9319-CE735794CE41}" srcOrd="1" destOrd="0" parTransId="{C83F1625-D443-8842-886B-E5FDB1394FFC}" sibTransId="{64F03BCC-3A36-A64E-A8A9-848DCD1B5715}"/>
    <dgm:cxn modelId="{C1FF5A63-1335-824E-B1B2-43FC03F1E63B}" type="presOf" srcId="{6DBAE9A9-C489-424E-ABCE-94486F190783}" destId="{CC65BCB5-7930-324D-9002-BA8BBBE72400}" srcOrd="1" destOrd="0" presId="urn:microsoft.com/office/officeart/2005/8/layout/hList9"/>
    <dgm:cxn modelId="{45518968-F7D5-994D-8A99-C1C71393F3C1}" type="presOf" srcId="{6882850A-70CE-F049-9319-CE735794CE41}" destId="{67EC6E27-EBEC-1343-8587-928B4DE23F16}" srcOrd="0" destOrd="0" presId="urn:microsoft.com/office/officeart/2005/8/layout/hList9"/>
    <dgm:cxn modelId="{5960BD70-89FC-9E4E-B63E-D02630BA5293}" srcId="{E577F8B3-C6E1-3B43-A7FB-B0B339CC44C2}" destId="{6DBAE9A9-C489-424E-ABCE-94486F190783}" srcOrd="0" destOrd="0" parTransId="{7C53DCD2-C188-1A41-8B4A-1EA259073997}" sibTransId="{7093020B-E17A-884C-BAD2-4BD25A02C6C6}"/>
    <dgm:cxn modelId="{C0939FA6-AC64-1042-B38C-44B43DAA5460}" type="presOf" srcId="{E577F8B3-C6E1-3B43-A7FB-B0B339CC44C2}" destId="{4FFA7ADB-67DD-B04A-A5CF-A868CBB99977}" srcOrd="0" destOrd="0" presId="urn:microsoft.com/office/officeart/2005/8/layout/hList9"/>
    <dgm:cxn modelId="{112DAFAB-35CF-2944-81AD-747C0CE533AD}" type="presOf" srcId="{DADA9702-68E3-9E4C-94E3-5BDD578B3692}" destId="{5640DCA8-D93B-DA41-BC18-F1B23C8D3BFF}" srcOrd="0" destOrd="0" presId="urn:microsoft.com/office/officeart/2005/8/layout/hList9"/>
    <dgm:cxn modelId="{5AAB8CDA-C302-A246-8FC6-222FA400F02B}" srcId="{DADA9702-68E3-9E4C-94E3-5BDD578B3692}" destId="{E577F8B3-C6E1-3B43-A7FB-B0B339CC44C2}" srcOrd="0" destOrd="0" parTransId="{516E471D-8987-B04F-B850-E38CA39EE6B0}" sibTransId="{AA277AB4-59B3-0B43-81F7-A41DC90F8779}"/>
    <dgm:cxn modelId="{1FDA20FA-8CA6-6A49-BFA8-1DE1D0C2DD34}" type="presOf" srcId="{6DBAE9A9-C489-424E-ABCE-94486F190783}" destId="{6B82FC87-F5C1-6E4B-9FFC-5F3A0490C672}" srcOrd="0" destOrd="0" presId="urn:microsoft.com/office/officeart/2005/8/layout/hList9"/>
    <dgm:cxn modelId="{C10FB1FA-336A-5949-AC67-2C1364015EB9}" type="presOf" srcId="{6882850A-70CE-F049-9319-CE735794CE41}" destId="{D8EAA348-AB84-1E43-8ECC-EACDB7045AFE}" srcOrd="1" destOrd="0" presId="urn:microsoft.com/office/officeart/2005/8/layout/hList9"/>
    <dgm:cxn modelId="{ECEE33BB-46DF-D846-B75D-5D85C497FA5E}" type="presParOf" srcId="{5640DCA8-D93B-DA41-BC18-F1B23C8D3BFF}" destId="{BAD05E61-538D-DD49-A2BB-160DD550DCB7}" srcOrd="0" destOrd="0" presId="urn:microsoft.com/office/officeart/2005/8/layout/hList9"/>
    <dgm:cxn modelId="{D95DC069-6E6D-8F4B-8AB3-F07B9CFE34CF}" type="presParOf" srcId="{5640DCA8-D93B-DA41-BC18-F1B23C8D3BFF}" destId="{18124DF1-4BD5-8642-958C-38BDD71B13F1}" srcOrd="1" destOrd="0" presId="urn:microsoft.com/office/officeart/2005/8/layout/hList9"/>
    <dgm:cxn modelId="{985566E1-D7C6-874E-8503-73226DD880B7}" type="presParOf" srcId="{18124DF1-4BD5-8642-958C-38BDD71B13F1}" destId="{BECBDDB4-9BD0-BF4A-8B51-CAB65BC3BBB2}" srcOrd="0" destOrd="0" presId="urn:microsoft.com/office/officeart/2005/8/layout/hList9"/>
    <dgm:cxn modelId="{163C7845-950E-A246-8AC3-CFDED6D435DE}" type="presParOf" srcId="{18124DF1-4BD5-8642-958C-38BDD71B13F1}" destId="{C6E5FC19-8760-5042-B865-641DC56678B2}" srcOrd="1" destOrd="0" presId="urn:microsoft.com/office/officeart/2005/8/layout/hList9"/>
    <dgm:cxn modelId="{94174E73-CFD0-3945-94A9-33DE66B59790}" type="presParOf" srcId="{C6E5FC19-8760-5042-B865-641DC56678B2}" destId="{6B82FC87-F5C1-6E4B-9FFC-5F3A0490C672}" srcOrd="0" destOrd="0" presId="urn:microsoft.com/office/officeart/2005/8/layout/hList9"/>
    <dgm:cxn modelId="{9BC45236-D34C-544A-961E-6E605E52B915}" type="presParOf" srcId="{C6E5FC19-8760-5042-B865-641DC56678B2}" destId="{CC65BCB5-7930-324D-9002-BA8BBBE72400}" srcOrd="1" destOrd="0" presId="urn:microsoft.com/office/officeart/2005/8/layout/hList9"/>
    <dgm:cxn modelId="{BC92A37A-331C-B245-B6F1-51E4024D9A1D}" type="presParOf" srcId="{18124DF1-4BD5-8642-958C-38BDD71B13F1}" destId="{528A1BF6-D165-9C48-9515-E07DCC772D72}" srcOrd="2" destOrd="0" presId="urn:microsoft.com/office/officeart/2005/8/layout/hList9"/>
    <dgm:cxn modelId="{A860ED61-C694-C641-AE1F-0528026027B3}" type="presParOf" srcId="{528A1BF6-D165-9C48-9515-E07DCC772D72}" destId="{67EC6E27-EBEC-1343-8587-928B4DE23F16}" srcOrd="0" destOrd="0" presId="urn:microsoft.com/office/officeart/2005/8/layout/hList9"/>
    <dgm:cxn modelId="{CA521035-DEC8-6146-9869-A196A0387CA9}" type="presParOf" srcId="{528A1BF6-D165-9C48-9515-E07DCC772D72}" destId="{D8EAA348-AB84-1E43-8ECC-EACDB7045AFE}" srcOrd="1" destOrd="0" presId="urn:microsoft.com/office/officeart/2005/8/layout/hList9"/>
    <dgm:cxn modelId="{09B1048D-925C-214A-8771-3B483B642283}" type="presParOf" srcId="{5640DCA8-D93B-DA41-BC18-F1B23C8D3BFF}" destId="{C663802A-1876-8B47-AD56-5122B20F117E}" srcOrd="2" destOrd="0" presId="urn:microsoft.com/office/officeart/2005/8/layout/hList9"/>
    <dgm:cxn modelId="{2BD23940-29CC-4240-8930-CF0AF0C69E4B}" type="presParOf" srcId="{5640DCA8-D93B-DA41-BC18-F1B23C8D3BFF}" destId="{4FFA7ADB-67DD-B04A-A5CF-A868CBB99977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DA9702-68E3-9E4C-94E3-5BDD578B3692}" type="doc">
      <dgm:prSet loTypeId="urn:microsoft.com/office/officeart/2005/8/layout/hList9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577F8B3-C6E1-3B43-A7FB-B0B339CC44C2}">
      <dgm:prSet phldrT="[Text]"/>
      <dgm:spPr/>
      <dgm:t>
        <a:bodyPr/>
        <a:lstStyle/>
        <a:p>
          <a:r>
            <a:rPr lang="en-US" b="1" dirty="0"/>
            <a:t>Constraints</a:t>
          </a:r>
        </a:p>
      </dgm:t>
    </dgm:pt>
    <dgm:pt modelId="{516E471D-8987-B04F-B850-E38CA39EE6B0}" type="parTrans" cxnId="{5AAB8CDA-C302-A246-8FC6-222FA400F02B}">
      <dgm:prSet/>
      <dgm:spPr/>
      <dgm:t>
        <a:bodyPr/>
        <a:lstStyle/>
        <a:p>
          <a:endParaRPr lang="en-US"/>
        </a:p>
      </dgm:t>
    </dgm:pt>
    <dgm:pt modelId="{AA277AB4-59B3-0B43-81F7-A41DC90F8779}" type="sibTrans" cxnId="{5AAB8CDA-C302-A246-8FC6-222FA400F02B}">
      <dgm:prSet/>
      <dgm:spPr/>
      <dgm:t>
        <a:bodyPr/>
        <a:lstStyle/>
        <a:p>
          <a:endParaRPr lang="en-US"/>
        </a:p>
      </dgm:t>
    </dgm:pt>
    <dgm:pt modelId="{6DBAE9A9-C489-424E-ABCE-94486F190783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1- Drone Flight Time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2- Drone Speed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3- Sensor Response Time</a:t>
          </a:r>
        </a:p>
      </dgm:t>
    </dgm:pt>
    <dgm:pt modelId="{7C53DCD2-C188-1A41-8B4A-1EA259073997}" type="parTrans" cxnId="{5960BD70-89FC-9E4E-B63E-D02630BA5293}">
      <dgm:prSet/>
      <dgm:spPr/>
      <dgm:t>
        <a:bodyPr/>
        <a:lstStyle/>
        <a:p>
          <a:endParaRPr lang="en-US"/>
        </a:p>
      </dgm:t>
    </dgm:pt>
    <dgm:pt modelId="{7093020B-E17A-884C-BAD2-4BD25A02C6C6}" type="sibTrans" cxnId="{5960BD70-89FC-9E4E-B63E-D02630BA5293}">
      <dgm:prSet/>
      <dgm:spPr/>
      <dgm:t>
        <a:bodyPr/>
        <a:lstStyle/>
        <a:p>
          <a:endParaRPr lang="en-US"/>
        </a:p>
      </dgm:t>
    </dgm:pt>
    <dgm:pt modelId="{5640DCA8-D93B-DA41-BC18-F1B23C8D3BFF}" type="pres">
      <dgm:prSet presAssocID="{DADA9702-68E3-9E4C-94E3-5BDD578B3692}" presName="list" presStyleCnt="0">
        <dgm:presLayoutVars>
          <dgm:dir/>
          <dgm:animLvl val="lvl"/>
        </dgm:presLayoutVars>
      </dgm:prSet>
      <dgm:spPr/>
    </dgm:pt>
    <dgm:pt modelId="{BAD05E61-538D-DD49-A2BB-160DD550DCB7}" type="pres">
      <dgm:prSet presAssocID="{E577F8B3-C6E1-3B43-A7FB-B0B339CC44C2}" presName="posSpace" presStyleCnt="0"/>
      <dgm:spPr/>
    </dgm:pt>
    <dgm:pt modelId="{18124DF1-4BD5-8642-958C-38BDD71B13F1}" type="pres">
      <dgm:prSet presAssocID="{E577F8B3-C6E1-3B43-A7FB-B0B339CC44C2}" presName="vertFlow" presStyleCnt="0"/>
      <dgm:spPr/>
    </dgm:pt>
    <dgm:pt modelId="{BECBDDB4-9BD0-BF4A-8B51-CAB65BC3BBB2}" type="pres">
      <dgm:prSet presAssocID="{E577F8B3-C6E1-3B43-A7FB-B0B339CC44C2}" presName="topSpace" presStyleCnt="0"/>
      <dgm:spPr/>
    </dgm:pt>
    <dgm:pt modelId="{C6E5FC19-8760-5042-B865-641DC56678B2}" type="pres">
      <dgm:prSet presAssocID="{E577F8B3-C6E1-3B43-A7FB-B0B339CC44C2}" presName="firstComp" presStyleCnt="0"/>
      <dgm:spPr/>
    </dgm:pt>
    <dgm:pt modelId="{6B82FC87-F5C1-6E4B-9FFC-5F3A0490C672}" type="pres">
      <dgm:prSet presAssocID="{E577F8B3-C6E1-3B43-A7FB-B0B339CC44C2}" presName="firstChild" presStyleLbl="bgAccFollowNode1" presStyleIdx="0" presStyleCnt="1" custScaleX="188824"/>
      <dgm:spPr/>
    </dgm:pt>
    <dgm:pt modelId="{CC65BCB5-7930-324D-9002-BA8BBBE72400}" type="pres">
      <dgm:prSet presAssocID="{E577F8B3-C6E1-3B43-A7FB-B0B339CC44C2}" presName="firstChildTx" presStyleLbl="bgAccFollowNode1" presStyleIdx="0" presStyleCnt="1">
        <dgm:presLayoutVars>
          <dgm:bulletEnabled val="1"/>
        </dgm:presLayoutVars>
      </dgm:prSet>
      <dgm:spPr/>
    </dgm:pt>
    <dgm:pt modelId="{C663802A-1876-8B47-AD56-5122B20F117E}" type="pres">
      <dgm:prSet presAssocID="{E577F8B3-C6E1-3B43-A7FB-B0B339CC44C2}" presName="negSpace" presStyleCnt="0"/>
      <dgm:spPr/>
    </dgm:pt>
    <dgm:pt modelId="{4FFA7ADB-67DD-B04A-A5CF-A868CBB99977}" type="pres">
      <dgm:prSet presAssocID="{E577F8B3-C6E1-3B43-A7FB-B0B339CC44C2}" presName="circle" presStyleLbl="node1" presStyleIdx="0" presStyleCnt="1" custScaleX="84776" custScaleY="82497" custLinFactX="-86039" custLinFactNeighborX="-100000" custLinFactNeighborY="-84"/>
      <dgm:spPr/>
    </dgm:pt>
  </dgm:ptLst>
  <dgm:cxnLst>
    <dgm:cxn modelId="{C1FF5A63-1335-824E-B1B2-43FC03F1E63B}" type="presOf" srcId="{6DBAE9A9-C489-424E-ABCE-94486F190783}" destId="{CC65BCB5-7930-324D-9002-BA8BBBE72400}" srcOrd="1" destOrd="0" presId="urn:microsoft.com/office/officeart/2005/8/layout/hList9"/>
    <dgm:cxn modelId="{5960BD70-89FC-9E4E-B63E-D02630BA5293}" srcId="{E577F8B3-C6E1-3B43-A7FB-B0B339CC44C2}" destId="{6DBAE9A9-C489-424E-ABCE-94486F190783}" srcOrd="0" destOrd="0" parTransId="{7C53DCD2-C188-1A41-8B4A-1EA259073997}" sibTransId="{7093020B-E17A-884C-BAD2-4BD25A02C6C6}"/>
    <dgm:cxn modelId="{C0939FA6-AC64-1042-B38C-44B43DAA5460}" type="presOf" srcId="{E577F8B3-C6E1-3B43-A7FB-B0B339CC44C2}" destId="{4FFA7ADB-67DD-B04A-A5CF-A868CBB99977}" srcOrd="0" destOrd="0" presId="urn:microsoft.com/office/officeart/2005/8/layout/hList9"/>
    <dgm:cxn modelId="{112DAFAB-35CF-2944-81AD-747C0CE533AD}" type="presOf" srcId="{DADA9702-68E3-9E4C-94E3-5BDD578B3692}" destId="{5640DCA8-D93B-DA41-BC18-F1B23C8D3BFF}" srcOrd="0" destOrd="0" presId="urn:microsoft.com/office/officeart/2005/8/layout/hList9"/>
    <dgm:cxn modelId="{5AAB8CDA-C302-A246-8FC6-222FA400F02B}" srcId="{DADA9702-68E3-9E4C-94E3-5BDD578B3692}" destId="{E577F8B3-C6E1-3B43-A7FB-B0B339CC44C2}" srcOrd="0" destOrd="0" parTransId="{516E471D-8987-B04F-B850-E38CA39EE6B0}" sibTransId="{AA277AB4-59B3-0B43-81F7-A41DC90F8779}"/>
    <dgm:cxn modelId="{1FDA20FA-8CA6-6A49-BFA8-1DE1D0C2DD34}" type="presOf" srcId="{6DBAE9A9-C489-424E-ABCE-94486F190783}" destId="{6B82FC87-F5C1-6E4B-9FFC-5F3A0490C672}" srcOrd="0" destOrd="0" presId="urn:microsoft.com/office/officeart/2005/8/layout/hList9"/>
    <dgm:cxn modelId="{ECEE33BB-46DF-D846-B75D-5D85C497FA5E}" type="presParOf" srcId="{5640DCA8-D93B-DA41-BC18-F1B23C8D3BFF}" destId="{BAD05E61-538D-DD49-A2BB-160DD550DCB7}" srcOrd="0" destOrd="0" presId="urn:microsoft.com/office/officeart/2005/8/layout/hList9"/>
    <dgm:cxn modelId="{D95DC069-6E6D-8F4B-8AB3-F07B9CFE34CF}" type="presParOf" srcId="{5640DCA8-D93B-DA41-BC18-F1B23C8D3BFF}" destId="{18124DF1-4BD5-8642-958C-38BDD71B13F1}" srcOrd="1" destOrd="0" presId="urn:microsoft.com/office/officeart/2005/8/layout/hList9"/>
    <dgm:cxn modelId="{985566E1-D7C6-874E-8503-73226DD880B7}" type="presParOf" srcId="{18124DF1-4BD5-8642-958C-38BDD71B13F1}" destId="{BECBDDB4-9BD0-BF4A-8B51-CAB65BC3BBB2}" srcOrd="0" destOrd="0" presId="urn:microsoft.com/office/officeart/2005/8/layout/hList9"/>
    <dgm:cxn modelId="{163C7845-950E-A246-8AC3-CFDED6D435DE}" type="presParOf" srcId="{18124DF1-4BD5-8642-958C-38BDD71B13F1}" destId="{C6E5FC19-8760-5042-B865-641DC56678B2}" srcOrd="1" destOrd="0" presId="urn:microsoft.com/office/officeart/2005/8/layout/hList9"/>
    <dgm:cxn modelId="{94174E73-CFD0-3945-94A9-33DE66B59790}" type="presParOf" srcId="{C6E5FC19-8760-5042-B865-641DC56678B2}" destId="{6B82FC87-F5C1-6E4B-9FFC-5F3A0490C672}" srcOrd="0" destOrd="0" presId="urn:microsoft.com/office/officeart/2005/8/layout/hList9"/>
    <dgm:cxn modelId="{9BC45236-D34C-544A-961E-6E605E52B915}" type="presParOf" srcId="{C6E5FC19-8760-5042-B865-641DC56678B2}" destId="{CC65BCB5-7930-324D-9002-BA8BBBE72400}" srcOrd="1" destOrd="0" presId="urn:microsoft.com/office/officeart/2005/8/layout/hList9"/>
    <dgm:cxn modelId="{09B1048D-925C-214A-8771-3B483B642283}" type="presParOf" srcId="{5640DCA8-D93B-DA41-BC18-F1B23C8D3BFF}" destId="{C663802A-1876-8B47-AD56-5122B20F117E}" srcOrd="2" destOrd="0" presId="urn:microsoft.com/office/officeart/2005/8/layout/hList9"/>
    <dgm:cxn modelId="{2BD23940-29CC-4240-8930-CF0AF0C69E4B}" type="presParOf" srcId="{5640DCA8-D93B-DA41-BC18-F1B23C8D3BFF}" destId="{4FFA7ADB-67DD-B04A-A5CF-A868CBB99977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2FC87-F5C1-6E4B-9FFC-5F3A0490C672}">
      <dsp:nvSpPr>
        <dsp:cNvPr id="0" name=""/>
        <dsp:cNvSpPr/>
      </dsp:nvSpPr>
      <dsp:spPr>
        <a:xfrm>
          <a:off x="410122" y="901129"/>
          <a:ext cx="10651814" cy="224922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284480" bIns="28448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For each time window, </a:t>
          </a:r>
          <a:r>
            <a:rPr lang="en-US" sz="4000" b="1" kern="1200" dirty="0"/>
            <a:t>Identify</a:t>
          </a:r>
          <a:r>
            <a:rPr lang="en-US" sz="4000" kern="1200" dirty="0"/>
            <a:t> unsafe regions and </a:t>
          </a:r>
          <a:r>
            <a:rPr lang="en-US" sz="4000" b="1" kern="1200" dirty="0"/>
            <a:t>Predict</a:t>
          </a:r>
          <a:r>
            <a:rPr lang="en-US" sz="4000" kern="1200" dirty="0"/>
            <a:t> regions at risk in future.</a:t>
          </a:r>
        </a:p>
      </dsp:txBody>
      <dsp:txXfrm>
        <a:off x="2114412" y="901129"/>
        <a:ext cx="8947524" cy="2249229"/>
      </dsp:txXfrm>
    </dsp:sp>
    <dsp:sp modelId="{4FFA7ADB-67DD-B04A-A5CF-A868CBB99977}">
      <dsp:nvSpPr>
        <dsp:cNvPr id="0" name=""/>
        <dsp:cNvSpPr/>
      </dsp:nvSpPr>
      <dsp:spPr>
        <a:xfrm>
          <a:off x="46950" y="0"/>
          <a:ext cx="1416273" cy="151843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End Goal</a:t>
          </a:r>
        </a:p>
      </dsp:txBody>
      <dsp:txXfrm>
        <a:off x="254358" y="222370"/>
        <a:ext cx="1001457" cy="1073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2FC87-F5C1-6E4B-9FFC-5F3A0490C672}">
      <dsp:nvSpPr>
        <dsp:cNvPr id="0" name=""/>
        <dsp:cNvSpPr/>
      </dsp:nvSpPr>
      <dsp:spPr>
        <a:xfrm>
          <a:off x="433011" y="412710"/>
          <a:ext cx="4877870" cy="103101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 each time window, </a:t>
          </a:r>
          <a:r>
            <a:rPr lang="en-US" sz="1800" b="1" kern="1200" dirty="0"/>
            <a:t>Identify</a:t>
          </a:r>
          <a:r>
            <a:rPr lang="en-US" sz="1800" kern="1200" dirty="0"/>
            <a:t> unsafe regions and </a:t>
          </a:r>
          <a:r>
            <a:rPr lang="en-US" sz="1800" b="1" kern="1200" dirty="0"/>
            <a:t>Predict</a:t>
          </a:r>
          <a:r>
            <a:rPr lang="en-US" sz="1800" kern="1200" dirty="0"/>
            <a:t> regions at risk in future.</a:t>
          </a:r>
        </a:p>
      </dsp:txBody>
      <dsp:txXfrm>
        <a:off x="1213470" y="412710"/>
        <a:ext cx="4097411" cy="1031014"/>
      </dsp:txXfrm>
    </dsp:sp>
    <dsp:sp modelId="{4FFA7ADB-67DD-B04A-A5CF-A868CBB99977}">
      <dsp:nvSpPr>
        <dsp:cNvPr id="0" name=""/>
        <dsp:cNvSpPr/>
      </dsp:nvSpPr>
      <dsp:spPr>
        <a:xfrm>
          <a:off x="266700" y="0"/>
          <a:ext cx="648565" cy="69534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</a:t>
          </a:r>
        </a:p>
      </dsp:txBody>
      <dsp:txXfrm>
        <a:off x="361680" y="101832"/>
        <a:ext cx="458605" cy="4916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2FC87-F5C1-6E4B-9FFC-5F3A0490C672}">
      <dsp:nvSpPr>
        <dsp:cNvPr id="0" name=""/>
        <dsp:cNvSpPr/>
      </dsp:nvSpPr>
      <dsp:spPr>
        <a:xfrm>
          <a:off x="1459695" y="726811"/>
          <a:ext cx="8640874" cy="20517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For each given set of initial measurements: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1- Estimate the state of system (Gas Distribution Map (GDM)) for current time such that 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4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400" b="1" i="1" kern="1200" smtClean="0">
                        <a:latin typeface="Cambria Math" panose="02040503050406030204" pitchFamily="18" charset="0"/>
                      </a:rPr>
                      <m:t>𝑳</m:t>
                    </m:r>
                  </m:e>
                  <m:sub>
                    <m:r>
                      <a:rPr lang="en-US" sz="1400" b="1" i="1" kern="1200" smtClean="0">
                        <a:latin typeface="Cambria Math" panose="02040503050406030204" pitchFamily="18" charset="0"/>
                      </a:rPr>
                      <m:t>𝟏</m:t>
                    </m:r>
                  </m:sub>
                </m:sSub>
                <m:r>
                  <a:rPr lang="en-US" sz="1400" b="1" i="1" kern="1200" smtClean="0">
                    <a:latin typeface="Cambria Math" panose="02040503050406030204" pitchFamily="18" charset="0"/>
                  </a:rPr>
                  <m:t>=</m:t>
                </m:r>
                <m:func>
                  <m:funcPr>
                    <m:ctrlPr>
                      <a:rPr lang="en-US" sz="1400" b="1" i="1" kern="1200" smtClean="0"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1400" b="1" i="1" kern="120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1400" b="1" i="0" kern="1200" smtClean="0">
                            <a:latin typeface="Cambria Math" panose="02040503050406030204" pitchFamily="18" charset="0"/>
                          </a:rPr>
                          <m:t>𝐦𝐢𝐧</m:t>
                        </m:r>
                      </m:e>
                      <m:lim>
                        <m:sSub>
                          <m:sSubPr>
                            <m:ctrlPr>
                              <a:rPr lang="en-US" sz="1400" b="1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kern="120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400" b="1" i="1" kern="120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]</m:t>
                        </m:r>
                      </m:lim>
                    </m:limLow>
                  </m:fName>
                  <m:e>
                    <m:r>
                      <a:rPr lang="en-US" sz="1400" b="1" i="1" kern="1200" smtClean="0">
                        <a:latin typeface="Cambria Math" panose="02040503050406030204" pitchFamily="18" charset="0"/>
                      </a:rPr>
                      <m:t> </m:t>
                    </m:r>
                  </m:e>
                </m:func>
                <m:d>
                  <m:dPr>
                    <m:begChr m:val="‖"/>
                    <m:endChr m:val=""/>
                    <m:ctrlPr>
                      <a:rPr lang="en-US" sz="1400" b="1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1400" b="1" i="1" kern="120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b="1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1400" b="1" i="1" kern="120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𝒕𝒓𝒖𝒆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b="1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sSub>
                      <m:sSubPr>
                        <m:ctrlPr>
                          <a:rPr lang="en-US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sz="1400" b="1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kern="12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e>
                </m:d>
              </m:oMath>
            </m:oMathPara>
          </a14:m>
          <a:endParaRPr lang="en-US" sz="1400" b="1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2- Predict the state for next time window such that :</a:t>
          </a:r>
          <a:endParaRPr lang="en-US" sz="8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4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400" b="1" i="1" kern="1200" smtClean="0">
                        <a:latin typeface="Cambria Math" panose="02040503050406030204" pitchFamily="18" charset="0"/>
                      </a:rPr>
                      <m:t>𝑳</m:t>
                    </m:r>
                  </m:e>
                  <m:sub>
                    <m:r>
                      <a:rPr lang="en-US" sz="1400" b="1" i="1" kern="1200" smtClean="0">
                        <a:latin typeface="Cambria Math" panose="02040503050406030204" pitchFamily="18" charset="0"/>
                      </a:rPr>
                      <m:t>𝟐</m:t>
                    </m:r>
                  </m:sub>
                </m:sSub>
                <m:r>
                  <a:rPr lang="en-US" sz="1400" b="1" i="1" kern="1200" smtClean="0">
                    <a:latin typeface="Cambria Math" panose="02040503050406030204" pitchFamily="18" charset="0"/>
                  </a:rPr>
                  <m:t>= </m:t>
                </m:r>
                <m:func>
                  <m:funcPr>
                    <m:ctrlPr>
                      <a:rPr lang="en-US" sz="1400" b="1" i="1" kern="1200" smtClean="0"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1400" b="1" i="1" kern="120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1400" b="1" i="0" kern="1200" smtClean="0">
                            <a:latin typeface="Cambria Math" panose="02040503050406030204" pitchFamily="18" charset="0"/>
                          </a:rPr>
                          <m:t>𝐦𝐢𝐧</m:t>
                        </m:r>
                      </m:e>
                      <m:lim>
                        <m:sSub>
                          <m:sSubPr>
                            <m:ctrlPr>
                              <a:rPr lang="en-US" sz="1400" b="1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kern="120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400" b="1" i="1" kern="120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]</m:t>
                        </m:r>
                      </m:lim>
                    </m:limLow>
                  </m:fName>
                  <m:e>
                    <m:r>
                      <a:rPr lang="en-US" sz="1400" b="1" i="1" kern="1200" smtClean="0">
                        <a:latin typeface="Cambria Math" panose="02040503050406030204" pitchFamily="18" charset="0"/>
                      </a:rPr>
                      <m:t> </m:t>
                    </m:r>
                  </m:e>
                </m:func>
                <m:d>
                  <m:dPr>
                    <m:begChr m:val="‖"/>
                    <m:endChr m:val=""/>
                    <m:ctrlPr>
                      <a:rPr lang="en-US" sz="1400" b="1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1400" b="1" i="1" kern="120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b="1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1400" b="1" i="1" kern="120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𝒕𝒓𝒖𝒆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b="1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sSub>
                      <m:sSubPr>
                        <m:ctrlPr>
                          <a:rPr lang="en-US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sz="1400" b="1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kern="12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sz="1400" b="1" i="1" kern="120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e>
                </m:d>
              </m:oMath>
            </m:oMathPara>
          </a14:m>
          <a:endParaRPr lang="en-US" sz="14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2842234" y="726811"/>
        <a:ext cx="7258334" cy="2051780"/>
      </dsp:txXfrm>
    </dsp:sp>
    <dsp:sp modelId="{67EC6E27-EBEC-1343-8587-928B4DE23F16}">
      <dsp:nvSpPr>
        <dsp:cNvPr id="0" name=""/>
        <dsp:cNvSpPr/>
      </dsp:nvSpPr>
      <dsp:spPr>
        <a:xfrm>
          <a:off x="1427202" y="2778591"/>
          <a:ext cx="8705859" cy="101477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Choose next sampling locations based on error between predictions and actual measurements. </a:t>
          </a:r>
        </a:p>
      </dsp:txBody>
      <dsp:txXfrm>
        <a:off x="2820139" y="2778591"/>
        <a:ext cx="7312922" cy="1014778"/>
      </dsp:txXfrm>
    </dsp:sp>
    <dsp:sp modelId="{4FFA7ADB-67DD-B04A-A5CF-A868CBB99977}">
      <dsp:nvSpPr>
        <dsp:cNvPr id="0" name=""/>
        <dsp:cNvSpPr/>
      </dsp:nvSpPr>
      <dsp:spPr>
        <a:xfrm>
          <a:off x="1264278" y="551"/>
          <a:ext cx="1140321" cy="122257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Objectives</a:t>
          </a:r>
        </a:p>
      </dsp:txBody>
      <dsp:txXfrm>
        <a:off x="1431274" y="179593"/>
        <a:ext cx="806329" cy="8644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2FC87-F5C1-6E4B-9FFC-5F3A0490C672}">
      <dsp:nvSpPr>
        <dsp:cNvPr id="0" name=""/>
        <dsp:cNvSpPr/>
      </dsp:nvSpPr>
      <dsp:spPr>
        <a:xfrm>
          <a:off x="493274" y="339920"/>
          <a:ext cx="4022158" cy="85014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 each time window, </a:t>
          </a:r>
          <a:r>
            <a:rPr lang="en-US" sz="1500" b="1" kern="1200" dirty="0"/>
            <a:t>Identify</a:t>
          </a:r>
          <a:r>
            <a:rPr lang="en-US" sz="1500" kern="1200" dirty="0"/>
            <a:t> unsafe regions and </a:t>
          </a:r>
          <a:r>
            <a:rPr lang="en-US" sz="1500" b="1" kern="1200" dirty="0"/>
            <a:t>Predict</a:t>
          </a:r>
          <a:r>
            <a:rPr lang="en-US" sz="1500" kern="1200" dirty="0"/>
            <a:t> regions at risk in future.</a:t>
          </a:r>
        </a:p>
      </dsp:txBody>
      <dsp:txXfrm>
        <a:off x="1136819" y="339920"/>
        <a:ext cx="3378613" cy="850146"/>
      </dsp:txXfrm>
    </dsp:sp>
    <dsp:sp modelId="{4FFA7ADB-67DD-B04A-A5CF-A868CBB99977}">
      <dsp:nvSpPr>
        <dsp:cNvPr id="0" name=""/>
        <dsp:cNvSpPr/>
      </dsp:nvSpPr>
      <dsp:spPr>
        <a:xfrm>
          <a:off x="356139" y="0"/>
          <a:ext cx="534789" cy="57336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Goal</a:t>
          </a:r>
        </a:p>
      </dsp:txBody>
      <dsp:txXfrm>
        <a:off x="434457" y="83968"/>
        <a:ext cx="378153" cy="405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2FC87-F5C1-6E4B-9FFC-5F3A0490C672}">
      <dsp:nvSpPr>
        <dsp:cNvPr id="0" name=""/>
        <dsp:cNvSpPr/>
      </dsp:nvSpPr>
      <dsp:spPr>
        <a:xfrm>
          <a:off x="2290793" y="553567"/>
          <a:ext cx="6506140" cy="156232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For each given set of measurements and previous predictions   :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Estimate the Gas Distribution Map (GDM) for current time such that :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0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000" b="1" i="1" kern="1200" smtClean="0">
                        <a:latin typeface="Cambria Math" panose="02040503050406030204" pitchFamily="18" charset="0"/>
                      </a:rPr>
                      <m:t>𝑳</m:t>
                    </m:r>
                  </m:e>
                  <m:sub>
                    <m:r>
                      <a:rPr lang="en-US" sz="1000" b="1" i="1" kern="1200" smtClean="0">
                        <a:latin typeface="Cambria Math" panose="02040503050406030204" pitchFamily="18" charset="0"/>
                      </a:rPr>
                      <m:t>𝟏</m:t>
                    </m:r>
                  </m:sub>
                </m:sSub>
                <m:r>
                  <a:rPr lang="en-US" sz="1000" b="1" i="1" kern="1200" smtClean="0">
                    <a:latin typeface="Cambria Math" panose="02040503050406030204" pitchFamily="18" charset="0"/>
                  </a:rPr>
                  <m:t>=</m:t>
                </m:r>
                <m:func>
                  <m:funcPr>
                    <m:ctrlPr>
                      <a:rPr lang="en-US" sz="1000" b="1" i="1" kern="1200" smtClean="0"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1000" b="1" i="1" kern="120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1000" b="1" i="0" kern="1200" smtClean="0">
                            <a:latin typeface="Cambria Math" panose="02040503050406030204" pitchFamily="18" charset="0"/>
                          </a:rPr>
                          <m:t>𝐦𝐢𝐧</m:t>
                        </m:r>
                      </m:e>
                      <m:lim>
                        <m:sSub>
                          <m:sSubPr>
                            <m:ctrlPr>
                              <a:rPr lang="en-US" sz="1000" b="1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kern="120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000" b="1" i="1" kern="120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]</m:t>
                        </m:r>
                      </m:lim>
                    </m:limLow>
                  </m:fName>
                  <m:e>
                    <m:r>
                      <a:rPr lang="en-US" sz="1000" b="1" i="1" kern="1200" smtClean="0">
                        <a:latin typeface="Cambria Math" panose="02040503050406030204" pitchFamily="18" charset="0"/>
                      </a:rPr>
                      <m:t> </m:t>
                    </m:r>
                  </m:e>
                </m:func>
                <m:d>
                  <m:dPr>
                    <m:begChr m:val="‖"/>
                    <m:endChr m:val=""/>
                    <m:ctrlPr>
                      <a:rPr lang="en-US" sz="1000" b="1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1000" b="1" i="1" kern="120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0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000" b="1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1000" b="1" i="1" kern="120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0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𝒕𝒓𝒖𝒆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000" b="1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sSub>
                      <m:sSubPr>
                        <m:ctrlPr>
                          <a:rPr lang="en-US" sz="10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sz="1000" b="1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kern="12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e>
                </m:d>
              </m:oMath>
            </m:oMathPara>
          </a14:m>
          <a:endParaRPr lang="en-US" sz="1000" b="1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Predict the GDM for next time step such that :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0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000" b="1" i="1" kern="1200" smtClean="0">
                        <a:latin typeface="Cambria Math" panose="02040503050406030204" pitchFamily="18" charset="0"/>
                      </a:rPr>
                      <m:t>𝑳</m:t>
                    </m:r>
                  </m:e>
                  <m:sub>
                    <m:r>
                      <a:rPr lang="en-US" sz="1000" b="1" i="1" kern="1200" smtClean="0">
                        <a:latin typeface="Cambria Math" panose="02040503050406030204" pitchFamily="18" charset="0"/>
                      </a:rPr>
                      <m:t>𝟐</m:t>
                    </m:r>
                  </m:sub>
                </m:sSub>
                <m:r>
                  <a:rPr lang="en-US" sz="1000" b="1" i="1" kern="1200" smtClean="0">
                    <a:latin typeface="Cambria Math" panose="02040503050406030204" pitchFamily="18" charset="0"/>
                  </a:rPr>
                  <m:t>= </m:t>
                </m:r>
                <m:func>
                  <m:funcPr>
                    <m:ctrlPr>
                      <a:rPr lang="en-US" sz="1000" b="1" i="1" kern="1200" smtClean="0"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1000" b="1" i="1" kern="120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1000" b="1" i="0" kern="1200" smtClean="0">
                            <a:latin typeface="Cambria Math" panose="02040503050406030204" pitchFamily="18" charset="0"/>
                          </a:rPr>
                          <m:t>𝐦𝐢𝐧</m:t>
                        </m:r>
                      </m:e>
                      <m:lim>
                        <m:sSub>
                          <m:sSubPr>
                            <m:ctrlPr>
                              <a:rPr lang="en-US" sz="1000" b="1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kern="120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000" b="1" i="1" kern="120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]</m:t>
                        </m:r>
                      </m:lim>
                    </m:limLow>
                  </m:fName>
                  <m:e>
                    <m:r>
                      <a:rPr lang="en-US" sz="1000" b="1" i="1" kern="1200" smtClean="0">
                        <a:latin typeface="Cambria Math" panose="02040503050406030204" pitchFamily="18" charset="0"/>
                      </a:rPr>
                      <m:t> </m:t>
                    </m:r>
                  </m:e>
                </m:func>
                <m:d>
                  <m:dPr>
                    <m:begChr m:val="‖"/>
                    <m:endChr m:val=""/>
                    <m:ctrlPr>
                      <a:rPr lang="en-US" sz="1000" b="1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1000" b="1" i="1" kern="120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0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000" b="1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1000" b="1" i="1" kern="120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0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𝒕𝒓𝒖𝒆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000" b="1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sSub>
                      <m:sSubPr>
                        <m:ctrlPr>
                          <a:rPr lang="en-US" sz="10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sz="1000" b="1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kern="12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sz="1000" b="1" i="1" kern="120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e>
                </m:d>
              </m:oMath>
            </m:oMathPara>
          </a14:m>
          <a:endParaRPr lang="en-US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3331775" y="553567"/>
        <a:ext cx="5465157" cy="1562326"/>
      </dsp:txXfrm>
    </dsp:sp>
    <dsp:sp modelId="{67EC6E27-EBEC-1343-8587-928B4DE23F16}">
      <dsp:nvSpPr>
        <dsp:cNvPr id="0" name=""/>
        <dsp:cNvSpPr/>
      </dsp:nvSpPr>
      <dsp:spPr>
        <a:xfrm>
          <a:off x="2229327" y="2115894"/>
          <a:ext cx="6629070" cy="34376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Choose next sampling locations that based on error between predictions and actual measurements. </a:t>
          </a:r>
        </a:p>
      </dsp:txBody>
      <dsp:txXfrm>
        <a:off x="3289979" y="2115894"/>
        <a:ext cx="5568419" cy="343768"/>
      </dsp:txXfrm>
    </dsp:sp>
    <dsp:sp modelId="{4FFA7ADB-67DD-B04A-A5CF-A868CBB99977}">
      <dsp:nvSpPr>
        <dsp:cNvPr id="0" name=""/>
        <dsp:cNvSpPr/>
      </dsp:nvSpPr>
      <dsp:spPr>
        <a:xfrm>
          <a:off x="1887357" y="1481"/>
          <a:ext cx="1182162" cy="12071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Objectives</a:t>
          </a:r>
        </a:p>
      </dsp:txBody>
      <dsp:txXfrm>
        <a:off x="2060481" y="178270"/>
        <a:ext cx="835914" cy="8536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2FC87-F5C1-6E4B-9FFC-5F3A0490C672}">
      <dsp:nvSpPr>
        <dsp:cNvPr id="0" name=""/>
        <dsp:cNvSpPr/>
      </dsp:nvSpPr>
      <dsp:spPr>
        <a:xfrm>
          <a:off x="1822236" y="567307"/>
          <a:ext cx="7568540" cy="141587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2100" kern="1200" dirty="0"/>
            <a:t>1- Drone Flight Time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kern="1200" dirty="0"/>
            <a:t>2- Drone Speed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kern="1200" dirty="0"/>
            <a:t>3- Sensor Response Time</a:t>
          </a:r>
        </a:p>
      </dsp:txBody>
      <dsp:txXfrm>
        <a:off x="3033203" y="567307"/>
        <a:ext cx="6357574" cy="1415870"/>
      </dsp:txXfrm>
    </dsp:sp>
    <dsp:sp modelId="{4FFA7ADB-67DD-B04A-A5CF-A868CBB99977}">
      <dsp:nvSpPr>
        <dsp:cNvPr id="0" name=""/>
        <dsp:cNvSpPr/>
      </dsp:nvSpPr>
      <dsp:spPr>
        <a:xfrm>
          <a:off x="1663434" y="53"/>
          <a:ext cx="1199718" cy="116746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Constraints</a:t>
          </a:r>
        </a:p>
      </dsp:txBody>
      <dsp:txXfrm>
        <a:off x="1839129" y="171025"/>
        <a:ext cx="848328" cy="825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F41E6-02CA-8E42-AB24-91211F56603C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FEFA9-5CD6-2F42-AD95-79444496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8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Why not camera?</a:t>
            </a:r>
          </a:p>
          <a:p>
            <a:r>
              <a:rPr lang="en-US" dirty="0"/>
              <a:t>Talk about sources: fire, accident, industrial emission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6088C-F07E-4BB5-B04B-00F651A12E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Decoupling Space and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C490D-625A-B34C-8E37-C10226F798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0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Decoupling Space and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C490D-625A-B34C-8E37-C10226F798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67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Source of a heat,</a:t>
            </a:r>
            <a:r>
              <a:rPr lang="en-US" baseline="0"/>
              <a:t> gas, chemical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3B03-DDF8-48EA-BE54-5ABB326D26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7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INSTANTANEOUS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C490D-625A-B34C-8E37-C10226F798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77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8800-C691-3141-A04B-E3FEE5DE5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FC887-65F1-4A4F-984D-257A6B231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2DB89-58A4-1443-B936-75A57BF5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4868-01F4-1740-A75A-29E047BEF6C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1F13-5AF7-B34F-8717-FF4B21A7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3CDED-B599-434B-8C47-73EC1693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ABB5-8C63-BD47-B8D7-8CF0890AD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975E-1913-7E4C-83A2-AFA6261F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9057E-4DEE-0446-BC53-EB7FBB30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FEEA-7244-8A4E-9C16-3DD58374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4868-01F4-1740-A75A-29E047BEF6C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023A-5786-934B-8551-C44B77E4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5E0C-C07B-6E40-8786-B8882961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ABB5-8C63-BD47-B8D7-8CF0890AD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AA5D4-02E4-C746-A578-6247D1FF4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7DB3F-5CDF-CD4E-9FDA-FB4CA705B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ECBA6-EAD4-4D4B-808C-053C0F97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4868-01F4-1740-A75A-29E047BEF6C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1A193-4F7D-8E49-8546-12CAB17E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8F986-95A6-8A42-ADEE-DE77791F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ABB5-8C63-BD47-B8D7-8CF0890AD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9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D295-D553-E842-AE74-9D210E59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54A4-6714-DB47-8851-05914831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6DDD-FCFA-3B45-950E-F5F977DA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4868-01F4-1740-A75A-29E047BEF6C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0E2B3-1F65-7B41-929F-C15C4A9F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CD4E6-A964-D54A-BD7A-BF293A3E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ABB5-8C63-BD47-B8D7-8CF0890AD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657C-2DAC-F645-A6E8-0DC4FA1A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9D3A6-42E3-2945-B5A2-26B9F461E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8EB2C-2F5B-BE4F-AD89-44AE7617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4868-01F4-1740-A75A-29E047BEF6C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D9CC1-22A5-C04F-B4FE-9C50B2F9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632E9-0201-2044-917D-5D48E1BA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ABB5-8C63-BD47-B8D7-8CF0890AD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0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D732-64A0-FE43-B4AE-152F0566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09489-ED3F-AA4E-A6A9-7B4EF9771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B0262-2D77-4249-8F29-91C8F1783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9C22-473A-584C-8311-07942415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4868-01F4-1740-A75A-29E047BEF6C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A321F-1A4F-764D-823C-31F8BD75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26B31-8CCF-9248-81A1-631FB0A9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ABB5-8C63-BD47-B8D7-8CF0890AD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5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0710-20D2-024A-B898-A9005B98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B5876-E5A7-3045-94D4-6C690B2BD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E625-1D82-BE43-B43A-AF18608C4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566DC-7198-B140-876A-6831DB7C3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08EB9-DD15-F540-BF34-E58B861E1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AF089-40A5-5E40-BDAE-5BCCBA85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4868-01F4-1740-A75A-29E047BEF6C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6E59C-0705-3E46-8EBA-FB24C0A7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64D29-F502-3D4F-9A90-CB026725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ABB5-8C63-BD47-B8D7-8CF0890AD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2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BCB4-98CE-2D4D-8509-EEC9BFB9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EF031-0C93-F547-95D9-A6C4904B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4868-01F4-1740-A75A-29E047BEF6C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165F7-949A-B947-A29F-D6198F5E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8ED1D-460A-5741-9A29-1FB576B7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ABB5-8C63-BD47-B8D7-8CF0890AD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0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0A5C0-7F28-EF4B-A83F-F0F5070D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4868-01F4-1740-A75A-29E047BEF6C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934B4-07A1-EE45-A6A5-41FFDEEC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7B1E3-89D7-CF43-ABD4-44456ED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ABB5-8C63-BD47-B8D7-8CF0890AD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4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5984-990A-7348-9B0F-B07CD006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6131-15AC-274C-BAAD-3B993805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345E2-24F7-C349-9768-51854B8D6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735AF-94F9-7A4D-BAAC-22E17CEF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4868-01F4-1740-A75A-29E047BEF6C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0032F-64A5-594A-8378-FB9D1787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DDE5B-3972-4F4E-A4A0-4E9517C1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ABB5-8C63-BD47-B8D7-8CF0890AD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4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03A8-FF4E-C547-9A6E-EF343FB4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0AFE1-6AD1-A74E-9FC9-71F456340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9A55D-3746-AA4E-A1C4-4D802E496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5B132-1564-8A46-9CF7-F0244046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4868-01F4-1740-A75A-29E047BEF6C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3F378-5D34-994D-B44B-E37263DA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01309-8AD8-D449-9371-444F436C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ABB5-8C63-BD47-B8D7-8CF0890AD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5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F4676-059B-3042-8C9B-1FE77202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E1A7-BF42-484B-9D2D-92D56143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D4EB0-A62C-1740-91A8-B228DC710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04868-01F4-1740-A75A-29E047BEF6C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0F334-690E-D04B-B18A-055137521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995BC-2F3F-FB4F-A7EA-E69A016AE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ABB5-8C63-BD47-B8D7-8CF0890AD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9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microsoft.com/office/2007/relationships/diagramDrawing" Target="../diagrams/drawing1.xml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38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37.png"/><Relationship Id="rId9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7.png"/><Relationship Id="rId21" Type="http://schemas.openxmlformats.org/officeDocument/2006/relationships/diagramLayout" Target="../diagrams/layout30.xml"/><Relationship Id="rId7" Type="http://schemas.openxmlformats.org/officeDocument/2006/relationships/image" Target="../media/image39.png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" Type="http://schemas.openxmlformats.org/officeDocument/2006/relationships/notesSlide" Target="../notesSlides/notesSlide2.xml"/><Relationship Id="rId16" Type="http://schemas.openxmlformats.org/officeDocument/2006/relationships/diagramLayout" Target="../diagrams/layout3.xml"/><Relationship Id="rId20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diagramLayout" Target="../diagrams/layout2.xml"/><Relationship Id="rId5" Type="http://schemas.openxmlformats.org/officeDocument/2006/relationships/image" Target="../media/image37.png"/><Relationship Id="rId15" Type="http://schemas.openxmlformats.org/officeDocument/2006/relationships/diagramData" Target="../diagrams/data3.xml"/><Relationship Id="rId23" Type="http://schemas.openxmlformats.org/officeDocument/2006/relationships/diagramColors" Target="../diagrams/colors30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microsoft.com/office/2007/relationships/diagramDrawing" Target="../diagrams/drawing2.xml"/><Relationship Id="rId22" Type="http://schemas.openxmlformats.org/officeDocument/2006/relationships/diagramQuickStyle" Target="../diagrams/quickStyle3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diagramColors" Target="../diagrams/colors4.xml"/><Relationship Id="rId18" Type="http://schemas.openxmlformats.org/officeDocument/2006/relationships/diagramColors" Target="../diagrams/colors5.xml"/><Relationship Id="rId26" Type="http://schemas.openxmlformats.org/officeDocument/2006/relationships/diagramQuickStyle" Target="../diagrams/quickStyle6.xml"/><Relationship Id="rId3" Type="http://schemas.openxmlformats.org/officeDocument/2006/relationships/image" Target="../media/image7.png"/><Relationship Id="rId21" Type="http://schemas.openxmlformats.org/officeDocument/2006/relationships/diagramLayout" Target="../diagrams/layout8.xml"/><Relationship Id="rId7" Type="http://schemas.openxmlformats.org/officeDocument/2006/relationships/image" Target="../media/image39.png"/><Relationship Id="rId12" Type="http://schemas.openxmlformats.org/officeDocument/2006/relationships/diagramQuickStyle" Target="../diagrams/quickStyle4.xml"/><Relationship Id="rId17" Type="http://schemas.openxmlformats.org/officeDocument/2006/relationships/diagramQuickStyle" Target="../diagrams/quickStyle5.xml"/><Relationship Id="rId25" Type="http://schemas.openxmlformats.org/officeDocument/2006/relationships/diagramLayout" Target="../diagrams/layout6.xml"/><Relationship Id="rId2" Type="http://schemas.openxmlformats.org/officeDocument/2006/relationships/notesSlide" Target="../notesSlides/notesSlide3.xml"/><Relationship Id="rId16" Type="http://schemas.openxmlformats.org/officeDocument/2006/relationships/diagramLayout" Target="../diagrams/layout5.xml"/><Relationship Id="rId20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diagramLayout" Target="../diagrams/layout4.xml"/><Relationship Id="rId24" Type="http://schemas.openxmlformats.org/officeDocument/2006/relationships/diagramData" Target="../diagrams/data7.xml"/><Relationship Id="rId5" Type="http://schemas.openxmlformats.org/officeDocument/2006/relationships/image" Target="../media/image37.png"/><Relationship Id="rId15" Type="http://schemas.openxmlformats.org/officeDocument/2006/relationships/diagramData" Target="../diagrams/data6.xml"/><Relationship Id="rId23" Type="http://schemas.openxmlformats.org/officeDocument/2006/relationships/diagramColors" Target="../diagrams/colors8.xml"/><Relationship Id="rId28" Type="http://schemas.microsoft.com/office/2007/relationships/diagramDrawing" Target="../diagrams/drawing6.xml"/><Relationship Id="rId10" Type="http://schemas.openxmlformats.org/officeDocument/2006/relationships/diagramData" Target="../diagrams/data5.xml"/><Relationship Id="rId19" Type="http://schemas.microsoft.com/office/2007/relationships/diagramDrawing" Target="../diagrams/drawing5.xml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microsoft.com/office/2007/relationships/diagramDrawing" Target="../diagrams/drawing4.xml"/><Relationship Id="rId22" Type="http://schemas.openxmlformats.org/officeDocument/2006/relationships/diagramQuickStyle" Target="../diagrams/quickStyle8.xml"/><Relationship Id="rId27" Type="http://schemas.openxmlformats.org/officeDocument/2006/relationships/diagramColors" Target="../diagrams/colors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8734-F2C9-2047-9A3F-B1CDD1BFD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Real-time Identification and Prediction of Danger Zones in Extreme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9EF7A-CE24-9C40-ADF1-ECCB725C6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March 30, 2020</a:t>
            </a:r>
          </a:p>
        </p:txBody>
      </p:sp>
    </p:spTree>
    <p:extLst>
      <p:ext uri="{BB962C8B-B14F-4D97-AF65-F5344CB8AC3E}">
        <p14:creationId xmlns:p14="http://schemas.microsoft.com/office/powerpoint/2010/main" val="186751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B247-267D-D04E-B11A-51D4ADC0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System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218C9-BE4C-EF4B-AF2A-B3056BAECE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5234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218C9-BE4C-EF4B-AF2A-B3056BAECE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5234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BCF799-F710-5E48-B3AC-505CE71AF9AE}"/>
              </a:ext>
            </a:extLst>
          </p:cNvPr>
          <p:cNvSpPr txBox="1"/>
          <p:nvPr/>
        </p:nvSpPr>
        <p:spPr>
          <a:xfrm>
            <a:off x="9121138" y="2970445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921B1-E5CF-7847-A071-D7D8FA9479DD}"/>
              </a:ext>
            </a:extLst>
          </p:cNvPr>
          <p:cNvSpPr txBox="1"/>
          <p:nvPr/>
        </p:nvSpPr>
        <p:spPr>
          <a:xfrm>
            <a:off x="9121139" y="4085765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Model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57D0E1-9324-CD4D-AA65-64EE663942A3}"/>
              </a:ext>
            </a:extLst>
          </p:cNvPr>
          <p:cNvCxnSpPr>
            <a:cxnSpLocks/>
          </p:cNvCxnSpPr>
          <p:nvPr/>
        </p:nvCxnSpPr>
        <p:spPr>
          <a:xfrm>
            <a:off x="5559743" y="2812733"/>
            <a:ext cx="0" cy="35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2C2538-133A-A146-8DFF-BB06CD349B99}"/>
              </a:ext>
            </a:extLst>
          </p:cNvPr>
          <p:cNvSpPr txBox="1"/>
          <p:nvPr/>
        </p:nvSpPr>
        <p:spPr>
          <a:xfrm>
            <a:off x="5331143" y="2290336"/>
            <a:ext cx="122872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Transition Matrix </a:t>
            </a:r>
            <a:r>
              <a:rPr lang="en-US" dirty="0" err="1">
                <a:solidFill>
                  <a:schemeClr val="accent1"/>
                </a:solidFill>
              </a:rPr>
              <a:t>nxn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711204-F5CB-C944-9221-E9019AE0A8EB}"/>
              </a:ext>
            </a:extLst>
          </p:cNvPr>
          <p:cNvCxnSpPr>
            <a:cxnSpLocks/>
          </p:cNvCxnSpPr>
          <p:nvPr/>
        </p:nvCxnSpPr>
        <p:spPr>
          <a:xfrm>
            <a:off x="6812283" y="2865117"/>
            <a:ext cx="0" cy="35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3E5294-69D8-374C-9E8C-2047729CFB4E}"/>
              </a:ext>
            </a:extLst>
          </p:cNvPr>
          <p:cNvSpPr txBox="1"/>
          <p:nvPr/>
        </p:nvSpPr>
        <p:spPr>
          <a:xfrm>
            <a:off x="6559868" y="2569583"/>
            <a:ext cx="13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Input/Source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FDC416-4366-7A47-836C-0D9DEE5FE443}"/>
              </a:ext>
            </a:extLst>
          </p:cNvPr>
          <p:cNvCxnSpPr>
            <a:cxnSpLocks/>
          </p:cNvCxnSpPr>
          <p:nvPr/>
        </p:nvCxnSpPr>
        <p:spPr>
          <a:xfrm>
            <a:off x="7979103" y="2874640"/>
            <a:ext cx="0" cy="35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B40B25-441D-9444-863E-40081AAA2AAE}"/>
              </a:ext>
            </a:extLst>
          </p:cNvPr>
          <p:cNvSpPr txBox="1"/>
          <p:nvPr/>
        </p:nvSpPr>
        <p:spPr>
          <a:xfrm>
            <a:off x="7812407" y="2351892"/>
            <a:ext cx="2524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Process noise/uncertainty about 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BC4E74-EFBA-7A45-9F99-6B82DA489F8E}"/>
              </a:ext>
            </a:extLst>
          </p:cNvPr>
          <p:cNvCxnSpPr>
            <a:cxnSpLocks/>
          </p:cNvCxnSpPr>
          <p:nvPr/>
        </p:nvCxnSpPr>
        <p:spPr>
          <a:xfrm flipV="1">
            <a:off x="5897903" y="4498656"/>
            <a:ext cx="0" cy="485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2C261C-7163-8647-95B6-B0716CFD604C}"/>
              </a:ext>
            </a:extLst>
          </p:cNvPr>
          <p:cNvSpPr txBox="1"/>
          <p:nvPr/>
        </p:nvSpPr>
        <p:spPr>
          <a:xfrm>
            <a:off x="5000147" y="4796201"/>
            <a:ext cx="2252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Indicator Matrix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mxn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0BD546-10EF-BF47-9DB9-0BD310D320BD}"/>
              </a:ext>
            </a:extLst>
          </p:cNvPr>
          <p:cNvCxnSpPr>
            <a:cxnSpLocks/>
          </p:cNvCxnSpPr>
          <p:nvPr/>
        </p:nvCxnSpPr>
        <p:spPr>
          <a:xfrm flipV="1">
            <a:off x="7407616" y="4445715"/>
            <a:ext cx="0" cy="485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40ACD4-264A-5F44-A12F-00C424F6C545}"/>
              </a:ext>
            </a:extLst>
          </p:cNvPr>
          <p:cNvSpPr txBox="1"/>
          <p:nvPr/>
        </p:nvSpPr>
        <p:spPr>
          <a:xfrm>
            <a:off x="6833713" y="4805724"/>
            <a:ext cx="22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Measurement noise</a:t>
            </a:r>
          </a:p>
        </p:txBody>
      </p:sp>
    </p:spTree>
    <p:extLst>
      <p:ext uri="{BB962C8B-B14F-4D97-AF65-F5344CB8AC3E}">
        <p14:creationId xmlns:p14="http://schemas.microsoft.com/office/powerpoint/2010/main" val="198045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DDA9-0EF8-9242-8767-316D6744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8A93728-07B9-D942-910A-36188FA501E9}"/>
              </a:ext>
            </a:extLst>
          </p:cNvPr>
          <p:cNvSpPr/>
          <p:nvPr/>
        </p:nvSpPr>
        <p:spPr>
          <a:xfrm>
            <a:off x="1080289" y="1881216"/>
            <a:ext cx="2143125" cy="10144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78F8363-7BBF-4F4E-ACC5-10DBA361FF6E}"/>
                  </a:ext>
                </a:extLst>
              </p:cNvPr>
              <p:cNvSpPr/>
              <p:nvPr/>
            </p:nvSpPr>
            <p:spPr>
              <a:xfrm>
                <a:off x="957263" y="3549578"/>
                <a:ext cx="2393558" cy="110199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Flight planning</a:t>
                </a:r>
              </a:p>
              <a:p>
                <a:pPr algn="ctr"/>
                <a:r>
                  <a:rPr lang="en-US" dirty="0"/>
                  <a:t>Design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78F8363-7BBF-4F4E-ACC5-10DBA361F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63" y="3549578"/>
                <a:ext cx="2393558" cy="110199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90E0583-2717-3148-A323-67CBE99D52E1}"/>
                  </a:ext>
                </a:extLst>
              </p:cNvPr>
              <p:cNvSpPr/>
              <p:nvPr/>
            </p:nvSpPr>
            <p:spPr>
              <a:xfrm>
                <a:off x="4656335" y="3555841"/>
                <a:ext cx="2393558" cy="110199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estimate c[n]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90E0583-2717-3148-A323-67CBE99D5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335" y="3555841"/>
                <a:ext cx="2393558" cy="110199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BAF64B-9629-3F46-B753-8013B23D1D96}"/>
              </a:ext>
            </a:extLst>
          </p:cNvPr>
          <p:cNvSpPr/>
          <p:nvPr/>
        </p:nvSpPr>
        <p:spPr>
          <a:xfrm>
            <a:off x="7904945" y="3584431"/>
            <a:ext cx="2775548" cy="11019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 c[n+1] =A*c[n]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BFE4A9-BD9F-EE41-BA29-A27ACCF3C9A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50821" y="4100575"/>
            <a:ext cx="10497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2449A4-BC43-8442-9A5D-66D7663118A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049893" y="4100574"/>
            <a:ext cx="814388" cy="6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81420B5-7993-734E-AE62-6C4F9FE10094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V="1">
            <a:off x="7558622" y="1850333"/>
            <a:ext cx="28590" cy="3439605"/>
          </a:xfrm>
          <a:prstGeom prst="bentConnector3">
            <a:avLst>
              <a:gd name="adj1" fmla="val 17991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98497E8-8B8E-1A4B-8138-568BA9DAB6FA}"/>
              </a:ext>
            </a:extLst>
          </p:cNvPr>
          <p:cNvSpPr/>
          <p:nvPr/>
        </p:nvSpPr>
        <p:spPr>
          <a:xfrm>
            <a:off x="4400550" y="2984302"/>
            <a:ext cx="6729413" cy="2820274"/>
          </a:xfrm>
          <a:prstGeom prst="roundRect">
            <a:avLst/>
          </a:prstGeom>
          <a:solidFill>
            <a:schemeClr val="accent4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C5300F3-3C4E-4C4A-9207-6CCEED12B19D}"/>
              </a:ext>
            </a:extLst>
          </p:cNvPr>
          <p:cNvCxnSpPr>
            <a:cxnSpLocks/>
            <a:stCxn id="24" idx="3"/>
            <a:endCxn id="5" idx="2"/>
          </p:cNvCxnSpPr>
          <p:nvPr/>
        </p:nvCxnSpPr>
        <p:spPr>
          <a:xfrm flipH="1">
            <a:off x="2154042" y="4394439"/>
            <a:ext cx="8975921" cy="257132"/>
          </a:xfrm>
          <a:prstGeom prst="bentConnector4">
            <a:avLst>
              <a:gd name="adj1" fmla="val -2547"/>
              <a:gd name="adj2" fmla="val 6373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787875-CE52-F14F-8DEF-EBDC34C57C4A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151852" y="2895628"/>
            <a:ext cx="2190" cy="6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6D1CAEF4-E7CF-E142-A6A3-2592E55B79EC}"/>
                  </a:ext>
                </a:extLst>
              </p:cNvPr>
              <p:cNvSpPr/>
              <p:nvPr/>
            </p:nvSpPr>
            <p:spPr>
              <a:xfrm>
                <a:off x="4539487" y="1322150"/>
                <a:ext cx="4281463" cy="1146283"/>
              </a:xfrm>
              <a:prstGeom prst="roundRect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pple Braille" pitchFamily="2" charset="0"/>
                    <a:ea typeface="Cambria Math" panose="02040503050406030204" pitchFamily="18" charset="0"/>
                  </a:rPr>
                  <a:t>Information about transition matrix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+mj-lt"/>
                      </a:rPr>
                      <m:t>A</m:t>
                    </m:r>
                  </m:oMath>
                </a14:m>
                <a:endParaRPr lang="en-US" dirty="0">
                  <a:latin typeface="Apple Braille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0" smtClean="0">
                        <a:latin typeface="+mj-lt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+mj-lt"/>
                      </a:rPr>
                      <m:t>is</m:t>
                    </m:r>
                    <m:r>
                      <a:rPr lang="en-US" b="0" i="0" smtClean="0">
                        <a:latin typeface="+mj-lt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+mj-lt"/>
                      </a:rPr>
                      <m:t>not</m:t>
                    </m:r>
                    <m:r>
                      <a:rPr lang="en-US" b="0" i="0" smtClean="0">
                        <a:latin typeface="+mj-lt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+mj-lt"/>
                      </a:rPr>
                      <m:t>available</m:t>
                    </m:r>
                  </m:oMath>
                </a14:m>
                <a:r>
                  <a:rPr lang="en-US" dirty="0">
                    <a:latin typeface="Apple Braille" pitchFamily="2" charset="0"/>
                  </a:rPr>
                  <a:t> for prediction</a:t>
                </a:r>
              </a:p>
            </p:txBody>
          </p:sp>
        </mc:Choice>
        <mc:Fallback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6D1CAEF4-E7CF-E142-A6A3-2592E55B7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487" y="1322150"/>
                <a:ext cx="4281463" cy="114628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82F2C54-A501-C945-A1B4-9E46213072B6}"/>
              </a:ext>
            </a:extLst>
          </p:cNvPr>
          <p:cNvSpPr txBox="1"/>
          <p:nvPr/>
        </p:nvSpPr>
        <p:spPr>
          <a:xfrm>
            <a:off x="5626893" y="4972671"/>
            <a:ext cx="46891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Decoupling Space and Time extrapolation</a:t>
            </a:r>
          </a:p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E6274B-3F3D-F040-9E5B-F9E6E153AA4B}"/>
              </a:ext>
            </a:extLst>
          </p:cNvPr>
          <p:cNvCxnSpPr>
            <a:cxnSpLocks/>
          </p:cNvCxnSpPr>
          <p:nvPr/>
        </p:nvCxnSpPr>
        <p:spPr>
          <a:xfrm flipV="1">
            <a:off x="8258249" y="4726428"/>
            <a:ext cx="230431" cy="27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D6ED8C-D93A-DC4D-AD5D-C979EC1A4EE6}"/>
              </a:ext>
            </a:extLst>
          </p:cNvPr>
          <p:cNvCxnSpPr/>
          <p:nvPr/>
        </p:nvCxnSpPr>
        <p:spPr>
          <a:xfrm flipH="1" flipV="1">
            <a:off x="6934200" y="4651571"/>
            <a:ext cx="274320" cy="46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DF0E-43A9-6B47-83E8-5EF62D97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Identification : Learning 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73DA59-D735-5345-A5D5-E782DC993ECC}"/>
              </a:ext>
            </a:extLst>
          </p:cNvPr>
          <p:cNvSpPr/>
          <p:nvPr/>
        </p:nvSpPr>
        <p:spPr>
          <a:xfrm>
            <a:off x="3672840" y="2087880"/>
            <a:ext cx="2651760" cy="1219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Purely</a:t>
            </a:r>
            <a:r>
              <a:rPr lang="en-US" dirty="0"/>
              <a:t> Data Driven Approach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51DBC99-6AD2-7C4C-B954-5D3279BCB68D}"/>
              </a:ext>
            </a:extLst>
          </p:cNvPr>
          <p:cNvSpPr/>
          <p:nvPr/>
        </p:nvSpPr>
        <p:spPr>
          <a:xfrm>
            <a:off x="3672840" y="4312919"/>
            <a:ext cx="2651760" cy="1219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Data+ Domain Knowledge Approach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DBD4E619-2F7F-894E-9330-D0823F8A4BEE}"/>
              </a:ext>
            </a:extLst>
          </p:cNvPr>
          <p:cNvSpPr/>
          <p:nvPr/>
        </p:nvSpPr>
        <p:spPr>
          <a:xfrm>
            <a:off x="838200" y="2278537"/>
            <a:ext cx="1912620" cy="2697164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Time-stamped conc. measurements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8056290-298C-DD40-9FFD-FDDE2BF65914}"/>
              </a:ext>
            </a:extLst>
          </p:cNvPr>
          <p:cNvCxnSpPr>
            <a:stCxn id="7" idx="4"/>
            <a:endCxn id="4" idx="1"/>
          </p:cNvCxnSpPr>
          <p:nvPr/>
        </p:nvCxnSpPr>
        <p:spPr>
          <a:xfrm flipV="1">
            <a:off x="2750820" y="2697480"/>
            <a:ext cx="922020" cy="929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7E326B3-C8B6-8147-8AE1-6D473FE13983}"/>
              </a:ext>
            </a:extLst>
          </p:cNvPr>
          <p:cNvCxnSpPr>
            <a:stCxn id="7" idx="4"/>
            <a:endCxn id="5" idx="1"/>
          </p:cNvCxnSpPr>
          <p:nvPr/>
        </p:nvCxnSpPr>
        <p:spPr>
          <a:xfrm>
            <a:off x="2750820" y="3627119"/>
            <a:ext cx="922020" cy="1295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AB61C6-EFCA-7145-BBDC-DD60A4641FC6}"/>
              </a:ext>
            </a:extLst>
          </p:cNvPr>
          <p:cNvSpPr/>
          <p:nvPr/>
        </p:nvSpPr>
        <p:spPr>
          <a:xfrm>
            <a:off x="544830" y="5532119"/>
            <a:ext cx="2091690" cy="8077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location, Average wind velocity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DFAC678-86B8-C54B-AE9F-78369A5C9148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2636520" y="4922519"/>
            <a:ext cx="1036320" cy="1013461"/>
          </a:xfrm>
          <a:prstGeom prst="bentConnector3">
            <a:avLst>
              <a:gd name="adj1" fmla="val 55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CEA709-D6BB-CA44-AA44-33562C44F7D8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6324600" y="2697480"/>
            <a:ext cx="143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60658-D9EB-C24F-B2C5-3E02EE977CA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24600" y="4922519"/>
            <a:ext cx="1325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F6413A-9BC8-0D41-8C3E-B858EDC4C470}"/>
                  </a:ext>
                </a:extLst>
              </p:cNvPr>
              <p:cNvSpPr txBox="1"/>
              <p:nvPr/>
            </p:nvSpPr>
            <p:spPr>
              <a:xfrm>
                <a:off x="7757160" y="2507716"/>
                <a:ext cx="505715" cy="379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F6413A-9BC8-0D41-8C3E-B858EDC4C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160" y="2507716"/>
                <a:ext cx="505715" cy="3795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D61B9D-AB7B-3A4A-8C5B-EFCCC447DF91}"/>
                  </a:ext>
                </a:extLst>
              </p:cNvPr>
              <p:cNvSpPr txBox="1"/>
              <p:nvPr/>
            </p:nvSpPr>
            <p:spPr>
              <a:xfrm>
                <a:off x="7757160" y="4642051"/>
                <a:ext cx="552972" cy="379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D61B9D-AB7B-3A4A-8C5B-EFCCC447D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160" y="4642051"/>
                <a:ext cx="552972" cy="379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47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4911-C863-7D44-BEDF-794DB284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Purely Data-Driven System Identification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AFBAE-E3D6-9A44-B4BD-EBED4BD13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Matrix-Pencil Method </a:t>
                </a:r>
              </a:p>
              <a:p>
                <a:pPr lvl="1"/>
                <a:r>
                  <a:rPr lang="en-US" dirty="0"/>
                  <a:t> Constructs dynamical systems based on time-series data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Computationally cheap.</a:t>
                </a:r>
              </a:p>
              <a:p>
                <a:pPr lvl="1"/>
                <a:r>
                  <a:rPr lang="en-US" dirty="0"/>
                  <a:t>Commonly used for reduced order system-models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AFBAE-E3D6-9A44-B4BD-EBED4BD13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76FAEE-AF3E-0E4B-A1FE-D6143014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200060"/>
            <a:ext cx="3672840" cy="22916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F88B98-DF72-164F-B537-5F8533EA0580}"/>
              </a:ext>
            </a:extLst>
          </p:cNvPr>
          <p:cNvSpPr/>
          <p:nvPr/>
        </p:nvSpPr>
        <p:spPr>
          <a:xfrm>
            <a:off x="701040" y="3535680"/>
            <a:ext cx="2590800" cy="66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Construct shifted Hankel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E938E99-E353-CE4F-BA71-1BB1F746052D}"/>
                  </a:ext>
                </a:extLst>
              </p:cNvPr>
              <p:cNvSpPr/>
              <p:nvPr/>
            </p:nvSpPr>
            <p:spPr>
              <a:xfrm>
                <a:off x="3977640" y="3535680"/>
                <a:ext cx="2590800" cy="6643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Take SVD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E938E99-E353-CE4F-BA71-1BB1F7460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40" y="3535680"/>
                <a:ext cx="2590800" cy="664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C3C79B4-BF43-5F42-92ED-6B7FCEF9BE1D}"/>
              </a:ext>
            </a:extLst>
          </p:cNvPr>
          <p:cNvSpPr/>
          <p:nvPr/>
        </p:nvSpPr>
        <p:spPr>
          <a:xfrm>
            <a:off x="7452360" y="3514260"/>
            <a:ext cx="2590800" cy="66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Estimate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A649F1-1087-0541-9BE6-4D0C272868CD}"/>
                  </a:ext>
                </a:extLst>
              </p:cNvPr>
              <p:cNvSpPr txBox="1"/>
              <p:nvPr/>
            </p:nvSpPr>
            <p:spPr>
              <a:xfrm>
                <a:off x="7744280" y="4900802"/>
                <a:ext cx="2409955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A649F1-1087-0541-9BE6-4D0C27286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280" y="4900802"/>
                <a:ext cx="2409955" cy="287323"/>
              </a:xfrm>
              <a:prstGeom prst="rect">
                <a:avLst/>
              </a:prstGeom>
              <a:blipFill>
                <a:blip r:embed="rId5"/>
                <a:stretch>
                  <a:fillRect l="-3141" t="-8333" r="-5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FBDD95-65C3-1D4E-A0C4-81EB756009B8}"/>
                  </a:ext>
                </a:extLst>
              </p:cNvPr>
              <p:cNvSpPr txBox="1"/>
              <p:nvPr/>
            </p:nvSpPr>
            <p:spPr>
              <a:xfrm>
                <a:off x="4763310" y="5035748"/>
                <a:ext cx="1171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FBDD95-65C3-1D4E-A0C4-81EB75600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10" y="5035748"/>
                <a:ext cx="1171859" cy="276999"/>
              </a:xfrm>
              <a:prstGeom prst="rect">
                <a:avLst/>
              </a:prstGeom>
              <a:blipFill>
                <a:blip r:embed="rId6"/>
                <a:stretch>
                  <a:fillRect l="-3226" t="-4545" r="-107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939B7BF-BF37-9445-BF8F-89830B951476}"/>
              </a:ext>
            </a:extLst>
          </p:cNvPr>
          <p:cNvSpPr txBox="1"/>
          <p:nvPr/>
        </p:nvSpPr>
        <p:spPr>
          <a:xfrm>
            <a:off x="701040" y="6435455"/>
            <a:ext cx="10652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 : </a:t>
            </a:r>
            <a:r>
              <a:rPr lang="en-US" sz="1100" dirty="0" err="1"/>
              <a:t>Ionita</a:t>
            </a:r>
            <a:r>
              <a:rPr lang="en-US" sz="1100" dirty="0"/>
              <a:t> A.C. and </a:t>
            </a:r>
            <a:r>
              <a:rPr lang="en-US" sz="1100" dirty="0" err="1"/>
              <a:t>Antoulas</a:t>
            </a:r>
            <a:r>
              <a:rPr lang="en-US" sz="1100" dirty="0"/>
              <a:t> A.C., Matrix pencils in time and frequency domain system identification, in Developments in Control Theory, towards </a:t>
            </a:r>
            <a:r>
              <a:rPr lang="en-US" sz="1100" dirty="0" err="1"/>
              <a:t>Glocal</a:t>
            </a:r>
            <a:r>
              <a:rPr lang="en-US" sz="1100" dirty="0"/>
              <a:t> Controlº, edited by </a:t>
            </a:r>
            <a:r>
              <a:rPr lang="en-US" sz="1100" dirty="0" err="1"/>
              <a:t>Qiu</a:t>
            </a:r>
            <a:r>
              <a:rPr lang="en-US" sz="1100" dirty="0"/>
              <a:t> L., Chen J., Iwasaki T., and Fujioka H., IET Control Engineering Series, vol. 76, pages 79±88 (2012).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5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Knowledge : Physical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190" y="2268366"/>
            <a:ext cx="3933825" cy="1514475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8592065" y="2421924"/>
            <a:ext cx="1935892" cy="1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90919" y="2099089"/>
            <a:ext cx="683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Wind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90919" y="3410465"/>
            <a:ext cx="74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Source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7351" y="2158314"/>
            <a:ext cx="6960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emission from source is transported in the space by </a:t>
            </a:r>
          </a:p>
          <a:p>
            <a:endParaRPr lang="en-US"/>
          </a:p>
          <a:p>
            <a:r>
              <a:rPr lang="en-US"/>
              <a:t>1- Diffusion</a:t>
            </a:r>
          </a:p>
          <a:p>
            <a:r>
              <a:rPr lang="en-US"/>
              <a:t>2- Advection</a:t>
            </a:r>
          </a:p>
          <a:p>
            <a:endParaRPr lang="en-US"/>
          </a:p>
          <a:p>
            <a:r>
              <a:rPr lang="en-US"/>
              <a:t>How can we express this transport phenomenon mathematically?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23082" y="4606834"/>
            <a:ext cx="5894794" cy="12106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Convection-Diffusion Partial Differential Equation</a:t>
            </a:r>
          </a:p>
        </p:txBody>
      </p:sp>
    </p:spTree>
    <p:extLst>
      <p:ext uri="{BB962C8B-B14F-4D97-AF65-F5344CB8AC3E}">
        <p14:creationId xmlns:p14="http://schemas.microsoft.com/office/powerpoint/2010/main" val="267997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Equation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398C58E-9161-BF4D-9506-E7BE1D986736}"/>
              </a:ext>
            </a:extLst>
          </p:cNvPr>
          <p:cNvSpPr/>
          <p:nvPr/>
        </p:nvSpPr>
        <p:spPr>
          <a:xfrm rot="16200000">
            <a:off x="4804695" y="2098837"/>
            <a:ext cx="302972" cy="9747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2D74DD-5F50-6645-88D7-93C2F92F08D9}"/>
              </a:ext>
            </a:extLst>
          </p:cNvPr>
          <p:cNvSpPr/>
          <p:nvPr/>
        </p:nvSpPr>
        <p:spPr>
          <a:xfrm>
            <a:off x="3720103" y="2793567"/>
            <a:ext cx="2472156" cy="9508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Change in concentration due to diffusion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B26CE40D-DC2A-7144-99CD-A262CF83DC57}"/>
              </a:ext>
            </a:extLst>
          </p:cNvPr>
          <p:cNvSpPr/>
          <p:nvPr/>
        </p:nvSpPr>
        <p:spPr>
          <a:xfrm rot="5400000">
            <a:off x="6188033" y="1566159"/>
            <a:ext cx="157259" cy="101122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F4DE9D-E754-DD4C-B674-FCBBDAB972ED}"/>
              </a:ext>
            </a:extLst>
          </p:cNvPr>
          <p:cNvSpPr/>
          <p:nvPr/>
        </p:nvSpPr>
        <p:spPr>
          <a:xfrm>
            <a:off x="5303851" y="1433460"/>
            <a:ext cx="3754424" cy="5316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Convective flux :Transported by wind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1DB4C05-0CEF-964B-84E3-2342B96EBE75}"/>
              </a:ext>
            </a:extLst>
          </p:cNvPr>
          <p:cNvSpPr/>
          <p:nvPr/>
        </p:nvSpPr>
        <p:spPr>
          <a:xfrm rot="16200000">
            <a:off x="7289007" y="2530907"/>
            <a:ext cx="121447" cy="17859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755A1C-4E98-2A42-9EC0-83A2E915CBD5}"/>
              </a:ext>
            </a:extLst>
          </p:cNvPr>
          <p:cNvSpPr/>
          <p:nvPr/>
        </p:nvSpPr>
        <p:spPr>
          <a:xfrm>
            <a:off x="6748460" y="2724631"/>
            <a:ext cx="1343025" cy="523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0A6ADE-33B1-EC40-A523-05E5CA72E92A}"/>
                  </a:ext>
                </a:extLst>
              </p:cNvPr>
              <p:cNvSpPr txBox="1"/>
              <p:nvPr/>
            </p:nvSpPr>
            <p:spPr>
              <a:xfrm>
                <a:off x="3669356" y="1885574"/>
                <a:ext cx="3931191" cy="8518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0A6ADE-33B1-EC40-A523-05E5CA72E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356" y="1885574"/>
                <a:ext cx="3931191" cy="851836"/>
              </a:xfrm>
              <a:prstGeom prst="rect">
                <a:avLst/>
              </a:prstGeom>
              <a:blipFill>
                <a:blip r:embed="rId3"/>
                <a:stretch>
                  <a:fillRect l="-1290" r="-2258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D9C43AFD-F379-6345-9A58-0FD1B03069A8}"/>
              </a:ext>
            </a:extLst>
          </p:cNvPr>
          <p:cNvSpPr/>
          <p:nvPr/>
        </p:nvSpPr>
        <p:spPr>
          <a:xfrm>
            <a:off x="3483771" y="456977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Closed form solution do not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Numerical Solution </a:t>
            </a:r>
            <a:r>
              <a:rPr lang="en-US" sz="2000" dirty="0">
                <a:sym typeface="Wingdings" pitchFamily="2" charset="2"/>
              </a:rPr>
              <a:t> Discretize in Space and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Instantaneous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22EAA6-62A8-7F43-92D1-10B5F1D99AD7}"/>
                  </a:ext>
                </a:extLst>
              </p:cNvPr>
              <p:cNvSpPr txBox="1"/>
              <p:nvPr/>
            </p:nvSpPr>
            <p:spPr>
              <a:xfrm>
                <a:off x="8589165" y="2061308"/>
                <a:ext cx="3121047" cy="663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/>
                  <a:t>Where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𝐷𝑖𝑓𝑓𝑢𝑠𝑖𝑣𝑖𝑡𝑦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𝐶𝑜𝑒𝑓𝑓𝑖𝑐𝑖𝑒𝑛𝑡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𝑤𝑖𝑛𝑑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[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22EAA6-62A8-7F43-92D1-10B5F1D9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165" y="2061308"/>
                <a:ext cx="3121047" cy="663323"/>
              </a:xfrm>
              <a:prstGeom prst="rect">
                <a:avLst/>
              </a:prstGeom>
              <a:blipFill>
                <a:blip r:embed="rId4"/>
                <a:stretch>
                  <a:fillRect l="-3239" t="-7407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31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97D1-E680-3B46-919B-38D1A587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Discretized Transport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5E8EE-EE4A-304D-B4ED-8114E0BCB9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5E8EE-EE4A-304D-B4ED-8114E0BCB9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826DA3-4E26-1B4C-8BFE-5A3D17944D09}"/>
              </a:ext>
            </a:extLst>
          </p:cNvPr>
          <p:cNvCxnSpPr>
            <a:cxnSpLocks/>
          </p:cNvCxnSpPr>
          <p:nvPr/>
        </p:nvCxnSpPr>
        <p:spPr>
          <a:xfrm flipH="1" flipV="1">
            <a:off x="4607317" y="2693020"/>
            <a:ext cx="120800" cy="34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311E60C-5CF6-624B-BB3D-183ED9D2B51F}"/>
              </a:ext>
            </a:extLst>
          </p:cNvPr>
          <p:cNvSpPr txBox="1"/>
          <p:nvPr/>
        </p:nvSpPr>
        <p:spPr>
          <a:xfrm>
            <a:off x="4125950" y="3144644"/>
            <a:ext cx="1970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matrix (comes from numerical scheme)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B806B4-6436-0E45-B77E-A1880CEE8C96}"/>
              </a:ext>
            </a:extLst>
          </p:cNvPr>
          <p:cNvCxnSpPr>
            <a:cxnSpLocks/>
          </p:cNvCxnSpPr>
          <p:nvPr/>
        </p:nvCxnSpPr>
        <p:spPr>
          <a:xfrm flipH="1" flipV="1">
            <a:off x="5229226" y="2671818"/>
            <a:ext cx="1157287" cy="60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FF3BF0-A69D-AE49-AEFA-D1E72AB7D158}"/>
                  </a:ext>
                </a:extLst>
              </p:cNvPr>
              <p:cNvSpPr txBox="1"/>
              <p:nvPr/>
            </p:nvSpPr>
            <p:spPr>
              <a:xfrm>
                <a:off x="6255834" y="3278459"/>
                <a:ext cx="24755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{0,2/3,1}</a:t>
                </a:r>
              </a:p>
              <a:p>
                <a:r>
                  <a:rPr lang="en-US" dirty="0"/>
                  <a:t>From time integration scheme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FF3BF0-A69D-AE49-AEFA-D1E72AB7D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834" y="3278459"/>
                <a:ext cx="2475571" cy="923330"/>
              </a:xfrm>
              <a:prstGeom prst="rect">
                <a:avLst/>
              </a:prstGeom>
              <a:blipFill>
                <a:blip r:embed="rId3"/>
                <a:stretch>
                  <a:fillRect l="-2041"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2F4D10-4FA5-A340-8E66-389DC2A31DA4}"/>
              </a:ext>
            </a:extLst>
          </p:cNvPr>
          <p:cNvCxnSpPr>
            <a:cxnSpLocks/>
          </p:cNvCxnSpPr>
          <p:nvPr/>
        </p:nvCxnSpPr>
        <p:spPr>
          <a:xfrm flipH="1" flipV="1">
            <a:off x="7172325" y="2693020"/>
            <a:ext cx="1012669" cy="45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429C9B-5B5D-2047-B53F-2A405B34F278}"/>
              </a:ext>
            </a:extLst>
          </p:cNvPr>
          <p:cNvSpPr txBox="1"/>
          <p:nvPr/>
        </p:nvSpPr>
        <p:spPr>
          <a:xfrm>
            <a:off x="7884838" y="3143522"/>
            <a:ext cx="192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Convection field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70D360-028F-2C4D-B42C-0F555B1A0113}"/>
              </a:ext>
            </a:extLst>
          </p:cNvPr>
          <p:cNvCxnSpPr>
            <a:cxnSpLocks/>
          </p:cNvCxnSpPr>
          <p:nvPr/>
        </p:nvCxnSpPr>
        <p:spPr>
          <a:xfrm flipH="1" flipV="1">
            <a:off x="8486775" y="2528888"/>
            <a:ext cx="1638532" cy="38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3515C6-3373-E449-B1D2-5C713C4EF2C3}"/>
              </a:ext>
            </a:extLst>
          </p:cNvPr>
          <p:cNvSpPr txBox="1"/>
          <p:nvPr/>
        </p:nvSpPr>
        <p:spPr>
          <a:xfrm>
            <a:off x="10259122" y="2784162"/>
            <a:ext cx="109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Diffusion field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544E58-06EF-4841-92A9-9767BCC5ED55}"/>
              </a:ext>
            </a:extLst>
          </p:cNvPr>
          <p:cNvCxnSpPr>
            <a:cxnSpLocks/>
          </p:cNvCxnSpPr>
          <p:nvPr/>
        </p:nvCxnSpPr>
        <p:spPr>
          <a:xfrm flipH="1">
            <a:off x="8352263" y="1293541"/>
            <a:ext cx="613317" cy="53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DD649E-7FC0-524E-9339-66AFADCFE08C}"/>
              </a:ext>
            </a:extLst>
          </p:cNvPr>
          <p:cNvSpPr txBox="1"/>
          <p:nvPr/>
        </p:nvSpPr>
        <p:spPr>
          <a:xfrm>
            <a:off x="8932127" y="910198"/>
            <a:ext cx="221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Diffusivity coefficient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8A8070-0198-574A-B26C-2EE60110DDD4}"/>
              </a:ext>
            </a:extLst>
          </p:cNvPr>
          <p:cNvSpPr txBox="1"/>
          <p:nvPr/>
        </p:nvSpPr>
        <p:spPr>
          <a:xfrm>
            <a:off x="2608805" y="4261040"/>
            <a:ext cx="755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that wind magnitude and diffusivity coefficient are constant in space.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C1515E68-DE01-FE49-A3F3-07BD358DC86A}"/>
              </a:ext>
            </a:extLst>
          </p:cNvPr>
          <p:cNvSpPr/>
          <p:nvPr/>
        </p:nvSpPr>
        <p:spPr>
          <a:xfrm>
            <a:off x="3635295" y="1792172"/>
            <a:ext cx="356839" cy="1093207"/>
          </a:xfrm>
          <a:prstGeom prst="lef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F75EB79-27C6-FA43-93D5-51ED6809B0B4}"/>
              </a:ext>
            </a:extLst>
          </p:cNvPr>
          <p:cNvSpPr/>
          <p:nvPr/>
        </p:nvSpPr>
        <p:spPr>
          <a:xfrm>
            <a:off x="9144000" y="1751234"/>
            <a:ext cx="144968" cy="1207621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0B78DA-E71C-3F44-AFF2-BECF4544E21D}"/>
              </a:ext>
            </a:extLst>
          </p:cNvPr>
          <p:cNvSpPr txBox="1"/>
          <p:nvPr/>
        </p:nvSpPr>
        <p:spPr>
          <a:xfrm>
            <a:off x="1750741" y="3278459"/>
            <a:ext cx="115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E310A88-58E9-6846-AA8A-6C50399B507B}"/>
              </a:ext>
            </a:extLst>
          </p:cNvPr>
          <p:cNvCxnSpPr/>
          <p:nvPr/>
        </p:nvCxnSpPr>
        <p:spPr>
          <a:xfrm rot="10800000" flipV="1">
            <a:off x="2051824" y="2724460"/>
            <a:ext cx="1668966" cy="78839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7BB998-C509-A044-8321-020BD5D13065}"/>
                  </a:ext>
                </a:extLst>
              </p:cNvPr>
              <p:cNvSpPr txBox="1"/>
              <p:nvPr/>
            </p:nvSpPr>
            <p:spPr>
              <a:xfrm>
                <a:off x="4601726" y="4688226"/>
                <a:ext cx="30769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7BB998-C509-A044-8321-020BD5D13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726" y="4688226"/>
                <a:ext cx="3076933" cy="369332"/>
              </a:xfrm>
              <a:prstGeom prst="rect">
                <a:avLst/>
              </a:prstGeom>
              <a:blipFill>
                <a:blip r:embed="rId4"/>
                <a:stretch>
                  <a:fillRect r="-204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138E52-B71F-6F49-BBE8-879AE8BAD6C9}"/>
                  </a:ext>
                </a:extLst>
              </p:cNvPr>
              <p:cNvSpPr txBox="1"/>
              <p:nvPr/>
            </p:nvSpPr>
            <p:spPr>
              <a:xfrm>
                <a:off x="4784618" y="5290002"/>
                <a:ext cx="3030317" cy="508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lim>
                          </m:limLow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d>
                        <m:dPr>
                          <m:begChr m:val="‖"/>
                          <m:endChr m:val="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d>
                        <m:dPr>
                          <m:begChr m:val=""/>
                          <m:endChr m:val="‖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138E52-B71F-6F49-BBE8-879AE8BAD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618" y="5290002"/>
                <a:ext cx="3030317" cy="508985"/>
              </a:xfrm>
              <a:prstGeom prst="rect">
                <a:avLst/>
              </a:prstGeom>
              <a:blipFill>
                <a:blip r:embed="rId5"/>
                <a:stretch>
                  <a:fillRect l="-1674" t="-117073" r="-11715" b="-15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AF6499-B0C1-1E4C-832B-E980EA6DAF4F}"/>
                  </a:ext>
                </a:extLst>
              </p:cNvPr>
              <p:cNvSpPr txBox="1"/>
              <p:nvPr/>
            </p:nvSpPr>
            <p:spPr>
              <a:xfrm>
                <a:off x="3827081" y="6356183"/>
                <a:ext cx="4945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AF6499-B0C1-1E4C-832B-E980EA6DA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081" y="6356183"/>
                <a:ext cx="4945392" cy="276999"/>
              </a:xfrm>
              <a:prstGeom prst="rect">
                <a:avLst/>
              </a:prstGeom>
              <a:blipFill>
                <a:blip r:embed="rId6"/>
                <a:stretch>
                  <a:fillRect l="-512" r="-102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E55099-4B44-EE4C-A71F-5F990DEAA5FB}"/>
                  </a:ext>
                </a:extLst>
              </p:cNvPr>
              <p:cNvSpPr txBox="1"/>
              <p:nvPr/>
            </p:nvSpPr>
            <p:spPr>
              <a:xfrm>
                <a:off x="2608805" y="5972579"/>
                <a:ext cx="7913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E55099-4B44-EE4C-A71F-5F990DEAA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805" y="5972579"/>
                <a:ext cx="7913577" cy="276999"/>
              </a:xfrm>
              <a:prstGeom prst="rect">
                <a:avLst/>
              </a:prstGeom>
              <a:blipFill>
                <a:blip r:embed="rId7"/>
                <a:stretch>
                  <a:fillRect l="-640" r="-32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6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3140-8841-5445-963E-AAEB5DD1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everything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C86D8-6613-A94B-B794-C57506DD33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54161"/>
                <a:ext cx="10806113" cy="510381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1- </a:t>
                </a:r>
                <a:r>
                  <a:rPr lang="en-US" sz="2600" dirty="0"/>
                  <a:t>Initialize and collect some data 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2- Estimate A:</a:t>
                </a:r>
              </a:p>
              <a:p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3- Estimation Step :</a:t>
                </a:r>
              </a:p>
              <a:p>
                <a:pPr marL="0" indent="0">
                  <a:buNone/>
                </a:pPr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   Update transition matrix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/>
                  <a:t>. 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4- Prediction Step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600" b="0" dirty="0"/>
              </a:p>
              <a:p>
                <a:pPr marL="0" indent="0">
                  <a:buNone/>
                </a:pPr>
                <a:r>
                  <a:rPr lang="en-US" sz="2600" dirty="0"/>
                  <a:t>5- Repeat 3-4 ‘K’ times.</a:t>
                </a:r>
              </a:p>
              <a:p>
                <a:pPr marL="0" indent="0">
                  <a:buNone/>
                </a:pPr>
                <a:r>
                  <a:rPr lang="en-US" sz="2600" dirty="0"/>
                  <a:t>6- Design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600" dirty="0"/>
                  <a:t> (In progress)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C86D8-6613-A94B-B794-C57506DD33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54161"/>
                <a:ext cx="10806113" cy="5103813"/>
              </a:xfrm>
              <a:blipFill>
                <a:blip r:embed="rId2"/>
                <a:stretch>
                  <a:fillRect l="-587" t="-2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271C296-F110-1D4A-BCE7-63317E69A178}"/>
              </a:ext>
            </a:extLst>
          </p:cNvPr>
          <p:cNvSpPr txBox="1"/>
          <p:nvPr/>
        </p:nvSpPr>
        <p:spPr>
          <a:xfrm>
            <a:off x="5069500" y="3471028"/>
            <a:ext cx="117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BFF2F-0BA5-2244-911C-88045F8D1806}"/>
              </a:ext>
            </a:extLst>
          </p:cNvPr>
          <p:cNvSpPr txBox="1"/>
          <p:nvPr/>
        </p:nvSpPr>
        <p:spPr>
          <a:xfrm>
            <a:off x="6783534" y="3471028"/>
            <a:ext cx="117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correction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C449FC-109D-C849-AF85-3F48604336F8}"/>
              </a:ext>
            </a:extLst>
          </p:cNvPr>
          <p:cNvSpPr/>
          <p:nvPr/>
        </p:nvSpPr>
        <p:spPr>
          <a:xfrm>
            <a:off x="8534404" y="2057280"/>
            <a:ext cx="2530792" cy="3566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Kalman gain provides optimum way to combine prediction with error assuming Gaussian process noise.</a:t>
            </a:r>
          </a:p>
        </p:txBody>
      </p:sp>
    </p:spTree>
    <p:extLst>
      <p:ext uri="{BB962C8B-B14F-4D97-AF65-F5344CB8AC3E}">
        <p14:creationId xmlns:p14="http://schemas.microsoft.com/office/powerpoint/2010/main" val="726301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5DD3-D10A-BA43-A51E-F9A88AE0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9407BE9-6D1D-7944-9624-AAF7BB3D1B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025955"/>
              </p:ext>
            </p:extLst>
          </p:nvPr>
        </p:nvGraphicFramePr>
        <p:xfrm>
          <a:off x="838200" y="1825624"/>
          <a:ext cx="10515600" cy="385394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409576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02384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887833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16042816"/>
                    </a:ext>
                  </a:extLst>
                </a:gridCol>
              </a:tblGrid>
              <a:tr h="5553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Generalizability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Quick &amp; Easy to deploy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387685"/>
                  </a:ext>
                </a:extLst>
              </a:tr>
              <a:tr h="555371">
                <a:tc>
                  <a:txBody>
                    <a:bodyPr/>
                    <a:lstStyle/>
                    <a:p>
                      <a:r>
                        <a:rPr lang="en-US" dirty="0"/>
                        <a:t>Simplified model obtained from ideal assumptions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05471"/>
                  </a:ext>
                </a:extLst>
              </a:tr>
              <a:tr h="555371">
                <a:tc>
                  <a:txBody>
                    <a:bodyPr/>
                    <a:lstStyle/>
                    <a:p>
                      <a:r>
                        <a:rPr lang="en-US" dirty="0"/>
                        <a:t>Extremely complex Models that require geographical &amp; weather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630117"/>
                  </a:ext>
                </a:extLst>
              </a:tr>
              <a:tr h="555371">
                <a:tc>
                  <a:txBody>
                    <a:bodyPr/>
                    <a:lstStyle/>
                    <a:p>
                      <a:r>
                        <a:rPr lang="en-US" dirty="0"/>
                        <a:t>Steady state Plume (conc. fixed over time)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301924"/>
                  </a:ext>
                </a:extLst>
              </a:tr>
              <a:tr h="555371">
                <a:tc>
                  <a:txBody>
                    <a:bodyPr/>
                    <a:lstStyle/>
                    <a:p>
                      <a:r>
                        <a:rPr lang="en-US" dirty="0"/>
                        <a:t>Source Localization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039816"/>
                  </a:ext>
                </a:extLst>
              </a:tr>
            </a:tbl>
          </a:graphicData>
        </a:graphic>
      </p:graphicFrame>
      <p:sp>
        <p:nvSpPr>
          <p:cNvPr id="8" name="Multiply 7">
            <a:extLst>
              <a:ext uri="{FF2B5EF4-FFF2-40B4-BE49-F238E27FC236}">
                <a16:creationId xmlns:a16="http://schemas.microsoft.com/office/drawing/2014/main" id="{3313585C-026B-094F-92BC-302FA2030912}"/>
              </a:ext>
            </a:extLst>
          </p:cNvPr>
          <p:cNvSpPr/>
          <p:nvPr/>
        </p:nvSpPr>
        <p:spPr>
          <a:xfrm>
            <a:off x="3825240" y="2636520"/>
            <a:ext cx="548640" cy="5146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6AC230BB-2821-7C43-86E0-45CD2BE9E9C5}"/>
              </a:ext>
            </a:extLst>
          </p:cNvPr>
          <p:cNvSpPr/>
          <p:nvPr/>
        </p:nvSpPr>
        <p:spPr>
          <a:xfrm>
            <a:off x="6827520" y="2636520"/>
            <a:ext cx="548640" cy="5146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7755900D-9B14-2F44-917C-5C7567BB929E}"/>
              </a:ext>
            </a:extLst>
          </p:cNvPr>
          <p:cNvSpPr/>
          <p:nvPr/>
        </p:nvSpPr>
        <p:spPr>
          <a:xfrm>
            <a:off x="9631680" y="3746878"/>
            <a:ext cx="548640" cy="5146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>
            <a:extLst>
              <a:ext uri="{FF2B5EF4-FFF2-40B4-BE49-F238E27FC236}">
                <a16:creationId xmlns:a16="http://schemas.microsoft.com/office/drawing/2014/main" id="{F419EC6D-D4C7-0B47-B86C-032E56F962CA}"/>
              </a:ext>
            </a:extLst>
          </p:cNvPr>
          <p:cNvSpPr/>
          <p:nvPr/>
        </p:nvSpPr>
        <p:spPr>
          <a:xfrm>
            <a:off x="3825240" y="4495800"/>
            <a:ext cx="548640" cy="5146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D79A2DE4-FB17-AA44-A742-531E3D4B79F4}"/>
              </a:ext>
            </a:extLst>
          </p:cNvPr>
          <p:cNvSpPr/>
          <p:nvPr/>
        </p:nvSpPr>
        <p:spPr>
          <a:xfrm>
            <a:off x="6827520" y="4495800"/>
            <a:ext cx="548640" cy="5146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C0D866-5011-714F-A495-07E59B9A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80" y="2676521"/>
            <a:ext cx="548640" cy="4746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71E711-307C-2148-AB37-46EBAEF6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0" y="3658452"/>
            <a:ext cx="548640" cy="4746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865C09-E214-5E42-8C32-41C8CFF88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40" y="3624063"/>
            <a:ext cx="548640" cy="474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2AA9D9-691F-944A-A32D-1BE8DB04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80" y="4619903"/>
            <a:ext cx="548640" cy="474666"/>
          </a:xfrm>
          <a:prstGeom prst="rect">
            <a:avLst/>
          </a:prstGeom>
        </p:spPr>
      </p:pic>
      <p:sp>
        <p:nvSpPr>
          <p:cNvPr id="17" name="Minus 16">
            <a:extLst>
              <a:ext uri="{FF2B5EF4-FFF2-40B4-BE49-F238E27FC236}">
                <a16:creationId xmlns:a16="http://schemas.microsoft.com/office/drawing/2014/main" id="{9695EB8E-3D76-FE45-ADE3-D0DF48139220}"/>
              </a:ext>
            </a:extLst>
          </p:cNvPr>
          <p:cNvSpPr/>
          <p:nvPr/>
        </p:nvSpPr>
        <p:spPr>
          <a:xfrm>
            <a:off x="3703320" y="5288280"/>
            <a:ext cx="716280" cy="29984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>
            <a:extLst>
              <a:ext uri="{FF2B5EF4-FFF2-40B4-BE49-F238E27FC236}">
                <a16:creationId xmlns:a16="http://schemas.microsoft.com/office/drawing/2014/main" id="{B8F32CEF-FDBD-474B-ABF7-4665705F4E75}"/>
              </a:ext>
            </a:extLst>
          </p:cNvPr>
          <p:cNvSpPr/>
          <p:nvPr/>
        </p:nvSpPr>
        <p:spPr>
          <a:xfrm>
            <a:off x="6797040" y="5288280"/>
            <a:ext cx="716280" cy="29984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>
            <a:extLst>
              <a:ext uri="{FF2B5EF4-FFF2-40B4-BE49-F238E27FC236}">
                <a16:creationId xmlns:a16="http://schemas.microsoft.com/office/drawing/2014/main" id="{EFE3ACFB-CDF1-4E49-88B2-3595BC7F9409}"/>
              </a:ext>
            </a:extLst>
          </p:cNvPr>
          <p:cNvSpPr/>
          <p:nvPr/>
        </p:nvSpPr>
        <p:spPr>
          <a:xfrm>
            <a:off x="9532620" y="5278401"/>
            <a:ext cx="716280" cy="29984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5C805C-BDAA-8842-A425-E511ED2E5B8D}"/>
              </a:ext>
            </a:extLst>
          </p:cNvPr>
          <p:cNvSpPr txBox="1"/>
          <p:nvPr/>
        </p:nvSpPr>
        <p:spPr>
          <a:xfrm>
            <a:off x="838200" y="585216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few works incorporate drone constraints with a time-varying plume and design an end-to-end system and evaluate over field experiment.</a:t>
            </a:r>
          </a:p>
        </p:txBody>
      </p:sp>
    </p:spTree>
    <p:extLst>
      <p:ext uri="{BB962C8B-B14F-4D97-AF65-F5344CB8AC3E}">
        <p14:creationId xmlns:p14="http://schemas.microsoft.com/office/powerpoint/2010/main" val="12711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1635-C3DA-0B4D-A4A6-CEBB7644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Evaluate performance of purely Data-driven method(1) and Model-based method(2) with experimental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BD6A-D927-7B4A-992C-14EAAA62F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1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E5B6-CC9B-C840-B826-0497BEA2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5" name="Content Placeholder 4" descr="A picture containing smoke, train, steam, engine&#10;&#10;Description automatically generated">
            <a:extLst>
              <a:ext uri="{FF2B5EF4-FFF2-40B4-BE49-F238E27FC236}">
                <a16:creationId xmlns:a16="http://schemas.microsoft.com/office/drawing/2014/main" id="{6503ED06-AC8E-414B-AF63-26731C0D9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1731363"/>
            <a:ext cx="6042212" cy="3796259"/>
          </a:xfrm>
        </p:spPr>
      </p:pic>
      <p:pic>
        <p:nvPicPr>
          <p:cNvPr id="7" name="Picture 6" descr="A picture containing indoor, bird, table&#10;&#10;Description automatically generated">
            <a:extLst>
              <a:ext uri="{FF2B5EF4-FFF2-40B4-BE49-F238E27FC236}">
                <a16:creationId xmlns:a16="http://schemas.microsoft.com/office/drawing/2014/main" id="{90F80E7E-931A-F84A-A350-1F68FDF38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640" y="5692097"/>
            <a:ext cx="3006725" cy="770738"/>
          </a:xfrm>
          <a:prstGeom prst="rect">
            <a:avLst/>
          </a:prstGeom>
        </p:spPr>
      </p:pic>
      <p:pic>
        <p:nvPicPr>
          <p:cNvPr id="6" name="Picture 5" descr="A bridge over a body of water&#10;&#10;Description automatically generated">
            <a:extLst>
              <a:ext uri="{FF2B5EF4-FFF2-40B4-BE49-F238E27FC236}">
                <a16:creationId xmlns:a16="http://schemas.microsoft.com/office/drawing/2014/main" id="{F69A343E-B544-7A47-AC65-E6721BEA2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2" y="1731363"/>
            <a:ext cx="5661088" cy="3796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502F7A-CEB9-EE40-B8A0-063DD21B8C6B}"/>
              </a:ext>
            </a:extLst>
          </p:cNvPr>
          <p:cNvSpPr txBox="1"/>
          <p:nvPr/>
        </p:nvSpPr>
        <p:spPr>
          <a:xfrm>
            <a:off x="403434" y="5708134"/>
            <a:ext cx="533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Smoke plume from chemical fire at Deer Park</a:t>
            </a:r>
          </a:p>
        </p:txBody>
      </p:sp>
    </p:spTree>
    <p:extLst>
      <p:ext uri="{BB962C8B-B14F-4D97-AF65-F5344CB8AC3E}">
        <p14:creationId xmlns:p14="http://schemas.microsoft.com/office/powerpoint/2010/main" val="2444198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B01F-1225-4241-923A-9B6AB126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8695B-9358-3646-84CA-6DF543C1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17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Thorny Island Dataset (1982-84)</a:t>
            </a:r>
          </a:p>
          <a:p>
            <a:r>
              <a:rPr lang="en-US" dirty="0"/>
              <a:t>Instantaneous gas source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Different group of sensors recorded data for different trials</a:t>
            </a:r>
          </a:p>
          <a:p>
            <a:pPr marL="0" indent="0">
              <a:buNone/>
            </a:pPr>
            <a:r>
              <a:rPr lang="en-US" dirty="0"/>
              <a:t>Per second conc. Data recorded</a:t>
            </a:r>
          </a:p>
        </p:txBody>
      </p:sp>
      <p:pic>
        <p:nvPicPr>
          <p:cNvPr id="5" name="Picture 4" descr="A picture containing boat, text, large, ship&#10;&#10;Description automatically generated">
            <a:extLst>
              <a:ext uri="{FF2B5EF4-FFF2-40B4-BE49-F238E27FC236}">
                <a16:creationId xmlns:a16="http://schemas.microsoft.com/office/drawing/2014/main" id="{4A4BD34B-53E2-B34C-8A65-EAE893857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080" y="761999"/>
            <a:ext cx="3886199" cy="5075851"/>
          </a:xfrm>
          <a:prstGeom prst="rect">
            <a:avLst/>
          </a:prstGeom>
        </p:spPr>
      </p:pic>
      <p:pic>
        <p:nvPicPr>
          <p:cNvPr id="7" name="Picture 6" descr="A picture containing yellow, mirror, window, water&#10;&#10;Description automatically generated">
            <a:extLst>
              <a:ext uri="{FF2B5EF4-FFF2-40B4-BE49-F238E27FC236}">
                <a16:creationId xmlns:a16="http://schemas.microsoft.com/office/drawing/2014/main" id="{68D3D5FB-4E51-3F4F-9C73-2D22A6709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143" y="2773680"/>
            <a:ext cx="2809240" cy="303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54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A4B0-3636-A543-B12E-521316C5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Evaluate Prediction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0684-070A-0D4E-A9C1-651FDC046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not extrapolate sensor data (40-50 positions) in space. Evaluation performed at true values only.</a:t>
            </a:r>
          </a:p>
          <a:p>
            <a:endParaRPr lang="en-US" dirty="0"/>
          </a:p>
          <a:p>
            <a:r>
              <a:rPr lang="en-US" dirty="0"/>
              <a:t>Use all measured values at one time instance to predict the next.</a:t>
            </a:r>
          </a:p>
          <a:p>
            <a:endParaRPr lang="en-US" dirty="0"/>
          </a:p>
          <a:p>
            <a:r>
              <a:rPr lang="en-US" dirty="0"/>
              <a:t>Performance metric :</a:t>
            </a:r>
          </a:p>
          <a:p>
            <a:pPr lvl="1"/>
            <a:r>
              <a:rPr lang="en-US" dirty="0"/>
              <a:t>%False Negative</a:t>
            </a:r>
          </a:p>
          <a:p>
            <a:pPr lvl="1"/>
            <a:r>
              <a:rPr lang="en-US" dirty="0"/>
              <a:t>%False Positive</a:t>
            </a:r>
          </a:p>
          <a:p>
            <a:pPr lvl="1"/>
            <a:r>
              <a:rPr lang="en-US" dirty="0"/>
              <a:t>Log Error Norm[1] </a:t>
            </a:r>
          </a:p>
          <a:p>
            <a:pPr lvl="1"/>
            <a:r>
              <a:rPr lang="en-US" dirty="0"/>
              <a:t>Still looking for better metric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A7804E-22BE-5141-93CE-7331E0B1055E}"/>
                  </a:ext>
                </a:extLst>
              </p:cNvPr>
              <p:cNvSpPr txBox="1"/>
              <p:nvPr/>
            </p:nvSpPr>
            <p:spPr>
              <a:xfrm>
                <a:off x="5039635" y="4693920"/>
                <a:ext cx="3523529" cy="1167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A7804E-22BE-5141-93CE-7331E0B10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635" y="4693920"/>
                <a:ext cx="3523529" cy="1167179"/>
              </a:xfrm>
              <a:prstGeom prst="rect">
                <a:avLst/>
              </a:prstGeom>
              <a:blipFill>
                <a:blip r:embed="rId2"/>
                <a:stretch>
                  <a:fillRect l="-719" t="-25806" b="-46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21E70C-6D71-9C40-AEA8-7F1E3AC7459D}"/>
                  </a:ext>
                </a:extLst>
              </p:cNvPr>
              <p:cNvSpPr txBox="1"/>
              <p:nvPr/>
            </p:nvSpPr>
            <p:spPr>
              <a:xfrm>
                <a:off x="9081684" y="4908177"/>
                <a:ext cx="27906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sensor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𝑚𝑒𝑎𝑠𝑢𝑟𝑒𝑚𝑒𝑛𝑡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𝑠𝑒𝑛𝑠𝑜𝑟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21E70C-6D71-9C40-AEA8-7F1E3AC7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684" y="4908177"/>
                <a:ext cx="2790636" cy="738664"/>
              </a:xfrm>
              <a:prstGeom prst="rect">
                <a:avLst/>
              </a:prstGeom>
              <a:blipFill>
                <a:blip r:embed="rId3"/>
                <a:stretch>
                  <a:fillRect l="-905" t="-1667" r="-45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AA3290-4B70-3744-8125-23FA043078ED}"/>
              </a:ext>
            </a:extLst>
          </p:cNvPr>
          <p:cNvSpPr txBox="1"/>
          <p:nvPr/>
        </p:nvSpPr>
        <p:spPr>
          <a:xfrm>
            <a:off x="640080" y="6364019"/>
            <a:ext cx="11064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 : Schmehl, Kerrie J., Sue Ellen Haupt, and Michael J. </a:t>
            </a:r>
            <a:r>
              <a:rPr lang="en-US" sz="1100" dirty="0" err="1"/>
              <a:t>Pavolonis</a:t>
            </a:r>
            <a:r>
              <a:rPr lang="en-US" sz="1100" dirty="0"/>
              <a:t>. "A genetic algorithm variational approach to data assimilation and application to volcanic emissions." </a:t>
            </a:r>
            <a:r>
              <a:rPr lang="en-US" sz="1100" i="1" dirty="0"/>
              <a:t>Pure and applied geophysics</a:t>
            </a:r>
            <a:r>
              <a:rPr lang="en-US" sz="1100" dirty="0"/>
              <a:t> 169.3 (2012): 519-537.</a:t>
            </a:r>
          </a:p>
        </p:txBody>
      </p:sp>
    </p:spTree>
    <p:extLst>
      <p:ext uri="{BB962C8B-B14F-4D97-AF65-F5344CB8AC3E}">
        <p14:creationId xmlns:p14="http://schemas.microsoft.com/office/powerpoint/2010/main" val="1615479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7D67-D18D-FB4B-89B3-2B9E2B8D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E1FB08E-8EFD-F14C-A55D-E76542B15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119346"/>
            <a:ext cx="6362700" cy="4953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3CF654-5CAB-8940-817E-B5F9144179B6}"/>
              </a:ext>
            </a:extLst>
          </p:cNvPr>
          <p:cNvSpPr/>
          <p:nvPr/>
        </p:nvSpPr>
        <p:spPr>
          <a:xfrm>
            <a:off x="4053840" y="5062653"/>
            <a:ext cx="182880" cy="624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2D8FC5-DB12-DE4A-ABF1-0F78A6EDA95E}"/>
              </a:ext>
            </a:extLst>
          </p:cNvPr>
          <p:cNvSpPr/>
          <p:nvPr/>
        </p:nvSpPr>
        <p:spPr>
          <a:xfrm>
            <a:off x="6421755" y="4929582"/>
            <a:ext cx="18288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8D5054-12E4-1348-9C92-BF8FB98AA175}"/>
              </a:ext>
            </a:extLst>
          </p:cNvPr>
          <p:cNvSpPr/>
          <p:nvPr/>
        </p:nvSpPr>
        <p:spPr>
          <a:xfrm>
            <a:off x="8774430" y="4221480"/>
            <a:ext cx="182880" cy="1493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982DC2-EB02-DF4D-A522-32442D672E91}"/>
              </a:ext>
            </a:extLst>
          </p:cNvPr>
          <p:cNvSpPr txBox="1"/>
          <p:nvPr/>
        </p:nvSpPr>
        <p:spPr>
          <a:xfrm>
            <a:off x="9784080" y="1749186"/>
            <a:ext cx="1905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% Error over the time window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purely data-driven has an addition offset of first 50—60 samples needed to construct Hankel Matrix.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63B40A-2271-1A44-9AF1-3E600F8C1D11}"/>
              </a:ext>
            </a:extLst>
          </p:cNvPr>
          <p:cNvSpPr/>
          <p:nvPr/>
        </p:nvSpPr>
        <p:spPr>
          <a:xfrm>
            <a:off x="3619500" y="5745480"/>
            <a:ext cx="1059180" cy="3268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Trial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CAA3D-3380-3D42-9D82-DF7DDD0AADC0}"/>
              </a:ext>
            </a:extLst>
          </p:cNvPr>
          <p:cNvSpPr/>
          <p:nvPr/>
        </p:nvSpPr>
        <p:spPr>
          <a:xfrm>
            <a:off x="5892165" y="5745480"/>
            <a:ext cx="1059180" cy="3268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Trial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ACCFE1-88DB-584F-A44E-18289B591B00}"/>
              </a:ext>
            </a:extLst>
          </p:cNvPr>
          <p:cNvSpPr/>
          <p:nvPr/>
        </p:nvSpPr>
        <p:spPr>
          <a:xfrm>
            <a:off x="8164830" y="5730240"/>
            <a:ext cx="1059180" cy="3268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Trial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AC2F30-2F5B-D244-BCAD-AE37C72FEA56}"/>
              </a:ext>
            </a:extLst>
          </p:cNvPr>
          <p:cNvSpPr/>
          <p:nvPr/>
        </p:nvSpPr>
        <p:spPr>
          <a:xfrm>
            <a:off x="4886802" y="5745480"/>
            <a:ext cx="435292" cy="430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02BA49-B778-914A-BE22-65E8FAF393E8}"/>
              </a:ext>
            </a:extLst>
          </p:cNvPr>
          <p:cNvSpPr/>
          <p:nvPr/>
        </p:nvSpPr>
        <p:spPr>
          <a:xfrm>
            <a:off x="7222808" y="5745480"/>
            <a:ext cx="435292" cy="430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9FEAB1-A046-1A43-9E21-3FF32FFD82D0}"/>
              </a:ext>
            </a:extLst>
          </p:cNvPr>
          <p:cNvSpPr/>
          <p:nvPr/>
        </p:nvSpPr>
        <p:spPr>
          <a:xfrm>
            <a:off x="7222808" y="1513285"/>
            <a:ext cx="717232" cy="177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3597C-A0D4-E949-890A-7D8DB9785EB4}"/>
              </a:ext>
            </a:extLst>
          </p:cNvPr>
          <p:cNvSpPr/>
          <p:nvPr/>
        </p:nvSpPr>
        <p:spPr>
          <a:xfrm>
            <a:off x="7222808" y="1749186"/>
            <a:ext cx="747712" cy="216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5A6B2-B7A3-2444-AF0B-4AAD3232D979}"/>
              </a:ext>
            </a:extLst>
          </p:cNvPr>
          <p:cNvSpPr txBox="1"/>
          <p:nvPr/>
        </p:nvSpPr>
        <p:spPr>
          <a:xfrm>
            <a:off x="7940040" y="1426020"/>
            <a:ext cx="1059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Data-Driven</a:t>
            </a:r>
          </a:p>
          <a:p>
            <a:endParaRPr lang="en-US" sz="1200" dirty="0"/>
          </a:p>
          <a:p>
            <a:r>
              <a:rPr lang="en-US" sz="1200" dirty="0"/>
              <a:t>Model-based</a:t>
            </a:r>
          </a:p>
        </p:txBody>
      </p:sp>
    </p:spTree>
    <p:extLst>
      <p:ext uri="{BB962C8B-B14F-4D97-AF65-F5344CB8AC3E}">
        <p14:creationId xmlns:p14="http://schemas.microsoft.com/office/powerpoint/2010/main" val="2726874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B6A2-6951-3C44-98EF-66A3748A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941EC8-9A98-BA47-8618-0C58E3664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5277" y="1947545"/>
            <a:ext cx="5491765" cy="4351338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20030A0-6435-3C41-BC39-57137E28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947545"/>
            <a:ext cx="5600700" cy="426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A280403-EF6A-6E4D-BF97-4F6DFD659988}"/>
              </a:ext>
            </a:extLst>
          </p:cNvPr>
          <p:cNvSpPr/>
          <p:nvPr/>
        </p:nvSpPr>
        <p:spPr>
          <a:xfrm>
            <a:off x="1493520" y="5516880"/>
            <a:ext cx="152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>
            <a:extLst>
              <a:ext uri="{FF2B5EF4-FFF2-40B4-BE49-F238E27FC236}">
                <a16:creationId xmlns:a16="http://schemas.microsoft.com/office/drawing/2014/main" id="{1D69AE7D-6238-8746-B910-656A5001D7FF}"/>
              </a:ext>
            </a:extLst>
          </p:cNvPr>
          <p:cNvSpPr/>
          <p:nvPr/>
        </p:nvSpPr>
        <p:spPr>
          <a:xfrm>
            <a:off x="3489960" y="5836920"/>
            <a:ext cx="198120" cy="45719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811EA-7DD2-3E43-A6E0-17534327F6C7}"/>
              </a:ext>
            </a:extLst>
          </p:cNvPr>
          <p:cNvSpPr/>
          <p:nvPr/>
        </p:nvSpPr>
        <p:spPr>
          <a:xfrm>
            <a:off x="5562600" y="5791200"/>
            <a:ext cx="198120" cy="106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0E577-E345-5249-B733-A49F34CC897A}"/>
              </a:ext>
            </a:extLst>
          </p:cNvPr>
          <p:cNvSpPr/>
          <p:nvPr/>
        </p:nvSpPr>
        <p:spPr>
          <a:xfrm>
            <a:off x="7471689" y="5127702"/>
            <a:ext cx="152400" cy="7924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D5CE26-4CBA-164E-AF83-1B983FB79810}"/>
              </a:ext>
            </a:extLst>
          </p:cNvPr>
          <p:cNvSpPr/>
          <p:nvPr/>
        </p:nvSpPr>
        <p:spPr>
          <a:xfrm>
            <a:off x="9509760" y="4609542"/>
            <a:ext cx="167640" cy="1310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13DF1E-49EF-2140-A884-7B9C06E56B65}"/>
              </a:ext>
            </a:extLst>
          </p:cNvPr>
          <p:cNvSpPr/>
          <p:nvPr/>
        </p:nvSpPr>
        <p:spPr>
          <a:xfrm>
            <a:off x="11589462" y="3699231"/>
            <a:ext cx="129540" cy="2209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684B25-D0B1-2B47-9F83-6968BBE03385}"/>
              </a:ext>
            </a:extLst>
          </p:cNvPr>
          <p:cNvSpPr/>
          <p:nvPr/>
        </p:nvSpPr>
        <p:spPr>
          <a:xfrm>
            <a:off x="1112520" y="5958840"/>
            <a:ext cx="490728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Trial 1                           Trial 2                              Trial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AA778-9E02-6846-9BF6-3B7C2265932F}"/>
              </a:ext>
            </a:extLst>
          </p:cNvPr>
          <p:cNvSpPr/>
          <p:nvPr/>
        </p:nvSpPr>
        <p:spPr>
          <a:xfrm>
            <a:off x="7056120" y="5939809"/>
            <a:ext cx="490728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Trial 1                           Trial 2                              Trial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0528E4-F735-4949-AF38-3807F4943C03}"/>
              </a:ext>
            </a:extLst>
          </p:cNvPr>
          <p:cNvSpPr/>
          <p:nvPr/>
        </p:nvSpPr>
        <p:spPr>
          <a:xfrm>
            <a:off x="4022408" y="2427685"/>
            <a:ext cx="717232" cy="177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EC2BF6-54FD-0E40-832A-B4B89115A119}"/>
              </a:ext>
            </a:extLst>
          </p:cNvPr>
          <p:cNvSpPr/>
          <p:nvPr/>
        </p:nvSpPr>
        <p:spPr>
          <a:xfrm>
            <a:off x="4022408" y="2663586"/>
            <a:ext cx="747712" cy="216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3A0DD6-7544-244E-B09A-BC21A6ADC97A}"/>
              </a:ext>
            </a:extLst>
          </p:cNvPr>
          <p:cNvSpPr txBox="1"/>
          <p:nvPr/>
        </p:nvSpPr>
        <p:spPr>
          <a:xfrm>
            <a:off x="4739640" y="2340420"/>
            <a:ext cx="1059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Data-Driven</a:t>
            </a:r>
          </a:p>
          <a:p>
            <a:endParaRPr lang="en-US" sz="1200" dirty="0"/>
          </a:p>
          <a:p>
            <a:r>
              <a:rPr lang="en-US" sz="1200" dirty="0"/>
              <a:t>Model-based</a:t>
            </a:r>
          </a:p>
        </p:txBody>
      </p:sp>
    </p:spTree>
    <p:extLst>
      <p:ext uri="{BB962C8B-B14F-4D97-AF65-F5344CB8AC3E}">
        <p14:creationId xmlns:p14="http://schemas.microsoft.com/office/powerpoint/2010/main" val="3133142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5A82-CAFF-3A4A-8470-8087A7E8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57BD43-1BCD-2D47-9BFF-E7103926B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917247"/>
            <a:ext cx="5840730" cy="4349068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8299354-95F3-6E40-9F96-51E35EE0B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544" y="243205"/>
            <a:ext cx="5226286" cy="41463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3D6013-201F-D041-96BB-AAB63351BFA1}"/>
              </a:ext>
            </a:extLst>
          </p:cNvPr>
          <p:cNvSpPr txBox="1"/>
          <p:nvPr/>
        </p:nvSpPr>
        <p:spPr>
          <a:xfrm>
            <a:off x="6217922" y="4587240"/>
            <a:ext cx="5654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data-driven method doesn’t anticipate the impact generated by one sensor on the other in future.</a:t>
            </a:r>
          </a:p>
          <a:p>
            <a:endParaRPr lang="en-US" dirty="0"/>
          </a:p>
          <a:p>
            <a:r>
              <a:rPr lang="en-US" dirty="0"/>
              <a:t>The model-based exploits spatial connectivity while extrapolating in time.</a:t>
            </a:r>
          </a:p>
        </p:txBody>
      </p:sp>
    </p:spTree>
    <p:extLst>
      <p:ext uri="{BB962C8B-B14F-4D97-AF65-F5344CB8AC3E}">
        <p14:creationId xmlns:p14="http://schemas.microsoft.com/office/powerpoint/2010/main" val="2926390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D625-DDC5-2142-ABF7-5855E510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Future Objectives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06410-870A-234A-B831-CAD2E17C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the feedback loop to adaptively sample using drone.</a:t>
            </a:r>
          </a:p>
          <a:p>
            <a:endParaRPr lang="en-US" dirty="0"/>
          </a:p>
          <a:p>
            <a:r>
              <a:rPr lang="en-US" dirty="0"/>
              <a:t>Evaluate the performance over different initializations.</a:t>
            </a:r>
          </a:p>
          <a:p>
            <a:endParaRPr lang="en-US" dirty="0"/>
          </a:p>
          <a:p>
            <a:r>
              <a:rPr lang="en-US" dirty="0"/>
              <a:t>Revisit Spatial Extrapolation/State estimation.</a:t>
            </a:r>
          </a:p>
        </p:txBody>
      </p:sp>
    </p:spTree>
    <p:extLst>
      <p:ext uri="{BB962C8B-B14F-4D97-AF65-F5344CB8AC3E}">
        <p14:creationId xmlns:p14="http://schemas.microsoft.com/office/powerpoint/2010/main" val="191044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BEF9-F7CD-A041-8C1E-156E89AC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after the event?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C0C0ED-DF4E-FA4F-8F8B-260070DD7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5550" y="1690688"/>
            <a:ext cx="6562090" cy="2790180"/>
          </a:xfrm>
        </p:spPr>
      </p:pic>
      <p:pic>
        <p:nvPicPr>
          <p:cNvPr id="7" name="Picture 6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9A3EE723-49A0-EE4B-9688-D758C913E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135" y="4480868"/>
            <a:ext cx="6766506" cy="16313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D89D7B-1AD5-0E46-8074-E5065A6EE86B}"/>
              </a:ext>
            </a:extLst>
          </p:cNvPr>
          <p:cNvSpPr txBox="1"/>
          <p:nvPr/>
        </p:nvSpPr>
        <p:spPr>
          <a:xfrm>
            <a:off x="196769" y="6433209"/>
            <a:ext cx="1178187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National Research Council 2003. Tracking and Predicting the Atmospheric Dispersion of Hazardous Material Releases: Implications for Homeland Security. Washington, DC: The National Academies Press.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1C2EEB-B7C2-994B-AD15-898C1269BC34}"/>
              </a:ext>
            </a:extLst>
          </p:cNvPr>
          <p:cNvSpPr txBox="1"/>
          <p:nvPr/>
        </p:nvSpPr>
        <p:spPr>
          <a:xfrm>
            <a:off x="289367" y="2165701"/>
            <a:ext cx="4595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Hazardous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Quickly spreads (~Kilometers in few minutes)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Immediate first response : 0-2 Hours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5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16F0-8198-104B-B5A2-15D6D8A7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survey using drone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1AD2-B2D4-7842-862B-A4DC64A0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 </a:t>
            </a:r>
          </a:p>
          <a:p>
            <a:r>
              <a:rPr lang="en-US" dirty="0"/>
              <a:t>Reliable</a:t>
            </a:r>
          </a:p>
          <a:p>
            <a:r>
              <a:rPr lang="en-US" dirty="0"/>
              <a:t>Generalizable</a:t>
            </a:r>
          </a:p>
          <a:p>
            <a:r>
              <a:rPr lang="en-US" dirty="0"/>
              <a:t>Easy to deploy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Discussion of previous work after problem formulation.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0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B34E22-C282-FA4B-A604-FED10A4A0AA7}"/>
              </a:ext>
            </a:extLst>
          </p:cNvPr>
          <p:cNvSpPr txBox="1"/>
          <p:nvPr/>
        </p:nvSpPr>
        <p:spPr>
          <a:xfrm>
            <a:off x="569626" y="359764"/>
            <a:ext cx="7015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System Description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B0C50-A967-7942-8FDD-A9494211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05B7-87E0-47A6-8FC8-6B95D04BEEFE}" type="slidenum">
              <a:rPr lang="en-US" smtClean="0"/>
              <a:t>5</a:t>
            </a:fld>
            <a:endParaRPr lang="en-US"/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F6A654BF-EEDA-BA4B-97FE-5142F147F6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06" y="5086770"/>
            <a:ext cx="1219582" cy="12195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FB4D9E-9539-2048-8BA6-2B752F6CC5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7"/>
          <a:stretch/>
        </p:blipFill>
        <p:spPr>
          <a:xfrm>
            <a:off x="3063839" y="4124496"/>
            <a:ext cx="1361196" cy="9179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5FAC0D-5929-2940-B328-9CE4243810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7"/>
          <a:stretch/>
        </p:blipFill>
        <p:spPr>
          <a:xfrm>
            <a:off x="4284878" y="4672622"/>
            <a:ext cx="1070756" cy="7221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C536338-B7F3-1A4B-A7FB-BCD50ABAE148}"/>
              </a:ext>
            </a:extLst>
          </p:cNvPr>
          <p:cNvSpPr txBox="1"/>
          <p:nvPr/>
        </p:nvSpPr>
        <p:spPr>
          <a:xfrm>
            <a:off x="3535182" y="6109056"/>
            <a:ext cx="141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889E17-B33A-6C4C-9A54-EC58C18511B6}"/>
              </a:ext>
            </a:extLst>
          </p:cNvPr>
          <p:cNvSpPr/>
          <p:nvPr/>
        </p:nvSpPr>
        <p:spPr>
          <a:xfrm>
            <a:off x="3535182" y="1172628"/>
            <a:ext cx="8485200" cy="2760036"/>
          </a:xfrm>
          <a:prstGeom prst="rect">
            <a:avLst/>
          </a:prstGeom>
          <a:noFill/>
          <a:ln w="66675" cmpd="sng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BBB7E9-C453-0A45-87FE-440BC3FF225E}"/>
              </a:ext>
            </a:extLst>
          </p:cNvPr>
          <p:cNvSpPr/>
          <p:nvPr/>
        </p:nvSpPr>
        <p:spPr>
          <a:xfrm>
            <a:off x="357908" y="2421433"/>
            <a:ext cx="2686468" cy="416193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Gas Sensing Drone</a:t>
            </a:r>
          </a:p>
          <a:p>
            <a:pPr algn="ctr"/>
            <a:endParaRPr lang="en-US" sz="16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Baskerville SemiBold" panose="02020502070401020303" pitchFamily="18" charset="0"/>
              </a:rPr>
              <a:t>Initialize from GCS</a:t>
            </a:r>
          </a:p>
          <a:p>
            <a:endParaRPr lang="en-US" sz="1600" b="1" dirty="0">
              <a:solidFill>
                <a:schemeClr val="accent5">
                  <a:lumMod val="50000"/>
                </a:schemeClr>
              </a:solidFill>
              <a:latin typeface="+mj-lt"/>
              <a:ea typeface="Baskerville SemiBold" panose="02020502070401020303" pitchFamily="18" charset="0"/>
            </a:endParaRPr>
          </a:p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Baskerville SemiBold" panose="02020502070401020303" pitchFamily="18" charset="0"/>
              </a:rPr>
              <a:t>Equipped with Gas Sensors </a:t>
            </a:r>
          </a:p>
          <a:p>
            <a:endParaRPr lang="en-US" sz="1600" b="1" dirty="0">
              <a:solidFill>
                <a:schemeClr val="accent5">
                  <a:lumMod val="50000"/>
                </a:schemeClr>
              </a:solidFill>
              <a:latin typeface="+mj-lt"/>
              <a:ea typeface="Baskerville SemiBold" panose="02020502070401020303" pitchFamily="18" charset="0"/>
            </a:endParaRPr>
          </a:p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Baskerville SemiBold" panose="02020502070401020303" pitchFamily="18" charset="0"/>
              </a:rPr>
              <a:t>Gas Sensors are point sensors.</a:t>
            </a:r>
          </a:p>
          <a:p>
            <a:endParaRPr lang="en-US" sz="1600" b="1" dirty="0">
              <a:solidFill>
                <a:schemeClr val="accent5">
                  <a:lumMod val="50000"/>
                </a:schemeClr>
              </a:solidFill>
              <a:latin typeface="+mj-lt"/>
              <a:ea typeface="Baskerville SemiBold" panose="02020502070401020303" pitchFamily="18" charset="0"/>
            </a:endParaRPr>
          </a:p>
          <a:p>
            <a:pPr algn="ctr"/>
            <a:endParaRPr lang="en-US" b="1" dirty="0">
              <a:latin typeface="Baskerville SemiBold" panose="02020502070401020303" pitchFamily="18" charset="0"/>
              <a:ea typeface="Baskerville SemiBold" panose="02020502070401020303" pitchFamily="18" charset="0"/>
            </a:endParaRPr>
          </a:p>
          <a:p>
            <a:pPr algn="ctr"/>
            <a:endParaRPr lang="en-US" b="1" dirty="0">
              <a:latin typeface="Baskerville SemiBold" panose="02020502070401020303" pitchFamily="18" charset="0"/>
              <a:ea typeface="Baskerville SemiBold" panose="02020502070401020303" pitchFamily="18" charset="0"/>
            </a:endParaRPr>
          </a:p>
          <a:p>
            <a:pPr algn="ctr"/>
            <a:endParaRPr lang="en-US" b="1" dirty="0">
              <a:latin typeface="Baskerville SemiBold" panose="02020502070401020303" pitchFamily="18" charset="0"/>
              <a:ea typeface="Baskerville SemiBold" panose="02020502070401020303" pitchFamily="18" charset="0"/>
            </a:endParaRPr>
          </a:p>
          <a:p>
            <a:pPr algn="ctr"/>
            <a:endParaRPr lang="en-US" b="1" dirty="0">
              <a:latin typeface="Baskerville SemiBold" panose="02020502070401020303" pitchFamily="18" charset="0"/>
              <a:ea typeface="Baskerville SemiBold" panose="02020502070401020303" pitchFamily="18" charset="0"/>
            </a:endParaRPr>
          </a:p>
          <a:p>
            <a:pPr algn="ctr"/>
            <a:endParaRPr lang="en-US" b="1" dirty="0">
              <a:latin typeface="Baskerville SemiBold" panose="02020502070401020303" pitchFamily="18" charset="0"/>
              <a:ea typeface="Baskerville SemiBold" panose="02020502070401020303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9D2A771-B6DA-9143-9B90-1792E8F37FB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7"/>
          <a:stretch/>
        </p:blipFill>
        <p:spPr>
          <a:xfrm>
            <a:off x="4431965" y="4184297"/>
            <a:ext cx="812623" cy="548025"/>
          </a:xfrm>
          <a:prstGeom prst="rect">
            <a:avLst/>
          </a:prstGeom>
        </p:spPr>
      </p:pic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DD86085-DFB2-C145-A1C1-AE4161605F38}"/>
              </a:ext>
            </a:extLst>
          </p:cNvPr>
          <p:cNvSpPr/>
          <p:nvPr/>
        </p:nvSpPr>
        <p:spPr>
          <a:xfrm>
            <a:off x="3684013" y="1332422"/>
            <a:ext cx="2554715" cy="24056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Spatial Range</a:t>
            </a:r>
          </a:p>
          <a:p>
            <a:endParaRPr lang="en-US" sz="1600" b="1" dirty="0">
              <a:solidFill>
                <a:schemeClr val="accent1"/>
              </a:solidFill>
              <a:latin typeface="+mj-lt"/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Contains Plume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Average wind speed is also known.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Aharoni" panose="020F0502020204030204" pitchFamily="34" charset="0"/>
              <a:ea typeface="Baskerville SemiBold" panose="02020502070401020303" pitchFamily="18" charset="0"/>
              <a:cs typeface="Aharoni" panose="020F0502020204030204" pitchFamily="34" charset="0"/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Source location in Known.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199BCC6-6670-E947-81BF-794FCF323E9F}"/>
              </a:ext>
            </a:extLst>
          </p:cNvPr>
          <p:cNvSpPr/>
          <p:nvPr/>
        </p:nvSpPr>
        <p:spPr>
          <a:xfrm>
            <a:off x="9252435" y="4037642"/>
            <a:ext cx="2686468" cy="25597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Plume</a:t>
            </a:r>
          </a:p>
          <a:p>
            <a:pPr algn="ctr"/>
            <a:endParaRPr lang="en-US" sz="16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Plume : conc. &gt; Safe threshold conc.</a:t>
            </a:r>
          </a:p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Single Emission Source</a:t>
            </a:r>
          </a:p>
          <a:p>
            <a:endParaRPr lang="en-US" sz="1600" b="1" dirty="0">
              <a:solidFill>
                <a:schemeClr val="accent5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Moving</a:t>
            </a:r>
            <a:endParaRPr lang="en-US" sz="16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18DC78F-A41B-BB4C-9FAF-4721BC02DA94}"/>
              </a:ext>
            </a:extLst>
          </p:cNvPr>
          <p:cNvGraphicFramePr>
            <a:graphicFrameLocks noGrp="1"/>
          </p:cNvGraphicFramePr>
          <p:nvPr/>
        </p:nvGraphicFramePr>
        <p:xfrm>
          <a:off x="428645" y="4843455"/>
          <a:ext cx="25400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065116967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1574956661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3140922868"/>
                    </a:ext>
                  </a:extLst>
                </a:gridCol>
              </a:tblGrid>
              <a:tr h="331385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57660"/>
                  </a:ext>
                </a:extLst>
              </a:tr>
              <a:tr h="331385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40284"/>
                  </a:ext>
                </a:extLst>
              </a:tr>
              <a:tr h="331385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209264"/>
                  </a:ext>
                </a:extLst>
              </a:tr>
              <a:tr h="331385"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73466"/>
                  </a:ext>
                </a:extLst>
              </a:tr>
            </a:tbl>
          </a:graphicData>
        </a:graphic>
      </p:graphicFrame>
      <p:pic>
        <p:nvPicPr>
          <p:cNvPr id="6" name="Picture 5" descr="A close up of a building&#10;&#10;Description automatically generated">
            <a:extLst>
              <a:ext uri="{FF2B5EF4-FFF2-40B4-BE49-F238E27FC236}">
                <a16:creationId xmlns:a16="http://schemas.microsoft.com/office/drawing/2014/main" id="{FEB82D6B-1915-114A-B2C7-2817947A7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6574" y="1957418"/>
            <a:ext cx="552605" cy="1544044"/>
          </a:xfrm>
          <a:prstGeom prst="rect">
            <a:avLst/>
          </a:prstGeom>
        </p:spPr>
      </p:pic>
      <p:pic>
        <p:nvPicPr>
          <p:cNvPr id="8" name="Picture 7" descr="A close up of a sunset&#10;&#10;Description automatically generated">
            <a:extLst>
              <a:ext uri="{FF2B5EF4-FFF2-40B4-BE49-F238E27FC236}">
                <a16:creationId xmlns:a16="http://schemas.microsoft.com/office/drawing/2014/main" id="{FF9A89E0-2ED9-2D45-9936-DAF6A3FA72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6000"/>
                    </a14:imgEffect>
                    <a14:imgEffect>
                      <a14:colorTemperature colorTemp="5239"/>
                    </a14:imgEffect>
                    <a14:imgEffect>
                      <a14:saturation sat="143000"/>
                    </a14:imgEffect>
                    <a14:imgEffect>
                      <a14:brightnessContrast contrast="-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2179" y="1332422"/>
            <a:ext cx="3937000" cy="1473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669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3131"/>
    </mc:Choice>
    <mc:Fallback xmlns="">
      <p:transition advTm="9313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971A-C6DF-344F-B980-A012FB2A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Plume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ECDC969-501B-C44E-B69A-CBB30275482B}"/>
              </a:ext>
            </a:extLst>
          </p:cNvPr>
          <p:cNvSpPr/>
          <p:nvPr/>
        </p:nvSpPr>
        <p:spPr>
          <a:xfrm>
            <a:off x="1386840" y="2484120"/>
            <a:ext cx="1889760" cy="128016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9CA9F54-594B-8A4B-A8E0-9957B2BF6781}"/>
              </a:ext>
            </a:extLst>
          </p:cNvPr>
          <p:cNvSpPr/>
          <p:nvPr/>
        </p:nvSpPr>
        <p:spPr>
          <a:xfrm>
            <a:off x="1630680" y="2910840"/>
            <a:ext cx="1173480" cy="4267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5A4D0-8BDC-5A4E-B53B-B777436C9666}"/>
              </a:ext>
            </a:extLst>
          </p:cNvPr>
          <p:cNvSpPr txBox="1"/>
          <p:nvPr/>
        </p:nvSpPr>
        <p:spPr>
          <a:xfrm>
            <a:off x="1386840" y="4006334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Snapshot at some time t</a:t>
            </a:r>
            <a:r>
              <a:rPr lang="en-US" dirty="0"/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15F7DE-CC07-E04F-9F5A-91A78EF9EE6B}"/>
              </a:ext>
            </a:extLst>
          </p:cNvPr>
          <p:cNvSpPr/>
          <p:nvPr/>
        </p:nvSpPr>
        <p:spPr>
          <a:xfrm>
            <a:off x="3977640" y="2499360"/>
            <a:ext cx="1889760" cy="128016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132D685-F529-D84C-BE71-08C8DDEF5054}"/>
              </a:ext>
            </a:extLst>
          </p:cNvPr>
          <p:cNvSpPr/>
          <p:nvPr/>
        </p:nvSpPr>
        <p:spPr>
          <a:xfrm>
            <a:off x="4221480" y="2926080"/>
            <a:ext cx="1173480" cy="4267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F392FB-5046-FD4F-95D2-03E4586E8AD7}"/>
              </a:ext>
            </a:extLst>
          </p:cNvPr>
          <p:cNvCxnSpPr/>
          <p:nvPr/>
        </p:nvCxnSpPr>
        <p:spPr>
          <a:xfrm flipV="1">
            <a:off x="4815840" y="2484120"/>
            <a:ext cx="0" cy="128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9354F2-F95A-7A4A-9A51-1D0E6DA493B4}"/>
              </a:ext>
            </a:extLst>
          </p:cNvPr>
          <p:cNvCxnSpPr/>
          <p:nvPr/>
        </p:nvCxnSpPr>
        <p:spPr>
          <a:xfrm flipV="1">
            <a:off x="5120640" y="2499360"/>
            <a:ext cx="0" cy="128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88F008-F794-284D-B6A8-308E02850EE9}"/>
              </a:ext>
            </a:extLst>
          </p:cNvPr>
          <p:cNvCxnSpPr/>
          <p:nvPr/>
        </p:nvCxnSpPr>
        <p:spPr>
          <a:xfrm flipV="1">
            <a:off x="5364480" y="2514600"/>
            <a:ext cx="0" cy="128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E987B9-3306-BB42-ADB1-BC011B258380}"/>
              </a:ext>
            </a:extLst>
          </p:cNvPr>
          <p:cNvCxnSpPr/>
          <p:nvPr/>
        </p:nvCxnSpPr>
        <p:spPr>
          <a:xfrm flipV="1">
            <a:off x="5623560" y="2529840"/>
            <a:ext cx="0" cy="128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690AF4-80E9-B742-9012-BAD6833676FD}"/>
              </a:ext>
            </a:extLst>
          </p:cNvPr>
          <p:cNvCxnSpPr/>
          <p:nvPr/>
        </p:nvCxnSpPr>
        <p:spPr>
          <a:xfrm flipV="1">
            <a:off x="4572000" y="2514600"/>
            <a:ext cx="0" cy="128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F650F2-1053-514A-A749-59B98A006232}"/>
              </a:ext>
            </a:extLst>
          </p:cNvPr>
          <p:cNvCxnSpPr/>
          <p:nvPr/>
        </p:nvCxnSpPr>
        <p:spPr>
          <a:xfrm flipV="1">
            <a:off x="4328160" y="2514600"/>
            <a:ext cx="0" cy="128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26C19B-EEF8-6647-8A57-2E0D9AD7AFA7}"/>
              </a:ext>
            </a:extLst>
          </p:cNvPr>
          <p:cNvCxnSpPr/>
          <p:nvPr/>
        </p:nvCxnSpPr>
        <p:spPr>
          <a:xfrm>
            <a:off x="3977640" y="2697480"/>
            <a:ext cx="1889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1D357F-0070-3C43-93A9-069C88F9E661}"/>
              </a:ext>
            </a:extLst>
          </p:cNvPr>
          <p:cNvCxnSpPr/>
          <p:nvPr/>
        </p:nvCxnSpPr>
        <p:spPr>
          <a:xfrm>
            <a:off x="4008120" y="2941320"/>
            <a:ext cx="1889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7E8079-4253-8742-B334-9579E2517C29}"/>
              </a:ext>
            </a:extLst>
          </p:cNvPr>
          <p:cNvCxnSpPr/>
          <p:nvPr/>
        </p:nvCxnSpPr>
        <p:spPr>
          <a:xfrm>
            <a:off x="3992880" y="3230880"/>
            <a:ext cx="1889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8E30F2-C2DB-CB42-A0A1-C5477FE8A7DA}"/>
              </a:ext>
            </a:extLst>
          </p:cNvPr>
          <p:cNvCxnSpPr/>
          <p:nvPr/>
        </p:nvCxnSpPr>
        <p:spPr>
          <a:xfrm>
            <a:off x="3992880" y="3444240"/>
            <a:ext cx="1889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42B46F-4A27-954E-848C-5CEF56BB0620}"/>
              </a:ext>
            </a:extLst>
          </p:cNvPr>
          <p:cNvCxnSpPr/>
          <p:nvPr/>
        </p:nvCxnSpPr>
        <p:spPr>
          <a:xfrm>
            <a:off x="3992880" y="3611880"/>
            <a:ext cx="1889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A23976-74F2-4241-A81F-2887AB89507B}"/>
              </a:ext>
            </a:extLst>
          </p:cNvPr>
          <p:cNvSpPr txBox="1"/>
          <p:nvPr/>
        </p:nvSpPr>
        <p:spPr>
          <a:xfrm>
            <a:off x="3977639" y="3945373"/>
            <a:ext cx="2118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Discretized Snapshot at some time t : 2D Matrix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3FAC41-34CB-7A4D-A2BD-49CCE5EDA312}"/>
                  </a:ext>
                </a:extLst>
              </p:cNvPr>
              <p:cNvSpPr txBox="1"/>
              <p:nvPr/>
            </p:nvSpPr>
            <p:spPr>
              <a:xfrm>
                <a:off x="7421880" y="1953692"/>
                <a:ext cx="421975" cy="2950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3FAC41-34CB-7A4D-A2BD-49CCE5EDA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880" y="1953692"/>
                <a:ext cx="421975" cy="2950616"/>
              </a:xfrm>
              <a:prstGeom prst="rect">
                <a:avLst/>
              </a:prstGeom>
              <a:blipFill>
                <a:blip r:embed="rId2"/>
                <a:stretch>
                  <a:fillRect b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540A8B-4674-0143-9BC0-BCC8A1CD2BF4}"/>
              </a:ext>
            </a:extLst>
          </p:cNvPr>
          <p:cNvCxnSpPr>
            <a:cxnSpLocks/>
          </p:cNvCxnSpPr>
          <p:nvPr/>
        </p:nvCxnSpPr>
        <p:spPr>
          <a:xfrm>
            <a:off x="3489960" y="3154680"/>
            <a:ext cx="335279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A88530-BE02-5C46-95EA-B86D854CF6E1}"/>
              </a:ext>
            </a:extLst>
          </p:cNvPr>
          <p:cNvCxnSpPr>
            <a:cxnSpLocks/>
          </p:cNvCxnSpPr>
          <p:nvPr/>
        </p:nvCxnSpPr>
        <p:spPr>
          <a:xfrm>
            <a:off x="6202680" y="3108960"/>
            <a:ext cx="990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F212C4-51C2-0F40-A073-2C72A97FB682}"/>
              </a:ext>
            </a:extLst>
          </p:cNvPr>
          <p:cNvSpPr txBox="1"/>
          <p:nvPr/>
        </p:nvSpPr>
        <p:spPr>
          <a:xfrm>
            <a:off x="6309360" y="511862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of the system at time ‘t’</a:t>
            </a:r>
          </a:p>
        </p:txBody>
      </p:sp>
    </p:spTree>
    <p:extLst>
      <p:ext uri="{BB962C8B-B14F-4D97-AF65-F5344CB8AC3E}">
        <p14:creationId xmlns:p14="http://schemas.microsoft.com/office/powerpoint/2010/main" val="297297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A3EE-432D-2A45-8820-F1ECE6C9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D16A-D228-4F48-8911-97557D52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30" y="1814926"/>
            <a:ext cx="8452509" cy="489055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8941C7-1E6F-9646-92C4-699E37B2FD65}"/>
              </a:ext>
            </a:extLst>
          </p:cNvPr>
          <p:cNvGraphicFramePr>
            <a:graphicFrameLocks noGrp="1"/>
          </p:cNvGraphicFramePr>
          <p:nvPr/>
        </p:nvGraphicFramePr>
        <p:xfrm>
          <a:off x="7555993" y="225904"/>
          <a:ext cx="4284232" cy="4094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9200">
                  <a:extLst>
                    <a:ext uri="{9D8B030D-6E8A-4147-A177-3AD203B41FA5}">
                      <a16:colId xmlns:a16="http://schemas.microsoft.com/office/drawing/2014/main" val="3125537779"/>
                    </a:ext>
                  </a:extLst>
                </a:gridCol>
                <a:gridCol w="723688">
                  <a:extLst>
                    <a:ext uri="{9D8B030D-6E8A-4147-A177-3AD203B41FA5}">
                      <a16:colId xmlns:a16="http://schemas.microsoft.com/office/drawing/2014/main" val="2079265411"/>
                    </a:ext>
                  </a:extLst>
                </a:gridCol>
                <a:gridCol w="1037600">
                  <a:extLst>
                    <a:ext uri="{9D8B030D-6E8A-4147-A177-3AD203B41FA5}">
                      <a16:colId xmlns:a16="http://schemas.microsoft.com/office/drawing/2014/main" val="732889163"/>
                    </a:ext>
                  </a:extLst>
                </a:gridCol>
                <a:gridCol w="642615">
                  <a:extLst>
                    <a:ext uri="{9D8B030D-6E8A-4147-A177-3AD203B41FA5}">
                      <a16:colId xmlns:a16="http://schemas.microsoft.com/office/drawing/2014/main" val="490101874"/>
                    </a:ext>
                  </a:extLst>
                </a:gridCol>
                <a:gridCol w="521129">
                  <a:extLst>
                    <a:ext uri="{9D8B030D-6E8A-4147-A177-3AD203B41FA5}">
                      <a16:colId xmlns:a16="http://schemas.microsoft.com/office/drawing/2014/main" val="2050728145"/>
                    </a:ext>
                  </a:extLst>
                </a:gridCol>
              </a:tblGrid>
              <a:tr h="409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848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AE3AD4-E0C7-A24B-9B47-EBAC3B6B2FDA}"/>
              </a:ext>
            </a:extLst>
          </p:cNvPr>
          <p:cNvCxnSpPr>
            <a:cxnSpLocks/>
          </p:cNvCxnSpPr>
          <p:nvPr/>
        </p:nvCxnSpPr>
        <p:spPr>
          <a:xfrm flipV="1">
            <a:off x="7555994" y="647682"/>
            <a:ext cx="0" cy="265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xplosion 2 9">
            <a:extLst>
              <a:ext uri="{FF2B5EF4-FFF2-40B4-BE49-F238E27FC236}">
                <a16:creationId xmlns:a16="http://schemas.microsoft.com/office/drawing/2014/main" id="{3E37B3CC-9151-0945-8CC1-AEBB862CADED}"/>
              </a:ext>
            </a:extLst>
          </p:cNvPr>
          <p:cNvSpPr/>
          <p:nvPr/>
        </p:nvSpPr>
        <p:spPr>
          <a:xfrm>
            <a:off x="7205528" y="925637"/>
            <a:ext cx="614732" cy="619709"/>
          </a:xfrm>
          <a:prstGeom prst="irregularSeal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CCEB13-14EB-3D44-BB69-84F36EEA30D2}"/>
              </a:ext>
            </a:extLst>
          </p:cNvPr>
          <p:cNvCxnSpPr/>
          <p:nvPr/>
        </p:nvCxnSpPr>
        <p:spPr>
          <a:xfrm flipV="1">
            <a:off x="8913305" y="636426"/>
            <a:ext cx="0" cy="394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7C09FBC-4C72-1947-A47E-0FD6D07536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7"/>
          <a:stretch/>
        </p:blipFill>
        <p:spPr>
          <a:xfrm>
            <a:off x="8357865" y="887210"/>
            <a:ext cx="533843" cy="360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702000-58DA-0B41-900B-ACFAC8DCDB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7"/>
          <a:stretch/>
        </p:blipFill>
        <p:spPr>
          <a:xfrm>
            <a:off x="8202672" y="1257079"/>
            <a:ext cx="533843" cy="360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99243C-9E61-8343-9574-9FB7EF72708B}"/>
                  </a:ext>
                </a:extLst>
              </p:cNvPr>
              <p:cNvSpPr txBox="1"/>
              <p:nvPr/>
            </p:nvSpPr>
            <p:spPr>
              <a:xfrm>
                <a:off x="8646669" y="701763"/>
                <a:ext cx="1250792" cy="857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99243C-9E61-8343-9574-9FB7EF7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669" y="701763"/>
                <a:ext cx="1250792" cy="857607"/>
              </a:xfrm>
              <a:prstGeom prst="rect">
                <a:avLst/>
              </a:prstGeom>
              <a:blipFill>
                <a:blip r:embed="rId3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C74BF2-0B61-764A-856A-435FD4DD3EE4}"/>
                  </a:ext>
                </a:extLst>
              </p:cNvPr>
              <p:cNvSpPr txBox="1"/>
              <p:nvPr/>
            </p:nvSpPr>
            <p:spPr>
              <a:xfrm>
                <a:off x="8646669" y="1650365"/>
                <a:ext cx="1262205" cy="1003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C74BF2-0B61-764A-856A-435FD4DD3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669" y="1650365"/>
                <a:ext cx="1262205" cy="1003608"/>
              </a:xfrm>
              <a:prstGeom prst="rect">
                <a:avLst/>
              </a:prstGeom>
              <a:blipFill>
                <a:blip r:embed="rId4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8063BB-5F15-6548-BC9B-7F8D8040E200}"/>
                  </a:ext>
                </a:extLst>
              </p:cNvPr>
              <p:cNvSpPr txBox="1"/>
              <p:nvPr/>
            </p:nvSpPr>
            <p:spPr>
              <a:xfrm>
                <a:off x="9891228" y="594929"/>
                <a:ext cx="1250792" cy="857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8063BB-5F15-6548-BC9B-7F8D8040E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228" y="594929"/>
                <a:ext cx="1250792" cy="857607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E9501F-23F7-954D-87BE-36D1647C31E7}"/>
                  </a:ext>
                </a:extLst>
              </p:cNvPr>
              <p:cNvSpPr txBox="1"/>
              <p:nvPr/>
            </p:nvSpPr>
            <p:spPr>
              <a:xfrm>
                <a:off x="9923600" y="1543531"/>
                <a:ext cx="1262205" cy="1003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E9501F-23F7-954D-87BE-36D1647C3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600" y="1543531"/>
                <a:ext cx="1262205" cy="1003608"/>
              </a:xfrm>
              <a:prstGeom prst="rect">
                <a:avLst/>
              </a:prstGeom>
              <a:blipFill>
                <a:blip r:embed="rId6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9140F6-B632-F04F-8167-9F896E4244F5}"/>
                  </a:ext>
                </a:extLst>
              </p:cNvPr>
              <p:cNvSpPr txBox="1"/>
              <p:nvPr/>
            </p:nvSpPr>
            <p:spPr>
              <a:xfrm>
                <a:off x="10801141" y="644611"/>
                <a:ext cx="1631985" cy="857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9140F6-B632-F04F-8167-9F896E424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141" y="644611"/>
                <a:ext cx="1631985" cy="857607"/>
              </a:xfrm>
              <a:prstGeom prst="rect">
                <a:avLst/>
              </a:prstGeom>
              <a:blipFill>
                <a:blip r:embed="rId7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282A3F-59ED-564D-A158-56E51BC3C06A}"/>
                  </a:ext>
                </a:extLst>
              </p:cNvPr>
              <p:cNvSpPr txBox="1"/>
              <p:nvPr/>
            </p:nvSpPr>
            <p:spPr>
              <a:xfrm>
                <a:off x="10759995" y="1684208"/>
                <a:ext cx="1696618" cy="1003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282A3F-59ED-564D-A158-56E51BC3C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995" y="1684208"/>
                <a:ext cx="1696618" cy="1003608"/>
              </a:xfrm>
              <a:prstGeom prst="rect">
                <a:avLst/>
              </a:prstGeom>
              <a:blipFill>
                <a:blip r:embed="rId8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CACEFBB-F559-A444-BCC4-3087307DD5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936814"/>
              </p:ext>
            </p:extLst>
          </p:nvPr>
        </p:nvGraphicFramePr>
        <p:xfrm>
          <a:off x="457200" y="2181076"/>
          <a:ext cx="9671817" cy="3152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75873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A3EE-432D-2A45-8820-F1ECE6C9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8941C7-1E6F-9646-92C4-699E37B2FD65}"/>
              </a:ext>
            </a:extLst>
          </p:cNvPr>
          <p:cNvGraphicFramePr>
            <a:graphicFrameLocks noGrp="1"/>
          </p:cNvGraphicFramePr>
          <p:nvPr/>
        </p:nvGraphicFramePr>
        <p:xfrm>
          <a:off x="7555993" y="225904"/>
          <a:ext cx="4284232" cy="4094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9200">
                  <a:extLst>
                    <a:ext uri="{9D8B030D-6E8A-4147-A177-3AD203B41FA5}">
                      <a16:colId xmlns:a16="http://schemas.microsoft.com/office/drawing/2014/main" val="3125537779"/>
                    </a:ext>
                  </a:extLst>
                </a:gridCol>
                <a:gridCol w="723688">
                  <a:extLst>
                    <a:ext uri="{9D8B030D-6E8A-4147-A177-3AD203B41FA5}">
                      <a16:colId xmlns:a16="http://schemas.microsoft.com/office/drawing/2014/main" val="2079265411"/>
                    </a:ext>
                  </a:extLst>
                </a:gridCol>
                <a:gridCol w="1037600">
                  <a:extLst>
                    <a:ext uri="{9D8B030D-6E8A-4147-A177-3AD203B41FA5}">
                      <a16:colId xmlns:a16="http://schemas.microsoft.com/office/drawing/2014/main" val="732889163"/>
                    </a:ext>
                  </a:extLst>
                </a:gridCol>
                <a:gridCol w="642615">
                  <a:extLst>
                    <a:ext uri="{9D8B030D-6E8A-4147-A177-3AD203B41FA5}">
                      <a16:colId xmlns:a16="http://schemas.microsoft.com/office/drawing/2014/main" val="490101874"/>
                    </a:ext>
                  </a:extLst>
                </a:gridCol>
                <a:gridCol w="521129">
                  <a:extLst>
                    <a:ext uri="{9D8B030D-6E8A-4147-A177-3AD203B41FA5}">
                      <a16:colId xmlns:a16="http://schemas.microsoft.com/office/drawing/2014/main" val="2050728145"/>
                    </a:ext>
                  </a:extLst>
                </a:gridCol>
              </a:tblGrid>
              <a:tr h="409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848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AE3AD4-E0C7-A24B-9B47-EBAC3B6B2FDA}"/>
              </a:ext>
            </a:extLst>
          </p:cNvPr>
          <p:cNvCxnSpPr>
            <a:cxnSpLocks/>
          </p:cNvCxnSpPr>
          <p:nvPr/>
        </p:nvCxnSpPr>
        <p:spPr>
          <a:xfrm flipV="1">
            <a:off x="7555994" y="647682"/>
            <a:ext cx="0" cy="265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xplosion 2 9">
            <a:extLst>
              <a:ext uri="{FF2B5EF4-FFF2-40B4-BE49-F238E27FC236}">
                <a16:creationId xmlns:a16="http://schemas.microsoft.com/office/drawing/2014/main" id="{3E37B3CC-9151-0945-8CC1-AEBB862CADED}"/>
              </a:ext>
            </a:extLst>
          </p:cNvPr>
          <p:cNvSpPr/>
          <p:nvPr/>
        </p:nvSpPr>
        <p:spPr>
          <a:xfrm>
            <a:off x="7205528" y="925637"/>
            <a:ext cx="614732" cy="619709"/>
          </a:xfrm>
          <a:prstGeom prst="irregularSeal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CCEB13-14EB-3D44-BB69-84F36EEA30D2}"/>
              </a:ext>
            </a:extLst>
          </p:cNvPr>
          <p:cNvCxnSpPr/>
          <p:nvPr/>
        </p:nvCxnSpPr>
        <p:spPr>
          <a:xfrm flipV="1">
            <a:off x="8913305" y="636426"/>
            <a:ext cx="0" cy="394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7C09FBC-4C72-1947-A47E-0FD6D07536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7"/>
          <a:stretch/>
        </p:blipFill>
        <p:spPr>
          <a:xfrm>
            <a:off x="8357865" y="887210"/>
            <a:ext cx="533843" cy="360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702000-58DA-0B41-900B-ACFAC8DCD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7"/>
          <a:stretch/>
        </p:blipFill>
        <p:spPr>
          <a:xfrm>
            <a:off x="8202672" y="1257079"/>
            <a:ext cx="533843" cy="360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99243C-9E61-8343-9574-9FB7EF72708B}"/>
                  </a:ext>
                </a:extLst>
              </p:cNvPr>
              <p:cNvSpPr txBox="1"/>
              <p:nvPr/>
            </p:nvSpPr>
            <p:spPr>
              <a:xfrm>
                <a:off x="8646669" y="701763"/>
                <a:ext cx="1250792" cy="857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99243C-9E61-8343-9574-9FB7EF7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669" y="701763"/>
                <a:ext cx="1250792" cy="857607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C74BF2-0B61-764A-856A-435FD4DD3EE4}"/>
                  </a:ext>
                </a:extLst>
              </p:cNvPr>
              <p:cNvSpPr txBox="1"/>
              <p:nvPr/>
            </p:nvSpPr>
            <p:spPr>
              <a:xfrm>
                <a:off x="8646669" y="1650365"/>
                <a:ext cx="1262205" cy="1003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C74BF2-0B61-764A-856A-435FD4DD3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669" y="1650365"/>
                <a:ext cx="1262205" cy="1003608"/>
              </a:xfrm>
              <a:prstGeom prst="rect">
                <a:avLst/>
              </a:prstGeom>
              <a:blipFill>
                <a:blip r:embed="rId5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8063BB-5F15-6548-BC9B-7F8D8040E200}"/>
                  </a:ext>
                </a:extLst>
              </p:cNvPr>
              <p:cNvSpPr txBox="1"/>
              <p:nvPr/>
            </p:nvSpPr>
            <p:spPr>
              <a:xfrm>
                <a:off x="9891228" y="594929"/>
                <a:ext cx="1250792" cy="857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8063BB-5F15-6548-BC9B-7F8D8040E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228" y="594929"/>
                <a:ext cx="1250792" cy="857607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E9501F-23F7-954D-87BE-36D1647C31E7}"/>
                  </a:ext>
                </a:extLst>
              </p:cNvPr>
              <p:cNvSpPr txBox="1"/>
              <p:nvPr/>
            </p:nvSpPr>
            <p:spPr>
              <a:xfrm>
                <a:off x="9923600" y="1543531"/>
                <a:ext cx="1262205" cy="1003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E9501F-23F7-954D-87BE-36D1647C3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600" y="1543531"/>
                <a:ext cx="1262205" cy="1003608"/>
              </a:xfrm>
              <a:prstGeom prst="rect">
                <a:avLst/>
              </a:prstGeom>
              <a:blipFill>
                <a:blip r:embed="rId7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9140F6-B632-F04F-8167-9F896E4244F5}"/>
                  </a:ext>
                </a:extLst>
              </p:cNvPr>
              <p:cNvSpPr txBox="1"/>
              <p:nvPr/>
            </p:nvSpPr>
            <p:spPr>
              <a:xfrm>
                <a:off x="10801141" y="644611"/>
                <a:ext cx="1631985" cy="857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9140F6-B632-F04F-8167-9F896E424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141" y="644611"/>
                <a:ext cx="1631985" cy="857607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282A3F-59ED-564D-A158-56E51BC3C06A}"/>
                  </a:ext>
                </a:extLst>
              </p:cNvPr>
              <p:cNvSpPr txBox="1"/>
              <p:nvPr/>
            </p:nvSpPr>
            <p:spPr>
              <a:xfrm>
                <a:off x="10759995" y="1684208"/>
                <a:ext cx="1696618" cy="1003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282A3F-59ED-564D-A158-56E51BC3C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995" y="1684208"/>
                <a:ext cx="1696618" cy="1003608"/>
              </a:xfrm>
              <a:prstGeom prst="rect">
                <a:avLst/>
              </a:prstGeom>
              <a:blipFill>
                <a:blip r:embed="rId9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CACEFBB-F559-A444-BCC4-3087307DD597}"/>
              </a:ext>
            </a:extLst>
          </p:cNvPr>
          <p:cNvGraphicFramePr/>
          <p:nvPr/>
        </p:nvGraphicFramePr>
        <p:xfrm>
          <a:off x="2970062" y="1357040"/>
          <a:ext cx="4919493" cy="1444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Diagram 19">
                <a:extLst>
                  <a:ext uri="{FF2B5EF4-FFF2-40B4-BE49-F238E27FC236}">
                    <a16:creationId xmlns:a16="http://schemas.microsoft.com/office/drawing/2014/main" id="{21AC3E83-5FE9-EE40-BDE1-4C5D24079B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15795630"/>
                  </p:ext>
                </p:extLst>
              </p:nvPr>
            </p:nvGraphicFramePr>
            <p:xfrm>
              <a:off x="374414" y="2746256"/>
              <a:ext cx="10110788" cy="379544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5" r:lo="rId16" r:qs="rId17" r:cs="rId18"/>
              </a:graphicData>
            </a:graphic>
          </p:graphicFrame>
        </mc:Choice>
        <mc:Fallback xmlns="">
          <p:graphicFrame>
            <p:nvGraphicFramePr>
              <p:cNvPr id="20" name="Diagram 19">
                <a:extLst>
                  <a:ext uri="{FF2B5EF4-FFF2-40B4-BE49-F238E27FC236}">
                    <a16:creationId xmlns:a16="http://schemas.microsoft.com/office/drawing/2014/main" id="{21AC3E83-5FE9-EE40-BDE1-4C5D24079B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15795630"/>
                  </p:ext>
                </p:extLst>
              </p:nvPr>
            </p:nvGraphicFramePr>
            <p:xfrm>
              <a:off x="374414" y="2746256"/>
              <a:ext cx="10110788" cy="379544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0" r:lo="rId21" r:qs="rId22" r:cs="rId23"/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9CEB442-46AC-6447-9840-C29A5DCED009}"/>
              </a:ext>
            </a:extLst>
          </p:cNvPr>
          <p:cNvSpPr txBox="1"/>
          <p:nvPr/>
        </p:nvSpPr>
        <p:spPr>
          <a:xfrm>
            <a:off x="10485202" y="4170185"/>
            <a:ext cx="1478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 of today’s 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C92DE8-95F1-B445-9D24-C7FAA224E661}"/>
              </a:ext>
            </a:extLst>
          </p:cNvPr>
          <p:cNvSpPr/>
          <p:nvPr/>
        </p:nvSpPr>
        <p:spPr>
          <a:xfrm rot="16200000">
            <a:off x="667269" y="4329839"/>
            <a:ext cx="1708495" cy="604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Reliability + Generalizability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B69A0-503B-6D44-BBF7-E107CC6A009C}"/>
              </a:ext>
            </a:extLst>
          </p:cNvPr>
          <p:cNvSpPr/>
          <p:nvPr/>
        </p:nvSpPr>
        <p:spPr>
          <a:xfrm rot="16200000">
            <a:off x="894311" y="5811294"/>
            <a:ext cx="1254416" cy="604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Quick</a:t>
            </a:r>
          </a:p>
        </p:txBody>
      </p:sp>
    </p:spTree>
    <p:extLst>
      <p:ext uri="{BB962C8B-B14F-4D97-AF65-F5344CB8AC3E}">
        <p14:creationId xmlns:p14="http://schemas.microsoft.com/office/powerpoint/2010/main" val="300463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A3EE-432D-2A45-8820-F1ECE6C9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8941C7-1E6F-9646-92C4-699E37B2FD65}"/>
              </a:ext>
            </a:extLst>
          </p:cNvPr>
          <p:cNvGraphicFramePr>
            <a:graphicFrameLocks noGrp="1"/>
          </p:cNvGraphicFramePr>
          <p:nvPr/>
        </p:nvGraphicFramePr>
        <p:xfrm>
          <a:off x="7555993" y="225904"/>
          <a:ext cx="4284232" cy="4094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9200">
                  <a:extLst>
                    <a:ext uri="{9D8B030D-6E8A-4147-A177-3AD203B41FA5}">
                      <a16:colId xmlns:a16="http://schemas.microsoft.com/office/drawing/2014/main" val="3125537779"/>
                    </a:ext>
                  </a:extLst>
                </a:gridCol>
                <a:gridCol w="723688">
                  <a:extLst>
                    <a:ext uri="{9D8B030D-6E8A-4147-A177-3AD203B41FA5}">
                      <a16:colId xmlns:a16="http://schemas.microsoft.com/office/drawing/2014/main" val="2079265411"/>
                    </a:ext>
                  </a:extLst>
                </a:gridCol>
                <a:gridCol w="1037600">
                  <a:extLst>
                    <a:ext uri="{9D8B030D-6E8A-4147-A177-3AD203B41FA5}">
                      <a16:colId xmlns:a16="http://schemas.microsoft.com/office/drawing/2014/main" val="732889163"/>
                    </a:ext>
                  </a:extLst>
                </a:gridCol>
                <a:gridCol w="642615">
                  <a:extLst>
                    <a:ext uri="{9D8B030D-6E8A-4147-A177-3AD203B41FA5}">
                      <a16:colId xmlns:a16="http://schemas.microsoft.com/office/drawing/2014/main" val="490101874"/>
                    </a:ext>
                  </a:extLst>
                </a:gridCol>
                <a:gridCol w="521129">
                  <a:extLst>
                    <a:ext uri="{9D8B030D-6E8A-4147-A177-3AD203B41FA5}">
                      <a16:colId xmlns:a16="http://schemas.microsoft.com/office/drawing/2014/main" val="2050728145"/>
                    </a:ext>
                  </a:extLst>
                </a:gridCol>
              </a:tblGrid>
              <a:tr h="409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848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AE3AD4-E0C7-A24B-9B47-EBAC3B6B2FDA}"/>
              </a:ext>
            </a:extLst>
          </p:cNvPr>
          <p:cNvCxnSpPr>
            <a:cxnSpLocks/>
          </p:cNvCxnSpPr>
          <p:nvPr/>
        </p:nvCxnSpPr>
        <p:spPr>
          <a:xfrm flipV="1">
            <a:off x="7555994" y="647682"/>
            <a:ext cx="0" cy="265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xplosion 2 9">
            <a:extLst>
              <a:ext uri="{FF2B5EF4-FFF2-40B4-BE49-F238E27FC236}">
                <a16:creationId xmlns:a16="http://schemas.microsoft.com/office/drawing/2014/main" id="{3E37B3CC-9151-0945-8CC1-AEBB862CADED}"/>
              </a:ext>
            </a:extLst>
          </p:cNvPr>
          <p:cNvSpPr/>
          <p:nvPr/>
        </p:nvSpPr>
        <p:spPr>
          <a:xfrm>
            <a:off x="7205528" y="925637"/>
            <a:ext cx="614732" cy="619709"/>
          </a:xfrm>
          <a:prstGeom prst="irregularSeal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CCEB13-14EB-3D44-BB69-84F36EEA30D2}"/>
              </a:ext>
            </a:extLst>
          </p:cNvPr>
          <p:cNvCxnSpPr/>
          <p:nvPr/>
        </p:nvCxnSpPr>
        <p:spPr>
          <a:xfrm flipV="1">
            <a:off x="8913305" y="636426"/>
            <a:ext cx="0" cy="394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7C09FBC-4C72-1947-A47E-0FD6D07536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7"/>
          <a:stretch/>
        </p:blipFill>
        <p:spPr>
          <a:xfrm>
            <a:off x="8357865" y="887210"/>
            <a:ext cx="533843" cy="360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702000-58DA-0B41-900B-ACFAC8DCD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7"/>
          <a:stretch/>
        </p:blipFill>
        <p:spPr>
          <a:xfrm>
            <a:off x="8202672" y="1257079"/>
            <a:ext cx="533843" cy="360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99243C-9E61-8343-9574-9FB7EF72708B}"/>
                  </a:ext>
                </a:extLst>
              </p:cNvPr>
              <p:cNvSpPr txBox="1"/>
              <p:nvPr/>
            </p:nvSpPr>
            <p:spPr>
              <a:xfrm>
                <a:off x="8646669" y="701763"/>
                <a:ext cx="1250792" cy="857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99243C-9E61-8343-9574-9FB7EF7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669" y="701763"/>
                <a:ext cx="1250792" cy="857607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C74BF2-0B61-764A-856A-435FD4DD3EE4}"/>
                  </a:ext>
                </a:extLst>
              </p:cNvPr>
              <p:cNvSpPr txBox="1"/>
              <p:nvPr/>
            </p:nvSpPr>
            <p:spPr>
              <a:xfrm>
                <a:off x="8646669" y="1650365"/>
                <a:ext cx="1262205" cy="1003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C74BF2-0B61-764A-856A-435FD4DD3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669" y="1650365"/>
                <a:ext cx="1262205" cy="1003608"/>
              </a:xfrm>
              <a:prstGeom prst="rect">
                <a:avLst/>
              </a:prstGeom>
              <a:blipFill>
                <a:blip r:embed="rId5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8063BB-5F15-6548-BC9B-7F8D8040E200}"/>
                  </a:ext>
                </a:extLst>
              </p:cNvPr>
              <p:cNvSpPr txBox="1"/>
              <p:nvPr/>
            </p:nvSpPr>
            <p:spPr>
              <a:xfrm>
                <a:off x="9891228" y="594929"/>
                <a:ext cx="1250792" cy="857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8063BB-5F15-6548-BC9B-7F8D8040E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228" y="594929"/>
                <a:ext cx="1250792" cy="857607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E9501F-23F7-954D-87BE-36D1647C31E7}"/>
                  </a:ext>
                </a:extLst>
              </p:cNvPr>
              <p:cNvSpPr txBox="1"/>
              <p:nvPr/>
            </p:nvSpPr>
            <p:spPr>
              <a:xfrm>
                <a:off x="9923600" y="1543531"/>
                <a:ext cx="1262205" cy="1003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E9501F-23F7-954D-87BE-36D1647C3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600" y="1543531"/>
                <a:ext cx="1262205" cy="1003608"/>
              </a:xfrm>
              <a:prstGeom prst="rect">
                <a:avLst/>
              </a:prstGeom>
              <a:blipFill>
                <a:blip r:embed="rId7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9140F6-B632-F04F-8167-9F896E4244F5}"/>
                  </a:ext>
                </a:extLst>
              </p:cNvPr>
              <p:cNvSpPr txBox="1"/>
              <p:nvPr/>
            </p:nvSpPr>
            <p:spPr>
              <a:xfrm>
                <a:off x="10801141" y="644611"/>
                <a:ext cx="1631985" cy="857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9140F6-B632-F04F-8167-9F896E424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141" y="644611"/>
                <a:ext cx="1631985" cy="857607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282A3F-59ED-564D-A158-56E51BC3C06A}"/>
                  </a:ext>
                </a:extLst>
              </p:cNvPr>
              <p:cNvSpPr txBox="1"/>
              <p:nvPr/>
            </p:nvSpPr>
            <p:spPr>
              <a:xfrm>
                <a:off x="10759995" y="1684208"/>
                <a:ext cx="1696618" cy="1003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282A3F-59ED-564D-A158-56E51BC3C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995" y="1684208"/>
                <a:ext cx="1696618" cy="1003608"/>
              </a:xfrm>
              <a:prstGeom prst="rect">
                <a:avLst/>
              </a:prstGeom>
              <a:blipFill>
                <a:blip r:embed="rId9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CACEFBB-F559-A444-BCC4-3087307DD597}"/>
              </a:ext>
            </a:extLst>
          </p:cNvPr>
          <p:cNvGraphicFramePr/>
          <p:nvPr/>
        </p:nvGraphicFramePr>
        <p:xfrm>
          <a:off x="2970063" y="1357040"/>
          <a:ext cx="4328930" cy="119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Diagram 19">
                <a:extLst>
                  <a:ext uri="{FF2B5EF4-FFF2-40B4-BE49-F238E27FC236}">
                    <a16:creationId xmlns:a16="http://schemas.microsoft.com/office/drawing/2014/main" id="{21AC3E83-5FE9-EE40-BDE1-4C5D24079BF2}"/>
                  </a:ext>
                </a:extLst>
              </p:cNvPr>
              <p:cNvGraphicFramePr/>
              <p:nvPr/>
            </p:nvGraphicFramePr>
            <p:xfrm>
              <a:off x="-60424" y="2074242"/>
              <a:ext cx="9984024" cy="246137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5" r:lo="rId16" r:qs="rId17" r:cs="rId18"/>
              </a:graphicData>
            </a:graphic>
          </p:graphicFrame>
        </mc:Choice>
        <mc:Fallback xmlns="">
          <p:graphicFrame>
            <p:nvGraphicFramePr>
              <p:cNvPr id="20" name="Diagram 19">
                <a:extLst>
                  <a:ext uri="{FF2B5EF4-FFF2-40B4-BE49-F238E27FC236}">
                    <a16:creationId xmlns:a16="http://schemas.microsoft.com/office/drawing/2014/main" id="{21AC3E83-5FE9-EE40-BDE1-4C5D24079B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63101402"/>
                  </p:ext>
                </p:extLst>
              </p:nvPr>
            </p:nvGraphicFramePr>
            <p:xfrm>
              <a:off x="-60424" y="2074242"/>
              <a:ext cx="9984024" cy="246137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0" r:lo="rId21" r:qs="rId22" r:cs="rId23"/>
              </a:graphicData>
            </a:graphic>
          </p:graphicFrame>
        </mc:Fallback>
      </mc:AlternateContent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F0E85FAB-BB5B-B045-8114-F375B367F0F5}"/>
              </a:ext>
            </a:extLst>
          </p:cNvPr>
          <p:cNvGraphicFramePr/>
          <p:nvPr/>
        </p:nvGraphicFramePr>
        <p:xfrm>
          <a:off x="-808819" y="4310862"/>
          <a:ext cx="10080884" cy="1984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4" name="Oval Callout 3">
            <a:extLst>
              <a:ext uri="{FF2B5EF4-FFF2-40B4-BE49-F238E27FC236}">
                <a16:creationId xmlns:a16="http://schemas.microsoft.com/office/drawing/2014/main" id="{64E4635E-8050-5A43-A6E2-152641C8D8AB}"/>
              </a:ext>
            </a:extLst>
          </p:cNvPr>
          <p:cNvSpPr/>
          <p:nvPr/>
        </p:nvSpPr>
        <p:spPr>
          <a:xfrm>
            <a:off x="9744075" y="4170185"/>
            <a:ext cx="2300288" cy="1673403"/>
          </a:xfrm>
          <a:prstGeom prst="wedgeEllipseCallout">
            <a:avLst>
              <a:gd name="adj1" fmla="val -105153"/>
              <a:gd name="adj2" fmla="val 60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Strictly limited amount of measurements </a:t>
            </a:r>
          </a:p>
        </p:txBody>
      </p:sp>
    </p:spTree>
    <p:extLst>
      <p:ext uri="{BB962C8B-B14F-4D97-AF65-F5344CB8AC3E}">
        <p14:creationId xmlns:p14="http://schemas.microsoft.com/office/powerpoint/2010/main" val="17129900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4.8|34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1377</Words>
  <Application>Microsoft Macintosh PowerPoint</Application>
  <PresentationFormat>Widescreen</PresentationFormat>
  <Paragraphs>305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Aharoni</vt:lpstr>
      <vt:lpstr>Apple Braille</vt:lpstr>
      <vt:lpstr>Arial</vt:lpstr>
      <vt:lpstr>Baskerville SemiBold</vt:lpstr>
      <vt:lpstr>Calibri</vt:lpstr>
      <vt:lpstr>Calibri Light</vt:lpstr>
      <vt:lpstr>Cambria Math</vt:lpstr>
      <vt:lpstr>Courier New</vt:lpstr>
      <vt:lpstr>Office Theme</vt:lpstr>
      <vt:lpstr>Real-time Identification and Prediction of Danger Zones in Extreme Events</vt:lpstr>
      <vt:lpstr>Motivation</vt:lpstr>
      <vt:lpstr>What happens after the event?</vt:lpstr>
      <vt:lpstr>Area survey using drone networks </vt:lpstr>
      <vt:lpstr>PowerPoint Presentation</vt:lpstr>
      <vt:lpstr>Representation of Plume</vt:lpstr>
      <vt:lpstr>Problem Statement</vt:lpstr>
      <vt:lpstr>Problem Statement</vt:lpstr>
      <vt:lpstr>Problem Statement</vt:lpstr>
      <vt:lpstr>State Space System Representation</vt:lpstr>
      <vt:lpstr>Framework</vt:lpstr>
      <vt:lpstr>System Identification : Learning A</vt:lpstr>
      <vt:lpstr>Purely Data-Driven System Identification</vt:lpstr>
      <vt:lpstr>Domain Knowledge : Physical Model</vt:lpstr>
      <vt:lpstr>Transport Equation</vt:lpstr>
      <vt:lpstr>Discretized Transport Equation</vt:lpstr>
      <vt:lpstr>Putting everything together</vt:lpstr>
      <vt:lpstr>Previous Work</vt:lpstr>
      <vt:lpstr>Evaluate performance of purely Data-driven method(1) and Model-based method(2) with experimental data </vt:lpstr>
      <vt:lpstr>Experimental Data</vt:lpstr>
      <vt:lpstr>Part 1: Evaluate Prediction Accuracy</vt:lpstr>
      <vt:lpstr>Results</vt:lpstr>
      <vt:lpstr>Results</vt:lpstr>
      <vt:lpstr>Explanation</vt:lpstr>
      <vt:lpstr>Future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Identification and Prediction of Danger Zones in Extreme Events</dc:title>
  <dc:creator>Maryam Khalid</dc:creator>
  <cp:lastModifiedBy>Maryam Khalid</cp:lastModifiedBy>
  <cp:revision>1</cp:revision>
  <dcterms:created xsi:type="dcterms:W3CDTF">2020-03-30T03:29:23Z</dcterms:created>
  <dcterms:modified xsi:type="dcterms:W3CDTF">2020-03-31T04:38:44Z</dcterms:modified>
</cp:coreProperties>
</file>