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63" r:id="rId5"/>
    <p:sldId id="264" r:id="rId6"/>
    <p:sldId id="259" r:id="rId7"/>
    <p:sldId id="260" r:id="rId8"/>
    <p:sldId id="261" r:id="rId9"/>
    <p:sldId id="258" r:id="rId10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197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7" Type="http://schemas.openxmlformats.org/officeDocument/2006/relationships/tags" Target="../tags/tag140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0" Type="http://schemas.openxmlformats.org/officeDocument/2006/relationships/tags" Target="../tags/tag14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tags" Target="../tags/tag156.xml"/><Relationship Id="rId7" Type="http://schemas.openxmlformats.org/officeDocument/2006/relationships/tags" Target="../tags/tag155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0" Type="http://schemas.openxmlformats.org/officeDocument/2006/relationships/tags" Target="../tags/tag158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66.xml"/><Relationship Id="rId8" Type="http://schemas.openxmlformats.org/officeDocument/2006/relationships/tags" Target="../tags/tag165.xml"/><Relationship Id="rId7" Type="http://schemas.openxmlformats.org/officeDocument/2006/relationships/tags" Target="../tags/tag164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tags" Target="../tags/tag173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0" Type="http://schemas.openxmlformats.org/officeDocument/2006/relationships/tags" Target="../tags/tag17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>
              <a:lumMod val="1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>
                  <a:alpha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bg2">
              <a:lumMod val="9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bg2">
              <a:lumMod val="9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bg2">
              <a:lumMod val="9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bg2">
              <a:lumMod val="9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192000" cy="383540"/>
          </a:xfrm>
          <a:prstGeom prst="rect">
            <a:avLst/>
          </a:prstGeom>
          <a:solidFill>
            <a:schemeClr val="tx2">
              <a:lumMod val="1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2255" y="318135"/>
            <a:ext cx="11683365" cy="5634990"/>
          </a:xfrm>
          <a:prstGeom prst="rect">
            <a:avLst/>
          </a:prstGeom>
          <a:solidFill>
            <a:schemeClr val="tx2">
              <a:lumMod val="10000"/>
              <a:alpha val="8000"/>
            </a:schemeClr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>
                  <a:alpha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tx2"/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tx2"/>
            </a:gs>
            <a:gs pos="100000">
              <a:schemeClr val="bg2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lumMod val="10000"/>
              <a:alpha val="8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1328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1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05547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1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gradFill>
          <a:gsLst>
            <a:gs pos="0">
              <a:schemeClr val="tx2"/>
            </a:gs>
            <a:gs pos="100000">
              <a:schemeClr val="bg2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-635" y="-10160"/>
            <a:ext cx="12192000" cy="2663825"/>
          </a:xfrm>
          <a:prstGeom prst="rect">
            <a:avLst/>
          </a:prstGeom>
          <a:solidFill>
            <a:schemeClr val="tx2">
              <a:lumMod val="10000"/>
              <a:alpha val="8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5208" y="508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20000"/>
                </a:schemeClr>
              </a:gs>
              <a:gs pos="100000">
                <a:schemeClr val="bg2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9230" y="-9939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gradFill>
          <a:gsLst>
            <a:gs pos="0">
              <a:schemeClr val="tx2"/>
            </a:gs>
            <a:gs pos="100000">
              <a:schemeClr val="bg2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6661"/>
            <a:ext cx="12192000" cy="1828799"/>
          </a:xfrm>
          <a:prstGeom prst="rect">
            <a:avLst/>
          </a:prstGeom>
          <a:solidFill>
            <a:schemeClr val="tx2">
              <a:lumMod val="10000"/>
              <a:alpha val="8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0" y="590296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5000"/>
                  <a:alpha val="20000"/>
                </a:schemeClr>
              </a:gs>
              <a:gs pos="100000">
                <a:schemeClr val="bg2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gradFill>
          <a:gsLst>
            <a:gs pos="0">
              <a:schemeClr val="tx2"/>
            </a:gs>
            <a:gs pos="100000">
              <a:schemeClr val="bg2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lumMod val="10000"/>
              <a:alpha val="8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237490"/>
            <a:ext cx="11031220" cy="506730"/>
          </a:xfrm>
        </p:spPr>
        <p:txBody>
          <a:bodyPr wrap="none">
            <a:noAutofit/>
          </a:bodyPr>
          <a:lstStyle>
            <a:lvl1pPr algn="l"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tx2"/>
            </a:gs>
            <a:gs pos="100000">
              <a:schemeClr val="bg2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6" Type="http://schemas.openxmlformats.org/officeDocument/2006/relationships/theme" Target="../theme/theme2.xml"/><Relationship Id="rId25" Type="http://schemas.openxmlformats.org/officeDocument/2006/relationships/tags" Target="../tags/tag187.xml"/><Relationship Id="rId24" Type="http://schemas.openxmlformats.org/officeDocument/2006/relationships/tags" Target="../tags/tag186.xml"/><Relationship Id="rId23" Type="http://schemas.openxmlformats.org/officeDocument/2006/relationships/tags" Target="../tags/tag185.xml"/><Relationship Id="rId22" Type="http://schemas.openxmlformats.org/officeDocument/2006/relationships/tags" Target="../tags/tag184.xml"/><Relationship Id="rId21" Type="http://schemas.openxmlformats.org/officeDocument/2006/relationships/tags" Target="../tags/tag183.xml"/><Relationship Id="rId20" Type="http://schemas.openxmlformats.org/officeDocument/2006/relationships/tags" Target="../tags/tag182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8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9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9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92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93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96.xml"/><Relationship Id="rId3" Type="http://schemas.openxmlformats.org/officeDocument/2006/relationships/image" Target="../media/image4.png"/><Relationship Id="rId2" Type="http://schemas.openxmlformats.org/officeDocument/2006/relationships/tags" Target="../tags/tag195.xml"/><Relationship Id="rId1" Type="http://schemas.openxmlformats.org/officeDocument/2006/relationships/tags" Target="../tags/tag19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descr="7b0a2020202022776f7264617274223a2022220a7d0a"/>
          <p:cNvSpPr/>
          <p:nvPr/>
        </p:nvSpPr>
        <p:spPr>
          <a:xfrm>
            <a:off x="437515" y="553720"/>
            <a:ext cx="11554460" cy="3110865"/>
          </a:xfrm>
          <a:prstGeom prst="rect">
            <a:avLst/>
          </a:prstGeom>
          <a:noFill/>
          <a:ln/>
        </p:spPr>
        <p:txBody>
          <a:bodyPr wrap="none" lIns="90170" tIns="46990" rIns="90170" bIns="46990" rtlCol="0" anchor="t">
            <a:noAutofit/>
          </a:bodyPr>
          <a:p>
            <a:pPr algn="ctr"/>
            <a:r>
              <a:rPr lang="zh-CN" altLang="en-US" sz="23500" b="1">
                <a:ln w="25400" cmpd="dbl">
                  <a:gradFill>
                    <a:gsLst>
                      <a:gs pos="0">
                        <a:srgbClr val="9F7D34"/>
                      </a:gs>
                      <a:gs pos="100000">
                        <a:srgbClr val="EEE3CA"/>
                      </a:gs>
                    </a:gsLst>
                  </a:gradFill>
                  <a:beve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7680000" algn="t" rotWithShape="0">
                    <a:srgbClr val="226E4B">
                      <a:alpha val="100000"/>
                    </a:srgbClr>
                  </a:outerShdw>
                </a:effectLst>
                <a:latin typeface="汉仪程行简" panose="00020600040101010101" charset="-122"/>
                <a:ea typeface="汉仪程行简" panose="00020600040101010101" charset="-122"/>
              </a:rPr>
              <a:t>博汇医疗</a:t>
            </a:r>
            <a:endParaRPr lang="zh-CN" altLang="en-US" sz="23500" b="1">
              <a:ln w="25400" cmpd="dbl">
                <a:gradFill>
                  <a:gsLst>
                    <a:gs pos="0">
                      <a:srgbClr val="9F7D34"/>
                    </a:gs>
                    <a:gs pos="100000">
                      <a:srgbClr val="EEE3CA"/>
                    </a:gs>
                  </a:gsLst>
                </a:gradFill>
                <a:bevel/>
              </a:ln>
              <a:solidFill>
                <a:schemeClr val="accent5">
                  <a:lumMod val="75000"/>
                </a:schemeClr>
              </a:solidFill>
              <a:effectLst>
                <a:outerShdw blurRad="12700" dist="38100" dir="7680000" algn="t" rotWithShape="0">
                  <a:srgbClr val="226E4B">
                    <a:alpha val="100000"/>
                  </a:srgbClr>
                </a:outerShdw>
              </a:effectLst>
              <a:latin typeface="汉仪程行简" panose="00020600040101010101" charset="-122"/>
              <a:ea typeface="汉仪程行简" panose="0002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descr="7b0a2020202022776f7264617274223a2022220a7d0a"/>
          <p:cNvSpPr/>
          <p:nvPr/>
        </p:nvSpPr>
        <p:spPr>
          <a:xfrm>
            <a:off x="437515" y="553720"/>
            <a:ext cx="7145020" cy="3110865"/>
          </a:xfrm>
          <a:prstGeom prst="rect">
            <a:avLst/>
          </a:prstGeom>
          <a:noFill/>
        </p:spPr>
        <p:txBody>
          <a:bodyPr wrap="none" lIns="90170" tIns="46990" rIns="90170" bIns="46990" rtlCol="0" anchor="t">
            <a:noAutofit/>
          </a:bodyPr>
          <a:p>
            <a:pPr algn="ctr"/>
            <a:r>
              <a:rPr lang="zh-CN" altLang="en-US" sz="23500" b="1">
                <a:ln w="25400" cmpd="dbl">
                  <a:gradFill>
                    <a:gsLst>
                      <a:gs pos="0">
                        <a:srgbClr val="9F7D34"/>
                      </a:gs>
                      <a:gs pos="100000">
                        <a:srgbClr val="EEE3CA"/>
                      </a:gs>
                    </a:gsLst>
                  </a:gradFill>
                  <a:beve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7680000" algn="t" rotWithShape="0">
                    <a:srgbClr val="226E4B">
                      <a:alpha val="100000"/>
                    </a:srgbClr>
                  </a:outerShdw>
                </a:effectLst>
                <a:latin typeface="汉仪程行简" panose="00020600040101010101" charset="-122"/>
                <a:ea typeface="汉仪程行简" panose="00020600040101010101" charset="-122"/>
              </a:rPr>
              <a:t>博汇</a:t>
            </a:r>
            <a:endParaRPr lang="zh-CN" altLang="en-US" sz="23500" b="1">
              <a:ln w="25400" cmpd="dbl">
                <a:gradFill>
                  <a:gsLst>
                    <a:gs pos="0">
                      <a:srgbClr val="9F7D34"/>
                    </a:gs>
                    <a:gs pos="100000">
                      <a:srgbClr val="EEE3CA"/>
                    </a:gs>
                  </a:gsLst>
                </a:gradFill>
                <a:bevel/>
              </a:ln>
              <a:solidFill>
                <a:schemeClr val="accent5">
                  <a:lumMod val="75000"/>
                </a:schemeClr>
              </a:solidFill>
              <a:effectLst>
                <a:outerShdw blurRad="12700" dist="38100" dir="7680000" algn="t" rotWithShape="0">
                  <a:srgbClr val="226E4B">
                    <a:alpha val="100000"/>
                  </a:srgbClr>
                </a:outerShdw>
              </a:effectLst>
              <a:latin typeface="汉仪程行简" panose="00020600040101010101" charset="-122"/>
              <a:ea typeface="汉仪程行简" panose="0002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68454896613430"/>
          <p:cNvPicPr>
            <a:picLocks noChangeAspect="1"/>
          </p:cNvPicPr>
          <p:nvPr/>
        </p:nvPicPr>
        <p:blipFill>
          <a:blip r:embed="rId2"/>
          <a:srcRect l="3916" t="16075" r="28363" b="17783"/>
          <a:stretch>
            <a:fillRect/>
          </a:stretch>
        </p:blipFill>
        <p:spPr>
          <a:xfrm>
            <a:off x="0" y="314325"/>
            <a:ext cx="12192000" cy="37623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684549215875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5300" y="295275"/>
            <a:ext cx="14410690" cy="45529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68454896613430"/>
          <p:cNvPicPr>
            <a:picLocks noChangeAspect="1"/>
          </p:cNvPicPr>
          <p:nvPr/>
        </p:nvPicPr>
        <p:blipFill>
          <a:blip r:embed="rId2"/>
          <a:srcRect l="3916" t="16075" r="28363" b="17783"/>
          <a:stretch>
            <a:fillRect/>
          </a:stretch>
        </p:blipFill>
        <p:spPr>
          <a:xfrm>
            <a:off x="0" y="314325"/>
            <a:ext cx="12192000" cy="37623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8"/>
          <p:cNvSpPr/>
          <p:nvPr>
            <p:custDataLst>
              <p:tags r:id="rId1"/>
            </p:custDataLst>
          </p:nvPr>
        </p:nvSpPr>
        <p:spPr>
          <a:xfrm>
            <a:off x="1506855" y="542925"/>
            <a:ext cx="9177656" cy="5794376"/>
          </a:xfrm>
          <a:custGeom>
            <a:avLst/>
            <a:gdLst>
              <a:gd name="connsiteX0" fmla="*/ 0 w 32666"/>
              <a:gd name="connsiteY0" fmla="*/ 0 h 37081"/>
              <a:gd name="connsiteX1" fmla="*/ 32667 w 32666"/>
              <a:gd name="connsiteY1" fmla="*/ 18541 h 37081"/>
              <a:gd name="connsiteX2" fmla="*/ 0 w 32666"/>
              <a:gd name="connsiteY2" fmla="*/ 37082 h 37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53" h="9125">
                <a:moveTo>
                  <a:pt x="14402" y="334"/>
                </a:moveTo>
                <a:lnTo>
                  <a:pt x="14453" y="363"/>
                </a:lnTo>
                <a:lnTo>
                  <a:pt x="14402" y="392"/>
                </a:lnTo>
                <a:lnTo>
                  <a:pt x="14402" y="334"/>
                </a:lnTo>
                <a:close/>
                <a:moveTo>
                  <a:pt x="14402" y="1019"/>
                </a:moveTo>
                <a:lnTo>
                  <a:pt x="14453" y="1048"/>
                </a:lnTo>
                <a:lnTo>
                  <a:pt x="14402" y="1079"/>
                </a:lnTo>
                <a:lnTo>
                  <a:pt x="14402" y="1019"/>
                </a:lnTo>
                <a:close/>
                <a:moveTo>
                  <a:pt x="14402" y="1706"/>
                </a:moveTo>
                <a:lnTo>
                  <a:pt x="14453" y="1735"/>
                </a:lnTo>
                <a:lnTo>
                  <a:pt x="14402" y="1764"/>
                </a:lnTo>
                <a:lnTo>
                  <a:pt x="14402" y="1706"/>
                </a:lnTo>
                <a:close/>
                <a:moveTo>
                  <a:pt x="14402" y="2391"/>
                </a:moveTo>
                <a:lnTo>
                  <a:pt x="14453" y="2420"/>
                </a:lnTo>
                <a:lnTo>
                  <a:pt x="14402" y="2451"/>
                </a:lnTo>
                <a:lnTo>
                  <a:pt x="14402" y="2391"/>
                </a:lnTo>
                <a:close/>
                <a:moveTo>
                  <a:pt x="14402" y="3078"/>
                </a:moveTo>
                <a:lnTo>
                  <a:pt x="14453" y="3107"/>
                </a:lnTo>
                <a:lnTo>
                  <a:pt x="14402" y="3136"/>
                </a:lnTo>
                <a:lnTo>
                  <a:pt x="14402" y="3078"/>
                </a:lnTo>
                <a:close/>
                <a:moveTo>
                  <a:pt x="14402" y="3764"/>
                </a:moveTo>
                <a:lnTo>
                  <a:pt x="14453" y="3793"/>
                </a:lnTo>
                <a:lnTo>
                  <a:pt x="14402" y="3824"/>
                </a:lnTo>
                <a:lnTo>
                  <a:pt x="14402" y="3764"/>
                </a:lnTo>
                <a:close/>
                <a:moveTo>
                  <a:pt x="14402" y="4450"/>
                </a:moveTo>
                <a:lnTo>
                  <a:pt x="14453" y="4479"/>
                </a:lnTo>
                <a:lnTo>
                  <a:pt x="14402" y="4508"/>
                </a:lnTo>
                <a:lnTo>
                  <a:pt x="14402" y="4450"/>
                </a:lnTo>
                <a:close/>
                <a:moveTo>
                  <a:pt x="14402" y="5136"/>
                </a:moveTo>
                <a:lnTo>
                  <a:pt x="14453" y="5165"/>
                </a:lnTo>
                <a:lnTo>
                  <a:pt x="14402" y="5196"/>
                </a:lnTo>
                <a:lnTo>
                  <a:pt x="14402" y="5136"/>
                </a:lnTo>
                <a:close/>
                <a:moveTo>
                  <a:pt x="14402" y="5823"/>
                </a:moveTo>
                <a:lnTo>
                  <a:pt x="14453" y="5852"/>
                </a:lnTo>
                <a:lnTo>
                  <a:pt x="14402" y="5881"/>
                </a:lnTo>
                <a:lnTo>
                  <a:pt x="14402" y="5823"/>
                </a:lnTo>
                <a:close/>
                <a:moveTo>
                  <a:pt x="14402" y="6508"/>
                </a:moveTo>
                <a:lnTo>
                  <a:pt x="14453" y="6539"/>
                </a:lnTo>
                <a:lnTo>
                  <a:pt x="14402" y="6568"/>
                </a:lnTo>
                <a:lnTo>
                  <a:pt x="14402" y="6508"/>
                </a:lnTo>
                <a:close/>
                <a:moveTo>
                  <a:pt x="14402" y="7195"/>
                </a:moveTo>
                <a:lnTo>
                  <a:pt x="14453" y="7224"/>
                </a:lnTo>
                <a:lnTo>
                  <a:pt x="14402" y="7253"/>
                </a:lnTo>
                <a:lnTo>
                  <a:pt x="14402" y="7195"/>
                </a:lnTo>
                <a:close/>
                <a:moveTo>
                  <a:pt x="14402" y="7881"/>
                </a:moveTo>
                <a:lnTo>
                  <a:pt x="14453" y="7912"/>
                </a:lnTo>
                <a:lnTo>
                  <a:pt x="14402" y="7941"/>
                </a:lnTo>
                <a:lnTo>
                  <a:pt x="14402" y="7881"/>
                </a:lnTo>
                <a:close/>
                <a:moveTo>
                  <a:pt x="14402" y="8567"/>
                </a:moveTo>
                <a:lnTo>
                  <a:pt x="14453" y="8596"/>
                </a:lnTo>
                <a:lnTo>
                  <a:pt x="14402" y="8625"/>
                </a:lnTo>
                <a:lnTo>
                  <a:pt x="14402" y="8567"/>
                </a:lnTo>
                <a:close/>
                <a:moveTo>
                  <a:pt x="13687" y="642"/>
                </a:moveTo>
                <a:lnTo>
                  <a:pt x="13795" y="706"/>
                </a:lnTo>
                <a:lnTo>
                  <a:pt x="13687" y="769"/>
                </a:lnTo>
                <a:lnTo>
                  <a:pt x="13687" y="642"/>
                </a:lnTo>
                <a:close/>
                <a:moveTo>
                  <a:pt x="13687" y="1329"/>
                </a:moveTo>
                <a:lnTo>
                  <a:pt x="13795" y="1392"/>
                </a:lnTo>
                <a:lnTo>
                  <a:pt x="13687" y="1456"/>
                </a:lnTo>
                <a:lnTo>
                  <a:pt x="13687" y="1329"/>
                </a:lnTo>
                <a:close/>
                <a:moveTo>
                  <a:pt x="13687" y="2014"/>
                </a:moveTo>
                <a:lnTo>
                  <a:pt x="13795" y="2078"/>
                </a:lnTo>
                <a:lnTo>
                  <a:pt x="13687" y="2141"/>
                </a:lnTo>
                <a:lnTo>
                  <a:pt x="13687" y="2014"/>
                </a:lnTo>
                <a:close/>
                <a:moveTo>
                  <a:pt x="13687" y="2701"/>
                </a:moveTo>
                <a:lnTo>
                  <a:pt x="13795" y="2764"/>
                </a:lnTo>
                <a:lnTo>
                  <a:pt x="13687" y="2828"/>
                </a:lnTo>
                <a:lnTo>
                  <a:pt x="13687" y="2701"/>
                </a:lnTo>
                <a:close/>
                <a:moveTo>
                  <a:pt x="13687" y="3387"/>
                </a:moveTo>
                <a:lnTo>
                  <a:pt x="13795" y="3451"/>
                </a:lnTo>
                <a:lnTo>
                  <a:pt x="13687" y="3514"/>
                </a:lnTo>
                <a:lnTo>
                  <a:pt x="13687" y="3387"/>
                </a:lnTo>
                <a:close/>
                <a:moveTo>
                  <a:pt x="13687" y="4074"/>
                </a:moveTo>
                <a:lnTo>
                  <a:pt x="13795" y="4137"/>
                </a:lnTo>
                <a:lnTo>
                  <a:pt x="13687" y="4201"/>
                </a:lnTo>
                <a:lnTo>
                  <a:pt x="13687" y="4074"/>
                </a:lnTo>
                <a:close/>
                <a:moveTo>
                  <a:pt x="13687" y="4759"/>
                </a:moveTo>
                <a:lnTo>
                  <a:pt x="13795" y="4823"/>
                </a:lnTo>
                <a:lnTo>
                  <a:pt x="13687" y="4886"/>
                </a:lnTo>
                <a:lnTo>
                  <a:pt x="13687" y="4759"/>
                </a:lnTo>
                <a:close/>
                <a:moveTo>
                  <a:pt x="13687" y="5446"/>
                </a:moveTo>
                <a:lnTo>
                  <a:pt x="13795" y="5509"/>
                </a:lnTo>
                <a:lnTo>
                  <a:pt x="13687" y="5573"/>
                </a:lnTo>
                <a:lnTo>
                  <a:pt x="13687" y="5446"/>
                </a:lnTo>
                <a:close/>
                <a:moveTo>
                  <a:pt x="13687" y="6131"/>
                </a:moveTo>
                <a:lnTo>
                  <a:pt x="13795" y="6195"/>
                </a:lnTo>
                <a:lnTo>
                  <a:pt x="13687" y="6258"/>
                </a:lnTo>
                <a:lnTo>
                  <a:pt x="13687" y="6131"/>
                </a:lnTo>
                <a:close/>
                <a:moveTo>
                  <a:pt x="13687" y="6818"/>
                </a:moveTo>
                <a:lnTo>
                  <a:pt x="13795" y="6881"/>
                </a:lnTo>
                <a:lnTo>
                  <a:pt x="13687" y="6945"/>
                </a:lnTo>
                <a:lnTo>
                  <a:pt x="13687" y="6818"/>
                </a:lnTo>
                <a:close/>
                <a:moveTo>
                  <a:pt x="13687" y="7504"/>
                </a:moveTo>
                <a:lnTo>
                  <a:pt x="13795" y="7568"/>
                </a:lnTo>
                <a:lnTo>
                  <a:pt x="13687" y="7631"/>
                </a:lnTo>
                <a:lnTo>
                  <a:pt x="13687" y="7504"/>
                </a:lnTo>
                <a:close/>
                <a:moveTo>
                  <a:pt x="13687" y="8191"/>
                </a:moveTo>
                <a:lnTo>
                  <a:pt x="13795" y="8254"/>
                </a:lnTo>
                <a:lnTo>
                  <a:pt x="13687" y="8318"/>
                </a:lnTo>
                <a:lnTo>
                  <a:pt x="13687" y="8191"/>
                </a:lnTo>
                <a:close/>
                <a:moveTo>
                  <a:pt x="13687" y="8876"/>
                </a:moveTo>
                <a:lnTo>
                  <a:pt x="13795" y="8940"/>
                </a:lnTo>
                <a:lnTo>
                  <a:pt x="13687" y="9003"/>
                </a:lnTo>
                <a:lnTo>
                  <a:pt x="13687" y="8876"/>
                </a:lnTo>
                <a:close/>
                <a:moveTo>
                  <a:pt x="12971" y="265"/>
                </a:moveTo>
                <a:lnTo>
                  <a:pt x="13139" y="363"/>
                </a:lnTo>
                <a:lnTo>
                  <a:pt x="12971" y="460"/>
                </a:lnTo>
                <a:lnTo>
                  <a:pt x="12971" y="265"/>
                </a:lnTo>
                <a:close/>
                <a:moveTo>
                  <a:pt x="12971" y="952"/>
                </a:moveTo>
                <a:lnTo>
                  <a:pt x="13139" y="1048"/>
                </a:lnTo>
                <a:lnTo>
                  <a:pt x="12971" y="1145"/>
                </a:lnTo>
                <a:lnTo>
                  <a:pt x="12971" y="952"/>
                </a:lnTo>
                <a:close/>
                <a:moveTo>
                  <a:pt x="12971" y="1638"/>
                </a:moveTo>
                <a:lnTo>
                  <a:pt x="13139" y="1736"/>
                </a:lnTo>
                <a:lnTo>
                  <a:pt x="12971" y="1833"/>
                </a:lnTo>
                <a:lnTo>
                  <a:pt x="12971" y="1638"/>
                </a:lnTo>
                <a:close/>
                <a:moveTo>
                  <a:pt x="12971" y="2325"/>
                </a:moveTo>
                <a:lnTo>
                  <a:pt x="13139" y="2421"/>
                </a:lnTo>
                <a:lnTo>
                  <a:pt x="12971" y="2518"/>
                </a:lnTo>
                <a:lnTo>
                  <a:pt x="12971" y="2325"/>
                </a:lnTo>
                <a:close/>
                <a:moveTo>
                  <a:pt x="12971" y="3010"/>
                </a:moveTo>
                <a:lnTo>
                  <a:pt x="13139" y="3108"/>
                </a:lnTo>
                <a:lnTo>
                  <a:pt x="12971" y="3205"/>
                </a:lnTo>
                <a:lnTo>
                  <a:pt x="12971" y="3010"/>
                </a:lnTo>
                <a:close/>
                <a:moveTo>
                  <a:pt x="12971" y="3697"/>
                </a:moveTo>
                <a:lnTo>
                  <a:pt x="13139" y="3793"/>
                </a:lnTo>
                <a:lnTo>
                  <a:pt x="12971" y="3890"/>
                </a:lnTo>
                <a:lnTo>
                  <a:pt x="12971" y="3697"/>
                </a:lnTo>
                <a:close/>
                <a:moveTo>
                  <a:pt x="12971" y="4382"/>
                </a:moveTo>
                <a:lnTo>
                  <a:pt x="13139" y="4480"/>
                </a:lnTo>
                <a:lnTo>
                  <a:pt x="12971" y="4577"/>
                </a:lnTo>
                <a:lnTo>
                  <a:pt x="12971" y="4382"/>
                </a:lnTo>
                <a:close/>
                <a:moveTo>
                  <a:pt x="12971" y="5069"/>
                </a:moveTo>
                <a:lnTo>
                  <a:pt x="13139" y="5165"/>
                </a:lnTo>
                <a:lnTo>
                  <a:pt x="12971" y="5262"/>
                </a:lnTo>
                <a:lnTo>
                  <a:pt x="12971" y="5069"/>
                </a:lnTo>
                <a:close/>
                <a:moveTo>
                  <a:pt x="12971" y="5755"/>
                </a:moveTo>
                <a:lnTo>
                  <a:pt x="13139" y="5853"/>
                </a:lnTo>
                <a:lnTo>
                  <a:pt x="12971" y="5950"/>
                </a:lnTo>
                <a:lnTo>
                  <a:pt x="12971" y="5755"/>
                </a:lnTo>
                <a:close/>
                <a:moveTo>
                  <a:pt x="12971" y="6441"/>
                </a:moveTo>
                <a:lnTo>
                  <a:pt x="13139" y="6538"/>
                </a:lnTo>
                <a:lnTo>
                  <a:pt x="12971" y="6634"/>
                </a:lnTo>
                <a:lnTo>
                  <a:pt x="12971" y="6441"/>
                </a:lnTo>
                <a:close/>
                <a:moveTo>
                  <a:pt x="12971" y="7127"/>
                </a:moveTo>
                <a:lnTo>
                  <a:pt x="13139" y="7225"/>
                </a:lnTo>
                <a:lnTo>
                  <a:pt x="12971" y="7322"/>
                </a:lnTo>
                <a:lnTo>
                  <a:pt x="12971" y="7127"/>
                </a:lnTo>
                <a:close/>
                <a:moveTo>
                  <a:pt x="12971" y="7814"/>
                </a:moveTo>
                <a:lnTo>
                  <a:pt x="13139" y="7911"/>
                </a:lnTo>
                <a:lnTo>
                  <a:pt x="12971" y="8007"/>
                </a:lnTo>
                <a:lnTo>
                  <a:pt x="12971" y="7814"/>
                </a:lnTo>
                <a:close/>
                <a:moveTo>
                  <a:pt x="12971" y="8499"/>
                </a:moveTo>
                <a:lnTo>
                  <a:pt x="13139" y="8597"/>
                </a:lnTo>
                <a:lnTo>
                  <a:pt x="12971" y="8694"/>
                </a:lnTo>
                <a:lnTo>
                  <a:pt x="12971" y="8499"/>
                </a:lnTo>
                <a:close/>
                <a:moveTo>
                  <a:pt x="12257" y="575"/>
                </a:moveTo>
                <a:lnTo>
                  <a:pt x="12482" y="706"/>
                </a:lnTo>
                <a:lnTo>
                  <a:pt x="12257" y="835"/>
                </a:lnTo>
                <a:lnTo>
                  <a:pt x="12257" y="575"/>
                </a:lnTo>
                <a:close/>
                <a:moveTo>
                  <a:pt x="12257" y="1261"/>
                </a:moveTo>
                <a:lnTo>
                  <a:pt x="12482" y="1392"/>
                </a:lnTo>
                <a:lnTo>
                  <a:pt x="12257" y="1522"/>
                </a:lnTo>
                <a:lnTo>
                  <a:pt x="12257" y="1261"/>
                </a:lnTo>
                <a:close/>
                <a:moveTo>
                  <a:pt x="12257" y="1948"/>
                </a:moveTo>
                <a:lnTo>
                  <a:pt x="12482" y="2079"/>
                </a:lnTo>
                <a:lnTo>
                  <a:pt x="12257" y="2209"/>
                </a:lnTo>
                <a:lnTo>
                  <a:pt x="12257" y="1948"/>
                </a:lnTo>
                <a:close/>
                <a:moveTo>
                  <a:pt x="12257" y="2633"/>
                </a:moveTo>
                <a:lnTo>
                  <a:pt x="12482" y="2764"/>
                </a:lnTo>
                <a:lnTo>
                  <a:pt x="12257" y="2894"/>
                </a:lnTo>
                <a:lnTo>
                  <a:pt x="12257" y="2633"/>
                </a:lnTo>
                <a:close/>
                <a:moveTo>
                  <a:pt x="12257" y="3320"/>
                </a:moveTo>
                <a:lnTo>
                  <a:pt x="12482" y="3451"/>
                </a:lnTo>
                <a:lnTo>
                  <a:pt x="12257" y="3581"/>
                </a:lnTo>
                <a:lnTo>
                  <a:pt x="12257" y="3320"/>
                </a:lnTo>
                <a:close/>
                <a:moveTo>
                  <a:pt x="12257" y="4006"/>
                </a:moveTo>
                <a:lnTo>
                  <a:pt x="12482" y="4137"/>
                </a:lnTo>
                <a:lnTo>
                  <a:pt x="12257" y="4267"/>
                </a:lnTo>
                <a:lnTo>
                  <a:pt x="12257" y="4006"/>
                </a:lnTo>
                <a:close/>
                <a:moveTo>
                  <a:pt x="12257" y="4692"/>
                </a:moveTo>
                <a:lnTo>
                  <a:pt x="12482" y="4823"/>
                </a:lnTo>
                <a:lnTo>
                  <a:pt x="12257" y="4953"/>
                </a:lnTo>
                <a:lnTo>
                  <a:pt x="12257" y="4692"/>
                </a:lnTo>
                <a:close/>
                <a:moveTo>
                  <a:pt x="12257" y="5378"/>
                </a:moveTo>
                <a:lnTo>
                  <a:pt x="12482" y="5509"/>
                </a:lnTo>
                <a:lnTo>
                  <a:pt x="12257" y="5639"/>
                </a:lnTo>
                <a:lnTo>
                  <a:pt x="12257" y="5378"/>
                </a:lnTo>
                <a:close/>
                <a:moveTo>
                  <a:pt x="12257" y="6065"/>
                </a:moveTo>
                <a:lnTo>
                  <a:pt x="12482" y="6196"/>
                </a:lnTo>
                <a:lnTo>
                  <a:pt x="12257" y="6326"/>
                </a:lnTo>
                <a:lnTo>
                  <a:pt x="12257" y="6065"/>
                </a:lnTo>
                <a:close/>
                <a:moveTo>
                  <a:pt x="12257" y="6750"/>
                </a:moveTo>
                <a:lnTo>
                  <a:pt x="12482" y="6881"/>
                </a:lnTo>
                <a:lnTo>
                  <a:pt x="12257" y="7011"/>
                </a:lnTo>
                <a:lnTo>
                  <a:pt x="12257" y="6750"/>
                </a:lnTo>
                <a:close/>
                <a:moveTo>
                  <a:pt x="12257" y="7437"/>
                </a:moveTo>
                <a:lnTo>
                  <a:pt x="12482" y="7568"/>
                </a:lnTo>
                <a:lnTo>
                  <a:pt x="12257" y="7698"/>
                </a:lnTo>
                <a:lnTo>
                  <a:pt x="12257" y="7437"/>
                </a:lnTo>
                <a:close/>
                <a:moveTo>
                  <a:pt x="12257" y="8124"/>
                </a:moveTo>
                <a:lnTo>
                  <a:pt x="12482" y="8253"/>
                </a:lnTo>
                <a:lnTo>
                  <a:pt x="12257" y="8384"/>
                </a:lnTo>
                <a:lnTo>
                  <a:pt x="12257" y="8124"/>
                </a:lnTo>
                <a:close/>
                <a:moveTo>
                  <a:pt x="12257" y="8809"/>
                </a:moveTo>
                <a:lnTo>
                  <a:pt x="12482" y="8940"/>
                </a:lnTo>
                <a:lnTo>
                  <a:pt x="12257" y="9070"/>
                </a:lnTo>
                <a:lnTo>
                  <a:pt x="12257" y="8809"/>
                </a:lnTo>
                <a:close/>
                <a:moveTo>
                  <a:pt x="11542" y="200"/>
                </a:moveTo>
                <a:lnTo>
                  <a:pt x="11824" y="363"/>
                </a:lnTo>
                <a:lnTo>
                  <a:pt x="11542" y="525"/>
                </a:lnTo>
                <a:lnTo>
                  <a:pt x="11542" y="200"/>
                </a:lnTo>
                <a:close/>
                <a:moveTo>
                  <a:pt x="11542" y="886"/>
                </a:moveTo>
                <a:lnTo>
                  <a:pt x="11824" y="1049"/>
                </a:lnTo>
                <a:lnTo>
                  <a:pt x="11542" y="1213"/>
                </a:lnTo>
                <a:lnTo>
                  <a:pt x="11542" y="886"/>
                </a:lnTo>
                <a:close/>
                <a:moveTo>
                  <a:pt x="11542" y="1572"/>
                </a:moveTo>
                <a:lnTo>
                  <a:pt x="11824" y="1735"/>
                </a:lnTo>
                <a:lnTo>
                  <a:pt x="11542" y="1897"/>
                </a:lnTo>
                <a:lnTo>
                  <a:pt x="11542" y="1572"/>
                </a:lnTo>
                <a:close/>
                <a:moveTo>
                  <a:pt x="11542" y="2258"/>
                </a:moveTo>
                <a:lnTo>
                  <a:pt x="11824" y="2421"/>
                </a:lnTo>
                <a:lnTo>
                  <a:pt x="11542" y="2585"/>
                </a:lnTo>
                <a:lnTo>
                  <a:pt x="11542" y="2258"/>
                </a:lnTo>
                <a:close/>
                <a:moveTo>
                  <a:pt x="11542" y="2945"/>
                </a:moveTo>
                <a:lnTo>
                  <a:pt x="11824" y="3108"/>
                </a:lnTo>
                <a:lnTo>
                  <a:pt x="11542" y="3270"/>
                </a:lnTo>
                <a:lnTo>
                  <a:pt x="11542" y="2945"/>
                </a:lnTo>
                <a:close/>
                <a:moveTo>
                  <a:pt x="11542" y="3630"/>
                </a:moveTo>
                <a:lnTo>
                  <a:pt x="11824" y="3793"/>
                </a:lnTo>
                <a:lnTo>
                  <a:pt x="11542" y="3957"/>
                </a:lnTo>
                <a:lnTo>
                  <a:pt x="11542" y="3630"/>
                </a:lnTo>
                <a:close/>
                <a:moveTo>
                  <a:pt x="11542" y="4317"/>
                </a:moveTo>
                <a:lnTo>
                  <a:pt x="11824" y="4479"/>
                </a:lnTo>
                <a:lnTo>
                  <a:pt x="11542" y="4642"/>
                </a:lnTo>
                <a:lnTo>
                  <a:pt x="11542" y="4317"/>
                </a:lnTo>
                <a:close/>
                <a:moveTo>
                  <a:pt x="11542" y="5002"/>
                </a:moveTo>
                <a:lnTo>
                  <a:pt x="11824" y="5165"/>
                </a:lnTo>
                <a:lnTo>
                  <a:pt x="11542" y="5329"/>
                </a:lnTo>
                <a:lnTo>
                  <a:pt x="11542" y="5002"/>
                </a:lnTo>
                <a:close/>
                <a:moveTo>
                  <a:pt x="11542" y="5689"/>
                </a:moveTo>
                <a:lnTo>
                  <a:pt x="11824" y="5852"/>
                </a:lnTo>
                <a:lnTo>
                  <a:pt x="11542" y="6014"/>
                </a:lnTo>
                <a:lnTo>
                  <a:pt x="11542" y="5689"/>
                </a:lnTo>
                <a:close/>
                <a:moveTo>
                  <a:pt x="11542" y="6375"/>
                </a:moveTo>
                <a:lnTo>
                  <a:pt x="11824" y="6539"/>
                </a:lnTo>
                <a:lnTo>
                  <a:pt x="11542" y="6702"/>
                </a:lnTo>
                <a:lnTo>
                  <a:pt x="11542" y="6375"/>
                </a:lnTo>
                <a:close/>
                <a:moveTo>
                  <a:pt x="11542" y="7062"/>
                </a:moveTo>
                <a:lnTo>
                  <a:pt x="11824" y="7224"/>
                </a:lnTo>
                <a:lnTo>
                  <a:pt x="11542" y="7387"/>
                </a:lnTo>
                <a:lnTo>
                  <a:pt x="11542" y="7062"/>
                </a:lnTo>
                <a:close/>
                <a:moveTo>
                  <a:pt x="11542" y="7748"/>
                </a:moveTo>
                <a:lnTo>
                  <a:pt x="11824" y="7911"/>
                </a:lnTo>
                <a:lnTo>
                  <a:pt x="11542" y="8073"/>
                </a:lnTo>
                <a:lnTo>
                  <a:pt x="11542" y="7748"/>
                </a:lnTo>
                <a:close/>
                <a:moveTo>
                  <a:pt x="11542" y="8434"/>
                </a:moveTo>
                <a:lnTo>
                  <a:pt x="11824" y="8597"/>
                </a:lnTo>
                <a:lnTo>
                  <a:pt x="11542" y="8759"/>
                </a:lnTo>
                <a:lnTo>
                  <a:pt x="11542" y="8434"/>
                </a:lnTo>
                <a:close/>
                <a:moveTo>
                  <a:pt x="10827" y="509"/>
                </a:moveTo>
                <a:lnTo>
                  <a:pt x="11166" y="706"/>
                </a:lnTo>
                <a:lnTo>
                  <a:pt x="10827" y="902"/>
                </a:lnTo>
                <a:lnTo>
                  <a:pt x="10827" y="509"/>
                </a:lnTo>
                <a:close/>
                <a:moveTo>
                  <a:pt x="10827" y="1196"/>
                </a:moveTo>
                <a:lnTo>
                  <a:pt x="11166" y="1392"/>
                </a:lnTo>
                <a:lnTo>
                  <a:pt x="10827" y="1588"/>
                </a:lnTo>
                <a:lnTo>
                  <a:pt x="10827" y="1196"/>
                </a:lnTo>
                <a:close/>
                <a:moveTo>
                  <a:pt x="10827" y="1881"/>
                </a:moveTo>
                <a:lnTo>
                  <a:pt x="11166" y="2078"/>
                </a:lnTo>
                <a:lnTo>
                  <a:pt x="10827" y="2274"/>
                </a:lnTo>
                <a:lnTo>
                  <a:pt x="10827" y="1881"/>
                </a:lnTo>
                <a:close/>
                <a:moveTo>
                  <a:pt x="10827" y="2568"/>
                </a:moveTo>
                <a:lnTo>
                  <a:pt x="11166" y="2764"/>
                </a:lnTo>
                <a:lnTo>
                  <a:pt x="10827" y="2960"/>
                </a:lnTo>
                <a:lnTo>
                  <a:pt x="10827" y="2568"/>
                </a:lnTo>
                <a:close/>
                <a:moveTo>
                  <a:pt x="10827" y="3253"/>
                </a:moveTo>
                <a:lnTo>
                  <a:pt x="11166" y="3450"/>
                </a:lnTo>
                <a:lnTo>
                  <a:pt x="10827" y="3646"/>
                </a:lnTo>
                <a:lnTo>
                  <a:pt x="10827" y="3253"/>
                </a:lnTo>
                <a:close/>
                <a:moveTo>
                  <a:pt x="10827" y="3940"/>
                </a:moveTo>
                <a:lnTo>
                  <a:pt x="11166" y="4136"/>
                </a:lnTo>
                <a:lnTo>
                  <a:pt x="10827" y="4333"/>
                </a:lnTo>
                <a:lnTo>
                  <a:pt x="10827" y="3940"/>
                </a:lnTo>
                <a:close/>
                <a:moveTo>
                  <a:pt x="10827" y="4627"/>
                </a:moveTo>
                <a:lnTo>
                  <a:pt x="11166" y="4823"/>
                </a:lnTo>
                <a:lnTo>
                  <a:pt x="10827" y="5019"/>
                </a:lnTo>
                <a:lnTo>
                  <a:pt x="10827" y="4627"/>
                </a:lnTo>
                <a:close/>
                <a:moveTo>
                  <a:pt x="10827" y="5312"/>
                </a:moveTo>
                <a:lnTo>
                  <a:pt x="11166" y="5508"/>
                </a:lnTo>
                <a:lnTo>
                  <a:pt x="10827" y="5705"/>
                </a:lnTo>
                <a:lnTo>
                  <a:pt x="10827" y="5312"/>
                </a:lnTo>
                <a:close/>
                <a:moveTo>
                  <a:pt x="10827" y="5999"/>
                </a:moveTo>
                <a:lnTo>
                  <a:pt x="11166" y="6195"/>
                </a:lnTo>
                <a:lnTo>
                  <a:pt x="10827" y="6391"/>
                </a:lnTo>
                <a:lnTo>
                  <a:pt x="10827" y="5999"/>
                </a:lnTo>
                <a:close/>
                <a:moveTo>
                  <a:pt x="10827" y="6685"/>
                </a:moveTo>
                <a:lnTo>
                  <a:pt x="11166" y="6881"/>
                </a:lnTo>
                <a:lnTo>
                  <a:pt x="10827" y="7078"/>
                </a:lnTo>
                <a:lnTo>
                  <a:pt x="10827" y="6685"/>
                </a:lnTo>
                <a:close/>
                <a:moveTo>
                  <a:pt x="10827" y="7372"/>
                </a:moveTo>
                <a:lnTo>
                  <a:pt x="11166" y="7568"/>
                </a:lnTo>
                <a:lnTo>
                  <a:pt x="10827" y="7764"/>
                </a:lnTo>
                <a:lnTo>
                  <a:pt x="10827" y="7372"/>
                </a:lnTo>
                <a:close/>
                <a:moveTo>
                  <a:pt x="10827" y="8057"/>
                </a:moveTo>
                <a:lnTo>
                  <a:pt x="11166" y="8253"/>
                </a:lnTo>
                <a:lnTo>
                  <a:pt x="10827" y="8450"/>
                </a:lnTo>
                <a:lnTo>
                  <a:pt x="10827" y="8057"/>
                </a:lnTo>
                <a:close/>
                <a:moveTo>
                  <a:pt x="10827" y="8744"/>
                </a:moveTo>
                <a:lnTo>
                  <a:pt x="11166" y="8940"/>
                </a:lnTo>
                <a:lnTo>
                  <a:pt x="10846" y="9125"/>
                </a:lnTo>
                <a:lnTo>
                  <a:pt x="10827" y="9125"/>
                </a:lnTo>
                <a:lnTo>
                  <a:pt x="10827" y="8744"/>
                </a:lnTo>
                <a:close/>
                <a:moveTo>
                  <a:pt x="10111" y="132"/>
                </a:moveTo>
                <a:lnTo>
                  <a:pt x="10510" y="363"/>
                </a:lnTo>
                <a:lnTo>
                  <a:pt x="10111" y="592"/>
                </a:lnTo>
                <a:lnTo>
                  <a:pt x="10111" y="132"/>
                </a:lnTo>
                <a:close/>
                <a:moveTo>
                  <a:pt x="10111" y="819"/>
                </a:moveTo>
                <a:lnTo>
                  <a:pt x="10510" y="1048"/>
                </a:lnTo>
                <a:lnTo>
                  <a:pt x="10111" y="1279"/>
                </a:lnTo>
                <a:lnTo>
                  <a:pt x="10111" y="819"/>
                </a:lnTo>
                <a:close/>
                <a:moveTo>
                  <a:pt x="10111" y="1504"/>
                </a:moveTo>
                <a:lnTo>
                  <a:pt x="10510" y="1735"/>
                </a:lnTo>
                <a:lnTo>
                  <a:pt x="10111" y="1964"/>
                </a:lnTo>
                <a:lnTo>
                  <a:pt x="10111" y="1504"/>
                </a:lnTo>
                <a:close/>
                <a:moveTo>
                  <a:pt x="10111" y="2191"/>
                </a:moveTo>
                <a:lnTo>
                  <a:pt x="10510" y="2420"/>
                </a:lnTo>
                <a:lnTo>
                  <a:pt x="10111" y="2651"/>
                </a:lnTo>
                <a:lnTo>
                  <a:pt x="10111" y="2191"/>
                </a:lnTo>
                <a:close/>
                <a:moveTo>
                  <a:pt x="10111" y="2878"/>
                </a:moveTo>
                <a:lnTo>
                  <a:pt x="10510" y="3108"/>
                </a:lnTo>
                <a:lnTo>
                  <a:pt x="10111" y="3337"/>
                </a:lnTo>
                <a:lnTo>
                  <a:pt x="10111" y="2878"/>
                </a:lnTo>
                <a:close/>
                <a:moveTo>
                  <a:pt x="10111" y="3563"/>
                </a:moveTo>
                <a:lnTo>
                  <a:pt x="10510" y="3792"/>
                </a:lnTo>
                <a:lnTo>
                  <a:pt x="10111" y="4023"/>
                </a:lnTo>
                <a:lnTo>
                  <a:pt x="10111" y="3563"/>
                </a:lnTo>
                <a:close/>
                <a:moveTo>
                  <a:pt x="10111" y="4250"/>
                </a:moveTo>
                <a:lnTo>
                  <a:pt x="10510" y="4479"/>
                </a:lnTo>
                <a:lnTo>
                  <a:pt x="10111" y="4710"/>
                </a:lnTo>
                <a:lnTo>
                  <a:pt x="10111" y="4250"/>
                </a:lnTo>
                <a:close/>
                <a:moveTo>
                  <a:pt x="10111" y="4936"/>
                </a:moveTo>
                <a:lnTo>
                  <a:pt x="10510" y="5165"/>
                </a:lnTo>
                <a:lnTo>
                  <a:pt x="10111" y="5396"/>
                </a:lnTo>
                <a:lnTo>
                  <a:pt x="10111" y="4936"/>
                </a:lnTo>
                <a:close/>
                <a:moveTo>
                  <a:pt x="10111" y="5623"/>
                </a:moveTo>
                <a:lnTo>
                  <a:pt x="10510" y="5852"/>
                </a:lnTo>
                <a:lnTo>
                  <a:pt x="10111" y="6083"/>
                </a:lnTo>
                <a:lnTo>
                  <a:pt x="10111" y="5623"/>
                </a:lnTo>
                <a:close/>
                <a:moveTo>
                  <a:pt x="10111" y="6308"/>
                </a:moveTo>
                <a:lnTo>
                  <a:pt x="10510" y="6539"/>
                </a:lnTo>
                <a:lnTo>
                  <a:pt x="10111" y="6768"/>
                </a:lnTo>
                <a:lnTo>
                  <a:pt x="10111" y="6308"/>
                </a:lnTo>
                <a:close/>
                <a:moveTo>
                  <a:pt x="10111" y="6995"/>
                </a:moveTo>
                <a:lnTo>
                  <a:pt x="10510" y="7224"/>
                </a:lnTo>
                <a:lnTo>
                  <a:pt x="10111" y="7455"/>
                </a:lnTo>
                <a:lnTo>
                  <a:pt x="10111" y="6995"/>
                </a:lnTo>
                <a:close/>
                <a:moveTo>
                  <a:pt x="10111" y="7680"/>
                </a:moveTo>
                <a:lnTo>
                  <a:pt x="10510" y="7911"/>
                </a:lnTo>
                <a:lnTo>
                  <a:pt x="10111" y="8140"/>
                </a:lnTo>
                <a:lnTo>
                  <a:pt x="10111" y="7680"/>
                </a:lnTo>
                <a:close/>
                <a:moveTo>
                  <a:pt x="10111" y="8367"/>
                </a:moveTo>
                <a:lnTo>
                  <a:pt x="10510" y="8596"/>
                </a:lnTo>
                <a:lnTo>
                  <a:pt x="10111" y="8827"/>
                </a:lnTo>
                <a:lnTo>
                  <a:pt x="10111" y="8367"/>
                </a:lnTo>
                <a:close/>
                <a:moveTo>
                  <a:pt x="9397" y="442"/>
                </a:moveTo>
                <a:lnTo>
                  <a:pt x="9853" y="706"/>
                </a:lnTo>
                <a:lnTo>
                  <a:pt x="9397" y="969"/>
                </a:lnTo>
                <a:lnTo>
                  <a:pt x="9397" y="442"/>
                </a:lnTo>
                <a:close/>
                <a:moveTo>
                  <a:pt x="9397" y="1127"/>
                </a:moveTo>
                <a:lnTo>
                  <a:pt x="9853" y="1391"/>
                </a:lnTo>
                <a:lnTo>
                  <a:pt x="9397" y="1655"/>
                </a:lnTo>
                <a:lnTo>
                  <a:pt x="9397" y="1127"/>
                </a:lnTo>
                <a:close/>
                <a:moveTo>
                  <a:pt x="9397" y="1814"/>
                </a:moveTo>
                <a:lnTo>
                  <a:pt x="9853" y="2078"/>
                </a:lnTo>
                <a:lnTo>
                  <a:pt x="9397" y="2341"/>
                </a:lnTo>
                <a:lnTo>
                  <a:pt x="9397" y="1814"/>
                </a:lnTo>
                <a:close/>
                <a:moveTo>
                  <a:pt x="9397" y="2501"/>
                </a:moveTo>
                <a:lnTo>
                  <a:pt x="9853" y="2764"/>
                </a:lnTo>
                <a:lnTo>
                  <a:pt x="9397" y="3028"/>
                </a:lnTo>
                <a:lnTo>
                  <a:pt x="9397" y="2501"/>
                </a:lnTo>
                <a:close/>
                <a:moveTo>
                  <a:pt x="9397" y="3187"/>
                </a:moveTo>
                <a:lnTo>
                  <a:pt x="9853" y="3451"/>
                </a:lnTo>
                <a:lnTo>
                  <a:pt x="9397" y="3714"/>
                </a:lnTo>
                <a:lnTo>
                  <a:pt x="9397" y="3187"/>
                </a:lnTo>
                <a:close/>
                <a:moveTo>
                  <a:pt x="9397" y="3873"/>
                </a:moveTo>
                <a:lnTo>
                  <a:pt x="9853" y="4136"/>
                </a:lnTo>
                <a:lnTo>
                  <a:pt x="9397" y="4400"/>
                </a:lnTo>
                <a:lnTo>
                  <a:pt x="9397" y="3873"/>
                </a:lnTo>
                <a:close/>
                <a:moveTo>
                  <a:pt x="9397" y="4559"/>
                </a:moveTo>
                <a:lnTo>
                  <a:pt x="9853" y="4823"/>
                </a:lnTo>
                <a:lnTo>
                  <a:pt x="9397" y="5086"/>
                </a:lnTo>
                <a:lnTo>
                  <a:pt x="9397" y="4559"/>
                </a:lnTo>
                <a:close/>
                <a:moveTo>
                  <a:pt x="9397" y="5246"/>
                </a:moveTo>
                <a:lnTo>
                  <a:pt x="9853" y="5509"/>
                </a:lnTo>
                <a:lnTo>
                  <a:pt x="9397" y="5773"/>
                </a:lnTo>
                <a:lnTo>
                  <a:pt x="9397" y="5246"/>
                </a:lnTo>
                <a:close/>
                <a:moveTo>
                  <a:pt x="9397" y="5931"/>
                </a:moveTo>
                <a:lnTo>
                  <a:pt x="9853" y="6195"/>
                </a:lnTo>
                <a:lnTo>
                  <a:pt x="9397" y="6458"/>
                </a:lnTo>
                <a:lnTo>
                  <a:pt x="9397" y="5931"/>
                </a:lnTo>
                <a:close/>
                <a:moveTo>
                  <a:pt x="9397" y="6618"/>
                </a:moveTo>
                <a:lnTo>
                  <a:pt x="9853" y="6881"/>
                </a:lnTo>
                <a:lnTo>
                  <a:pt x="9397" y="7145"/>
                </a:lnTo>
                <a:lnTo>
                  <a:pt x="9397" y="6618"/>
                </a:lnTo>
                <a:close/>
                <a:moveTo>
                  <a:pt x="9397" y="7304"/>
                </a:moveTo>
                <a:lnTo>
                  <a:pt x="9853" y="7568"/>
                </a:lnTo>
                <a:lnTo>
                  <a:pt x="9397" y="7831"/>
                </a:lnTo>
                <a:lnTo>
                  <a:pt x="9397" y="7304"/>
                </a:lnTo>
                <a:close/>
                <a:moveTo>
                  <a:pt x="9397" y="7990"/>
                </a:moveTo>
                <a:lnTo>
                  <a:pt x="9853" y="8253"/>
                </a:lnTo>
                <a:lnTo>
                  <a:pt x="9397" y="8517"/>
                </a:lnTo>
                <a:lnTo>
                  <a:pt x="9397" y="7990"/>
                </a:lnTo>
                <a:close/>
                <a:moveTo>
                  <a:pt x="9397" y="8676"/>
                </a:moveTo>
                <a:lnTo>
                  <a:pt x="9853" y="8940"/>
                </a:lnTo>
                <a:lnTo>
                  <a:pt x="9532" y="9125"/>
                </a:lnTo>
                <a:lnTo>
                  <a:pt x="9397" y="9125"/>
                </a:lnTo>
                <a:lnTo>
                  <a:pt x="9397" y="8676"/>
                </a:lnTo>
                <a:close/>
                <a:moveTo>
                  <a:pt x="8681" y="65"/>
                </a:moveTo>
                <a:lnTo>
                  <a:pt x="9197" y="363"/>
                </a:lnTo>
                <a:lnTo>
                  <a:pt x="8681" y="660"/>
                </a:lnTo>
                <a:lnTo>
                  <a:pt x="8681" y="65"/>
                </a:lnTo>
                <a:close/>
                <a:moveTo>
                  <a:pt x="8681" y="751"/>
                </a:moveTo>
                <a:lnTo>
                  <a:pt x="9197" y="1049"/>
                </a:lnTo>
                <a:lnTo>
                  <a:pt x="8681" y="1346"/>
                </a:lnTo>
                <a:lnTo>
                  <a:pt x="8681" y="751"/>
                </a:lnTo>
                <a:close/>
                <a:moveTo>
                  <a:pt x="8681" y="1437"/>
                </a:moveTo>
                <a:lnTo>
                  <a:pt x="9197" y="1735"/>
                </a:lnTo>
                <a:lnTo>
                  <a:pt x="8681" y="2032"/>
                </a:lnTo>
                <a:lnTo>
                  <a:pt x="8681" y="1437"/>
                </a:lnTo>
                <a:close/>
                <a:moveTo>
                  <a:pt x="8681" y="2124"/>
                </a:moveTo>
                <a:lnTo>
                  <a:pt x="9197" y="2420"/>
                </a:lnTo>
                <a:lnTo>
                  <a:pt x="8681" y="2718"/>
                </a:lnTo>
                <a:lnTo>
                  <a:pt x="8681" y="2124"/>
                </a:lnTo>
                <a:close/>
                <a:moveTo>
                  <a:pt x="8681" y="2810"/>
                </a:moveTo>
                <a:lnTo>
                  <a:pt x="9197" y="3108"/>
                </a:lnTo>
                <a:lnTo>
                  <a:pt x="8681" y="3405"/>
                </a:lnTo>
                <a:lnTo>
                  <a:pt x="8681" y="2810"/>
                </a:lnTo>
                <a:close/>
                <a:moveTo>
                  <a:pt x="8681" y="3497"/>
                </a:moveTo>
                <a:lnTo>
                  <a:pt x="9197" y="3793"/>
                </a:lnTo>
                <a:lnTo>
                  <a:pt x="8681" y="4091"/>
                </a:lnTo>
                <a:lnTo>
                  <a:pt x="8681" y="3497"/>
                </a:lnTo>
                <a:close/>
                <a:moveTo>
                  <a:pt x="8681" y="4182"/>
                </a:moveTo>
                <a:lnTo>
                  <a:pt x="9197" y="4480"/>
                </a:lnTo>
                <a:lnTo>
                  <a:pt x="8681" y="4777"/>
                </a:lnTo>
                <a:lnTo>
                  <a:pt x="8681" y="4182"/>
                </a:lnTo>
                <a:close/>
                <a:moveTo>
                  <a:pt x="8681" y="4869"/>
                </a:moveTo>
                <a:lnTo>
                  <a:pt x="9197" y="5165"/>
                </a:lnTo>
                <a:lnTo>
                  <a:pt x="8681" y="5463"/>
                </a:lnTo>
                <a:lnTo>
                  <a:pt x="8681" y="4869"/>
                </a:lnTo>
                <a:close/>
                <a:moveTo>
                  <a:pt x="8681" y="5554"/>
                </a:moveTo>
                <a:lnTo>
                  <a:pt x="9197" y="5852"/>
                </a:lnTo>
                <a:lnTo>
                  <a:pt x="8681" y="6149"/>
                </a:lnTo>
                <a:lnTo>
                  <a:pt x="8681" y="5554"/>
                </a:lnTo>
                <a:close/>
                <a:moveTo>
                  <a:pt x="8681" y="6241"/>
                </a:moveTo>
                <a:lnTo>
                  <a:pt x="9197" y="6539"/>
                </a:lnTo>
                <a:lnTo>
                  <a:pt x="8681" y="6835"/>
                </a:lnTo>
                <a:lnTo>
                  <a:pt x="8681" y="6241"/>
                </a:lnTo>
                <a:close/>
                <a:moveTo>
                  <a:pt x="8681" y="6927"/>
                </a:moveTo>
                <a:lnTo>
                  <a:pt x="9197" y="7225"/>
                </a:lnTo>
                <a:lnTo>
                  <a:pt x="8681" y="7522"/>
                </a:lnTo>
                <a:lnTo>
                  <a:pt x="8681" y="6927"/>
                </a:lnTo>
                <a:close/>
                <a:moveTo>
                  <a:pt x="8681" y="7614"/>
                </a:moveTo>
                <a:lnTo>
                  <a:pt x="9197" y="7912"/>
                </a:lnTo>
                <a:lnTo>
                  <a:pt x="8681" y="8208"/>
                </a:lnTo>
                <a:lnTo>
                  <a:pt x="8681" y="7614"/>
                </a:lnTo>
                <a:close/>
                <a:moveTo>
                  <a:pt x="8681" y="8299"/>
                </a:moveTo>
                <a:lnTo>
                  <a:pt x="9197" y="8597"/>
                </a:lnTo>
                <a:lnTo>
                  <a:pt x="8681" y="8894"/>
                </a:lnTo>
                <a:lnTo>
                  <a:pt x="8681" y="8299"/>
                </a:lnTo>
                <a:close/>
                <a:moveTo>
                  <a:pt x="8681" y="8986"/>
                </a:moveTo>
                <a:lnTo>
                  <a:pt x="8923" y="9125"/>
                </a:lnTo>
                <a:lnTo>
                  <a:pt x="8681" y="9125"/>
                </a:lnTo>
                <a:lnTo>
                  <a:pt x="8681" y="8986"/>
                </a:lnTo>
                <a:close/>
                <a:moveTo>
                  <a:pt x="7992" y="406"/>
                </a:moveTo>
                <a:lnTo>
                  <a:pt x="8512" y="706"/>
                </a:lnTo>
                <a:lnTo>
                  <a:pt x="7992" y="1005"/>
                </a:lnTo>
                <a:lnTo>
                  <a:pt x="7992" y="406"/>
                </a:lnTo>
                <a:close/>
                <a:moveTo>
                  <a:pt x="7992" y="1091"/>
                </a:moveTo>
                <a:lnTo>
                  <a:pt x="8512" y="1392"/>
                </a:lnTo>
                <a:lnTo>
                  <a:pt x="7992" y="1692"/>
                </a:lnTo>
                <a:lnTo>
                  <a:pt x="7992" y="1091"/>
                </a:lnTo>
                <a:close/>
                <a:moveTo>
                  <a:pt x="7992" y="1778"/>
                </a:moveTo>
                <a:lnTo>
                  <a:pt x="8512" y="2078"/>
                </a:lnTo>
                <a:lnTo>
                  <a:pt x="7992" y="2377"/>
                </a:lnTo>
                <a:lnTo>
                  <a:pt x="7992" y="1778"/>
                </a:lnTo>
                <a:close/>
                <a:moveTo>
                  <a:pt x="7992" y="2464"/>
                </a:moveTo>
                <a:lnTo>
                  <a:pt x="8512" y="2765"/>
                </a:lnTo>
                <a:lnTo>
                  <a:pt x="7992" y="3065"/>
                </a:lnTo>
                <a:lnTo>
                  <a:pt x="7992" y="2464"/>
                </a:lnTo>
                <a:close/>
                <a:moveTo>
                  <a:pt x="7992" y="3150"/>
                </a:moveTo>
                <a:lnTo>
                  <a:pt x="8512" y="3451"/>
                </a:lnTo>
                <a:lnTo>
                  <a:pt x="7992" y="3751"/>
                </a:lnTo>
                <a:lnTo>
                  <a:pt x="7992" y="3150"/>
                </a:lnTo>
                <a:close/>
                <a:moveTo>
                  <a:pt x="7992" y="3836"/>
                </a:moveTo>
                <a:lnTo>
                  <a:pt x="8512" y="4137"/>
                </a:lnTo>
                <a:lnTo>
                  <a:pt x="7992" y="4437"/>
                </a:lnTo>
                <a:lnTo>
                  <a:pt x="7992" y="3836"/>
                </a:lnTo>
                <a:close/>
                <a:moveTo>
                  <a:pt x="7992" y="4523"/>
                </a:moveTo>
                <a:lnTo>
                  <a:pt x="8512" y="4824"/>
                </a:lnTo>
                <a:lnTo>
                  <a:pt x="7992" y="5124"/>
                </a:lnTo>
                <a:lnTo>
                  <a:pt x="7992" y="4523"/>
                </a:lnTo>
                <a:close/>
                <a:moveTo>
                  <a:pt x="7992" y="5208"/>
                </a:moveTo>
                <a:lnTo>
                  <a:pt x="8512" y="5509"/>
                </a:lnTo>
                <a:lnTo>
                  <a:pt x="7992" y="5809"/>
                </a:lnTo>
                <a:lnTo>
                  <a:pt x="7992" y="5208"/>
                </a:lnTo>
                <a:close/>
                <a:moveTo>
                  <a:pt x="7992" y="5895"/>
                </a:moveTo>
                <a:lnTo>
                  <a:pt x="8512" y="6196"/>
                </a:lnTo>
                <a:lnTo>
                  <a:pt x="7992" y="6496"/>
                </a:lnTo>
                <a:lnTo>
                  <a:pt x="7992" y="5895"/>
                </a:lnTo>
                <a:close/>
                <a:moveTo>
                  <a:pt x="7992" y="6582"/>
                </a:moveTo>
                <a:lnTo>
                  <a:pt x="8512" y="6881"/>
                </a:lnTo>
                <a:lnTo>
                  <a:pt x="7992" y="7181"/>
                </a:lnTo>
                <a:lnTo>
                  <a:pt x="7992" y="6582"/>
                </a:lnTo>
                <a:close/>
                <a:moveTo>
                  <a:pt x="7992" y="7267"/>
                </a:moveTo>
                <a:lnTo>
                  <a:pt x="8512" y="7568"/>
                </a:lnTo>
                <a:lnTo>
                  <a:pt x="7992" y="7868"/>
                </a:lnTo>
                <a:lnTo>
                  <a:pt x="7992" y="7267"/>
                </a:lnTo>
                <a:close/>
                <a:moveTo>
                  <a:pt x="7992" y="7954"/>
                </a:moveTo>
                <a:lnTo>
                  <a:pt x="8512" y="8253"/>
                </a:lnTo>
                <a:lnTo>
                  <a:pt x="7992" y="8553"/>
                </a:lnTo>
                <a:lnTo>
                  <a:pt x="7992" y="7954"/>
                </a:lnTo>
                <a:close/>
                <a:moveTo>
                  <a:pt x="7992" y="8640"/>
                </a:moveTo>
                <a:lnTo>
                  <a:pt x="8512" y="8940"/>
                </a:lnTo>
                <a:lnTo>
                  <a:pt x="8191" y="9125"/>
                </a:lnTo>
                <a:lnTo>
                  <a:pt x="7992" y="9125"/>
                </a:lnTo>
                <a:lnTo>
                  <a:pt x="7992" y="8640"/>
                </a:lnTo>
                <a:close/>
                <a:moveTo>
                  <a:pt x="7306" y="62"/>
                </a:moveTo>
                <a:lnTo>
                  <a:pt x="7826" y="363"/>
                </a:lnTo>
                <a:lnTo>
                  <a:pt x="7306" y="663"/>
                </a:lnTo>
                <a:lnTo>
                  <a:pt x="7306" y="62"/>
                </a:lnTo>
                <a:close/>
                <a:moveTo>
                  <a:pt x="7306" y="749"/>
                </a:moveTo>
                <a:lnTo>
                  <a:pt x="7826" y="1048"/>
                </a:lnTo>
                <a:lnTo>
                  <a:pt x="7306" y="1348"/>
                </a:lnTo>
                <a:lnTo>
                  <a:pt x="7306" y="749"/>
                </a:lnTo>
                <a:close/>
                <a:moveTo>
                  <a:pt x="7306" y="1435"/>
                </a:moveTo>
                <a:lnTo>
                  <a:pt x="7826" y="1736"/>
                </a:lnTo>
                <a:lnTo>
                  <a:pt x="7306" y="2036"/>
                </a:lnTo>
                <a:lnTo>
                  <a:pt x="7306" y="1435"/>
                </a:lnTo>
                <a:close/>
                <a:moveTo>
                  <a:pt x="7306" y="2122"/>
                </a:moveTo>
                <a:lnTo>
                  <a:pt x="7826" y="2421"/>
                </a:lnTo>
                <a:lnTo>
                  <a:pt x="7306" y="2721"/>
                </a:lnTo>
                <a:lnTo>
                  <a:pt x="7306" y="2122"/>
                </a:lnTo>
                <a:close/>
                <a:moveTo>
                  <a:pt x="7306" y="2807"/>
                </a:moveTo>
                <a:lnTo>
                  <a:pt x="7826" y="3108"/>
                </a:lnTo>
                <a:lnTo>
                  <a:pt x="7306" y="3408"/>
                </a:lnTo>
                <a:lnTo>
                  <a:pt x="7306" y="2807"/>
                </a:lnTo>
                <a:close/>
                <a:moveTo>
                  <a:pt x="7306" y="3494"/>
                </a:moveTo>
                <a:lnTo>
                  <a:pt x="7826" y="3793"/>
                </a:lnTo>
                <a:lnTo>
                  <a:pt x="7306" y="4093"/>
                </a:lnTo>
                <a:lnTo>
                  <a:pt x="7306" y="3494"/>
                </a:lnTo>
                <a:close/>
                <a:moveTo>
                  <a:pt x="7306" y="4179"/>
                </a:moveTo>
                <a:lnTo>
                  <a:pt x="7826" y="4480"/>
                </a:lnTo>
                <a:lnTo>
                  <a:pt x="7306" y="4780"/>
                </a:lnTo>
                <a:lnTo>
                  <a:pt x="7306" y="4179"/>
                </a:lnTo>
                <a:close/>
                <a:moveTo>
                  <a:pt x="7306" y="4866"/>
                </a:moveTo>
                <a:lnTo>
                  <a:pt x="7826" y="5165"/>
                </a:lnTo>
                <a:lnTo>
                  <a:pt x="7306" y="5465"/>
                </a:lnTo>
                <a:lnTo>
                  <a:pt x="7306" y="4866"/>
                </a:lnTo>
                <a:close/>
                <a:moveTo>
                  <a:pt x="7306" y="5552"/>
                </a:moveTo>
                <a:lnTo>
                  <a:pt x="7826" y="5853"/>
                </a:lnTo>
                <a:lnTo>
                  <a:pt x="7306" y="6153"/>
                </a:lnTo>
                <a:lnTo>
                  <a:pt x="7306" y="5552"/>
                </a:lnTo>
                <a:close/>
                <a:moveTo>
                  <a:pt x="7306" y="6238"/>
                </a:moveTo>
                <a:lnTo>
                  <a:pt x="7826" y="6538"/>
                </a:lnTo>
                <a:lnTo>
                  <a:pt x="7306" y="6837"/>
                </a:lnTo>
                <a:lnTo>
                  <a:pt x="7306" y="6238"/>
                </a:lnTo>
                <a:close/>
                <a:moveTo>
                  <a:pt x="7306" y="6924"/>
                </a:moveTo>
                <a:lnTo>
                  <a:pt x="7826" y="7225"/>
                </a:lnTo>
                <a:lnTo>
                  <a:pt x="7306" y="7525"/>
                </a:lnTo>
                <a:lnTo>
                  <a:pt x="7306" y="6924"/>
                </a:lnTo>
                <a:close/>
                <a:moveTo>
                  <a:pt x="7306" y="7611"/>
                </a:moveTo>
                <a:lnTo>
                  <a:pt x="7826" y="7911"/>
                </a:lnTo>
                <a:lnTo>
                  <a:pt x="7306" y="8210"/>
                </a:lnTo>
                <a:lnTo>
                  <a:pt x="7306" y="7611"/>
                </a:lnTo>
                <a:close/>
                <a:moveTo>
                  <a:pt x="7306" y="8296"/>
                </a:moveTo>
                <a:lnTo>
                  <a:pt x="7826" y="8597"/>
                </a:lnTo>
                <a:lnTo>
                  <a:pt x="7306" y="8897"/>
                </a:lnTo>
                <a:lnTo>
                  <a:pt x="7306" y="8296"/>
                </a:lnTo>
                <a:close/>
                <a:moveTo>
                  <a:pt x="7306" y="8983"/>
                </a:moveTo>
                <a:lnTo>
                  <a:pt x="7552" y="9125"/>
                </a:lnTo>
                <a:lnTo>
                  <a:pt x="7306" y="9125"/>
                </a:lnTo>
                <a:lnTo>
                  <a:pt x="7306" y="8983"/>
                </a:lnTo>
                <a:close/>
                <a:moveTo>
                  <a:pt x="6620" y="406"/>
                </a:moveTo>
                <a:lnTo>
                  <a:pt x="7140" y="706"/>
                </a:lnTo>
                <a:lnTo>
                  <a:pt x="6620" y="1005"/>
                </a:lnTo>
                <a:lnTo>
                  <a:pt x="6620" y="406"/>
                </a:lnTo>
                <a:close/>
                <a:moveTo>
                  <a:pt x="6620" y="1091"/>
                </a:moveTo>
                <a:lnTo>
                  <a:pt x="7140" y="1392"/>
                </a:lnTo>
                <a:lnTo>
                  <a:pt x="6620" y="1692"/>
                </a:lnTo>
                <a:lnTo>
                  <a:pt x="6620" y="1091"/>
                </a:lnTo>
                <a:close/>
                <a:moveTo>
                  <a:pt x="6620" y="1778"/>
                </a:moveTo>
                <a:lnTo>
                  <a:pt x="7140" y="2078"/>
                </a:lnTo>
                <a:lnTo>
                  <a:pt x="6620" y="2377"/>
                </a:lnTo>
                <a:lnTo>
                  <a:pt x="6620" y="1778"/>
                </a:lnTo>
                <a:close/>
                <a:moveTo>
                  <a:pt x="6620" y="2464"/>
                </a:moveTo>
                <a:lnTo>
                  <a:pt x="7140" y="2765"/>
                </a:lnTo>
                <a:lnTo>
                  <a:pt x="6620" y="3065"/>
                </a:lnTo>
                <a:lnTo>
                  <a:pt x="6620" y="2464"/>
                </a:lnTo>
                <a:close/>
                <a:moveTo>
                  <a:pt x="6620" y="3150"/>
                </a:moveTo>
                <a:lnTo>
                  <a:pt x="7140" y="3451"/>
                </a:lnTo>
                <a:lnTo>
                  <a:pt x="6620" y="3751"/>
                </a:lnTo>
                <a:lnTo>
                  <a:pt x="6620" y="3150"/>
                </a:lnTo>
                <a:close/>
                <a:moveTo>
                  <a:pt x="6620" y="3836"/>
                </a:moveTo>
                <a:lnTo>
                  <a:pt x="7140" y="4137"/>
                </a:lnTo>
                <a:lnTo>
                  <a:pt x="6620" y="4437"/>
                </a:lnTo>
                <a:lnTo>
                  <a:pt x="6620" y="3836"/>
                </a:lnTo>
                <a:close/>
                <a:moveTo>
                  <a:pt x="6620" y="4523"/>
                </a:moveTo>
                <a:lnTo>
                  <a:pt x="7140" y="4824"/>
                </a:lnTo>
                <a:lnTo>
                  <a:pt x="6620" y="5124"/>
                </a:lnTo>
                <a:lnTo>
                  <a:pt x="6620" y="4523"/>
                </a:lnTo>
                <a:close/>
                <a:moveTo>
                  <a:pt x="6620" y="5208"/>
                </a:moveTo>
                <a:lnTo>
                  <a:pt x="7140" y="5509"/>
                </a:lnTo>
                <a:lnTo>
                  <a:pt x="6620" y="5809"/>
                </a:lnTo>
                <a:lnTo>
                  <a:pt x="6620" y="5208"/>
                </a:lnTo>
                <a:close/>
                <a:moveTo>
                  <a:pt x="6620" y="5895"/>
                </a:moveTo>
                <a:lnTo>
                  <a:pt x="7140" y="6196"/>
                </a:lnTo>
                <a:lnTo>
                  <a:pt x="6620" y="6496"/>
                </a:lnTo>
                <a:lnTo>
                  <a:pt x="6620" y="5895"/>
                </a:lnTo>
                <a:close/>
                <a:moveTo>
                  <a:pt x="6620" y="6582"/>
                </a:moveTo>
                <a:lnTo>
                  <a:pt x="7140" y="6881"/>
                </a:lnTo>
                <a:lnTo>
                  <a:pt x="6620" y="7181"/>
                </a:lnTo>
                <a:lnTo>
                  <a:pt x="6620" y="6582"/>
                </a:lnTo>
                <a:close/>
                <a:moveTo>
                  <a:pt x="6620" y="7267"/>
                </a:moveTo>
                <a:lnTo>
                  <a:pt x="7140" y="7568"/>
                </a:lnTo>
                <a:lnTo>
                  <a:pt x="6620" y="7868"/>
                </a:lnTo>
                <a:lnTo>
                  <a:pt x="6620" y="7267"/>
                </a:lnTo>
                <a:close/>
                <a:moveTo>
                  <a:pt x="6620" y="7954"/>
                </a:moveTo>
                <a:lnTo>
                  <a:pt x="7140" y="8253"/>
                </a:lnTo>
                <a:lnTo>
                  <a:pt x="6620" y="8553"/>
                </a:lnTo>
                <a:lnTo>
                  <a:pt x="6620" y="7954"/>
                </a:lnTo>
                <a:close/>
                <a:moveTo>
                  <a:pt x="6620" y="8640"/>
                </a:moveTo>
                <a:lnTo>
                  <a:pt x="7140" y="8940"/>
                </a:lnTo>
                <a:lnTo>
                  <a:pt x="6819" y="9125"/>
                </a:lnTo>
                <a:lnTo>
                  <a:pt x="6620" y="9125"/>
                </a:lnTo>
                <a:lnTo>
                  <a:pt x="6620" y="8640"/>
                </a:lnTo>
                <a:close/>
                <a:moveTo>
                  <a:pt x="5935" y="64"/>
                </a:moveTo>
                <a:lnTo>
                  <a:pt x="6452" y="363"/>
                </a:lnTo>
                <a:lnTo>
                  <a:pt x="5935" y="662"/>
                </a:lnTo>
                <a:lnTo>
                  <a:pt x="5935" y="64"/>
                </a:lnTo>
                <a:close/>
                <a:moveTo>
                  <a:pt x="5935" y="751"/>
                </a:moveTo>
                <a:lnTo>
                  <a:pt x="6452" y="1048"/>
                </a:lnTo>
                <a:lnTo>
                  <a:pt x="5935" y="1347"/>
                </a:lnTo>
                <a:lnTo>
                  <a:pt x="5935" y="751"/>
                </a:lnTo>
                <a:close/>
                <a:moveTo>
                  <a:pt x="5935" y="1436"/>
                </a:moveTo>
                <a:lnTo>
                  <a:pt x="6452" y="1735"/>
                </a:lnTo>
                <a:lnTo>
                  <a:pt x="5935" y="2034"/>
                </a:lnTo>
                <a:lnTo>
                  <a:pt x="5935" y="1436"/>
                </a:lnTo>
                <a:close/>
                <a:moveTo>
                  <a:pt x="5935" y="2123"/>
                </a:moveTo>
                <a:lnTo>
                  <a:pt x="6452" y="2420"/>
                </a:lnTo>
                <a:lnTo>
                  <a:pt x="5935" y="2719"/>
                </a:lnTo>
                <a:lnTo>
                  <a:pt x="5935" y="2123"/>
                </a:lnTo>
                <a:close/>
                <a:moveTo>
                  <a:pt x="5935" y="2808"/>
                </a:moveTo>
                <a:lnTo>
                  <a:pt x="6452" y="3107"/>
                </a:lnTo>
                <a:lnTo>
                  <a:pt x="5935" y="3406"/>
                </a:lnTo>
                <a:lnTo>
                  <a:pt x="5935" y="2808"/>
                </a:lnTo>
                <a:close/>
                <a:moveTo>
                  <a:pt x="5935" y="3495"/>
                </a:moveTo>
                <a:lnTo>
                  <a:pt x="6452" y="3792"/>
                </a:lnTo>
                <a:lnTo>
                  <a:pt x="5935" y="4091"/>
                </a:lnTo>
                <a:lnTo>
                  <a:pt x="5935" y="3495"/>
                </a:lnTo>
                <a:close/>
                <a:moveTo>
                  <a:pt x="5935" y="4181"/>
                </a:moveTo>
                <a:lnTo>
                  <a:pt x="6452" y="4480"/>
                </a:lnTo>
                <a:lnTo>
                  <a:pt x="5935" y="4779"/>
                </a:lnTo>
                <a:lnTo>
                  <a:pt x="5935" y="4181"/>
                </a:lnTo>
                <a:close/>
                <a:moveTo>
                  <a:pt x="5935" y="4868"/>
                </a:moveTo>
                <a:lnTo>
                  <a:pt x="6452" y="5165"/>
                </a:lnTo>
                <a:lnTo>
                  <a:pt x="5935" y="5464"/>
                </a:lnTo>
                <a:lnTo>
                  <a:pt x="5935" y="4868"/>
                </a:lnTo>
                <a:close/>
                <a:moveTo>
                  <a:pt x="5935" y="5553"/>
                </a:moveTo>
                <a:lnTo>
                  <a:pt x="6452" y="5852"/>
                </a:lnTo>
                <a:lnTo>
                  <a:pt x="5935" y="6151"/>
                </a:lnTo>
                <a:lnTo>
                  <a:pt x="5935" y="5553"/>
                </a:lnTo>
                <a:close/>
                <a:moveTo>
                  <a:pt x="5935" y="6240"/>
                </a:moveTo>
                <a:lnTo>
                  <a:pt x="6452" y="6539"/>
                </a:lnTo>
                <a:lnTo>
                  <a:pt x="5935" y="6836"/>
                </a:lnTo>
                <a:lnTo>
                  <a:pt x="5935" y="6240"/>
                </a:lnTo>
                <a:close/>
                <a:moveTo>
                  <a:pt x="5935" y="6925"/>
                </a:moveTo>
                <a:lnTo>
                  <a:pt x="6452" y="7224"/>
                </a:lnTo>
                <a:lnTo>
                  <a:pt x="5935" y="7523"/>
                </a:lnTo>
                <a:lnTo>
                  <a:pt x="5935" y="6925"/>
                </a:lnTo>
                <a:close/>
                <a:moveTo>
                  <a:pt x="5935" y="7612"/>
                </a:moveTo>
                <a:lnTo>
                  <a:pt x="6452" y="7911"/>
                </a:lnTo>
                <a:lnTo>
                  <a:pt x="5935" y="8208"/>
                </a:lnTo>
                <a:lnTo>
                  <a:pt x="5935" y="7612"/>
                </a:lnTo>
                <a:close/>
                <a:moveTo>
                  <a:pt x="5935" y="8298"/>
                </a:moveTo>
                <a:lnTo>
                  <a:pt x="6452" y="8597"/>
                </a:lnTo>
                <a:lnTo>
                  <a:pt x="5935" y="8896"/>
                </a:lnTo>
                <a:lnTo>
                  <a:pt x="5935" y="8298"/>
                </a:lnTo>
                <a:close/>
                <a:moveTo>
                  <a:pt x="5935" y="8984"/>
                </a:moveTo>
                <a:lnTo>
                  <a:pt x="6178" y="9124"/>
                </a:lnTo>
                <a:lnTo>
                  <a:pt x="5935" y="9124"/>
                </a:lnTo>
                <a:lnTo>
                  <a:pt x="5935" y="8984"/>
                </a:lnTo>
                <a:close/>
                <a:moveTo>
                  <a:pt x="5276" y="438"/>
                </a:moveTo>
                <a:lnTo>
                  <a:pt x="5739" y="706"/>
                </a:lnTo>
                <a:lnTo>
                  <a:pt x="5276" y="973"/>
                </a:lnTo>
                <a:lnTo>
                  <a:pt x="5276" y="438"/>
                </a:lnTo>
                <a:close/>
                <a:moveTo>
                  <a:pt x="5276" y="1125"/>
                </a:moveTo>
                <a:lnTo>
                  <a:pt x="5739" y="1392"/>
                </a:lnTo>
                <a:lnTo>
                  <a:pt x="5276" y="1660"/>
                </a:lnTo>
                <a:lnTo>
                  <a:pt x="5276" y="1125"/>
                </a:lnTo>
                <a:close/>
                <a:moveTo>
                  <a:pt x="5276" y="1810"/>
                </a:moveTo>
                <a:lnTo>
                  <a:pt x="5739" y="2078"/>
                </a:lnTo>
                <a:lnTo>
                  <a:pt x="5276" y="2345"/>
                </a:lnTo>
                <a:lnTo>
                  <a:pt x="5276" y="1810"/>
                </a:lnTo>
                <a:close/>
                <a:moveTo>
                  <a:pt x="5276" y="2497"/>
                </a:moveTo>
                <a:lnTo>
                  <a:pt x="5739" y="2764"/>
                </a:lnTo>
                <a:lnTo>
                  <a:pt x="5276" y="3032"/>
                </a:lnTo>
                <a:lnTo>
                  <a:pt x="5276" y="2497"/>
                </a:lnTo>
                <a:close/>
                <a:moveTo>
                  <a:pt x="5276" y="3182"/>
                </a:moveTo>
                <a:lnTo>
                  <a:pt x="5739" y="3450"/>
                </a:lnTo>
                <a:lnTo>
                  <a:pt x="5276" y="3717"/>
                </a:lnTo>
                <a:lnTo>
                  <a:pt x="5276" y="3182"/>
                </a:lnTo>
                <a:close/>
                <a:moveTo>
                  <a:pt x="5276" y="3869"/>
                </a:moveTo>
                <a:lnTo>
                  <a:pt x="5739" y="4136"/>
                </a:lnTo>
                <a:lnTo>
                  <a:pt x="5276" y="4404"/>
                </a:lnTo>
                <a:lnTo>
                  <a:pt x="5276" y="3869"/>
                </a:lnTo>
                <a:close/>
                <a:moveTo>
                  <a:pt x="5276" y="4555"/>
                </a:moveTo>
                <a:lnTo>
                  <a:pt x="5739" y="4823"/>
                </a:lnTo>
                <a:lnTo>
                  <a:pt x="5276" y="5090"/>
                </a:lnTo>
                <a:lnTo>
                  <a:pt x="5276" y="4555"/>
                </a:lnTo>
                <a:close/>
                <a:moveTo>
                  <a:pt x="5276" y="5242"/>
                </a:moveTo>
                <a:lnTo>
                  <a:pt x="5739" y="5509"/>
                </a:lnTo>
                <a:lnTo>
                  <a:pt x="5276" y="5777"/>
                </a:lnTo>
                <a:lnTo>
                  <a:pt x="5276" y="5242"/>
                </a:lnTo>
                <a:close/>
                <a:moveTo>
                  <a:pt x="5276" y="5927"/>
                </a:moveTo>
                <a:lnTo>
                  <a:pt x="5739" y="6195"/>
                </a:lnTo>
                <a:lnTo>
                  <a:pt x="5276" y="6462"/>
                </a:lnTo>
                <a:lnTo>
                  <a:pt x="5276" y="5927"/>
                </a:lnTo>
                <a:close/>
                <a:moveTo>
                  <a:pt x="5276" y="6614"/>
                </a:moveTo>
                <a:lnTo>
                  <a:pt x="5739" y="6881"/>
                </a:lnTo>
                <a:lnTo>
                  <a:pt x="5276" y="7149"/>
                </a:lnTo>
                <a:lnTo>
                  <a:pt x="5276" y="6614"/>
                </a:lnTo>
                <a:close/>
                <a:moveTo>
                  <a:pt x="5276" y="7299"/>
                </a:moveTo>
                <a:lnTo>
                  <a:pt x="5739" y="7567"/>
                </a:lnTo>
                <a:lnTo>
                  <a:pt x="5276" y="7834"/>
                </a:lnTo>
                <a:lnTo>
                  <a:pt x="5276" y="7299"/>
                </a:lnTo>
                <a:close/>
                <a:moveTo>
                  <a:pt x="5276" y="7986"/>
                </a:moveTo>
                <a:lnTo>
                  <a:pt x="5739" y="8253"/>
                </a:lnTo>
                <a:lnTo>
                  <a:pt x="5276" y="8521"/>
                </a:lnTo>
                <a:lnTo>
                  <a:pt x="5276" y="7986"/>
                </a:lnTo>
                <a:close/>
                <a:moveTo>
                  <a:pt x="5276" y="8672"/>
                </a:moveTo>
                <a:lnTo>
                  <a:pt x="5739" y="8940"/>
                </a:lnTo>
                <a:lnTo>
                  <a:pt x="5419" y="9125"/>
                </a:lnTo>
                <a:lnTo>
                  <a:pt x="5276" y="9125"/>
                </a:lnTo>
                <a:lnTo>
                  <a:pt x="5276" y="8672"/>
                </a:lnTo>
                <a:close/>
                <a:moveTo>
                  <a:pt x="4617" y="126"/>
                </a:moveTo>
                <a:lnTo>
                  <a:pt x="5027" y="363"/>
                </a:lnTo>
                <a:lnTo>
                  <a:pt x="4617" y="599"/>
                </a:lnTo>
                <a:lnTo>
                  <a:pt x="4617" y="126"/>
                </a:lnTo>
                <a:close/>
                <a:moveTo>
                  <a:pt x="4617" y="812"/>
                </a:moveTo>
                <a:lnTo>
                  <a:pt x="5027" y="1048"/>
                </a:lnTo>
                <a:lnTo>
                  <a:pt x="4617" y="1286"/>
                </a:lnTo>
                <a:lnTo>
                  <a:pt x="4617" y="812"/>
                </a:lnTo>
                <a:close/>
                <a:moveTo>
                  <a:pt x="4617" y="1499"/>
                </a:moveTo>
                <a:lnTo>
                  <a:pt x="5027" y="1736"/>
                </a:lnTo>
                <a:lnTo>
                  <a:pt x="4617" y="1972"/>
                </a:lnTo>
                <a:lnTo>
                  <a:pt x="4617" y="1499"/>
                </a:lnTo>
                <a:close/>
                <a:moveTo>
                  <a:pt x="4617" y="2184"/>
                </a:moveTo>
                <a:lnTo>
                  <a:pt x="5027" y="2420"/>
                </a:lnTo>
                <a:lnTo>
                  <a:pt x="4617" y="2658"/>
                </a:lnTo>
                <a:lnTo>
                  <a:pt x="4617" y="2184"/>
                </a:lnTo>
                <a:close/>
                <a:moveTo>
                  <a:pt x="4617" y="2871"/>
                </a:moveTo>
                <a:lnTo>
                  <a:pt x="5027" y="3108"/>
                </a:lnTo>
                <a:lnTo>
                  <a:pt x="4617" y="3344"/>
                </a:lnTo>
                <a:lnTo>
                  <a:pt x="4617" y="2871"/>
                </a:lnTo>
                <a:close/>
                <a:moveTo>
                  <a:pt x="4617" y="3556"/>
                </a:moveTo>
                <a:lnTo>
                  <a:pt x="5027" y="3792"/>
                </a:lnTo>
                <a:lnTo>
                  <a:pt x="4617" y="4030"/>
                </a:lnTo>
                <a:lnTo>
                  <a:pt x="4617" y="3556"/>
                </a:lnTo>
                <a:close/>
                <a:moveTo>
                  <a:pt x="4617" y="4243"/>
                </a:moveTo>
                <a:lnTo>
                  <a:pt x="5027" y="4480"/>
                </a:lnTo>
                <a:lnTo>
                  <a:pt x="4617" y="4716"/>
                </a:lnTo>
                <a:lnTo>
                  <a:pt x="4617" y="4243"/>
                </a:lnTo>
                <a:close/>
                <a:moveTo>
                  <a:pt x="4617" y="4929"/>
                </a:moveTo>
                <a:lnTo>
                  <a:pt x="5027" y="5165"/>
                </a:lnTo>
                <a:lnTo>
                  <a:pt x="4617" y="5403"/>
                </a:lnTo>
                <a:lnTo>
                  <a:pt x="4617" y="4929"/>
                </a:lnTo>
                <a:close/>
                <a:moveTo>
                  <a:pt x="4617" y="5616"/>
                </a:moveTo>
                <a:lnTo>
                  <a:pt x="5027" y="5853"/>
                </a:lnTo>
                <a:lnTo>
                  <a:pt x="4617" y="6089"/>
                </a:lnTo>
                <a:lnTo>
                  <a:pt x="4617" y="5616"/>
                </a:lnTo>
                <a:close/>
                <a:moveTo>
                  <a:pt x="4617" y="6301"/>
                </a:moveTo>
                <a:lnTo>
                  <a:pt x="5027" y="6539"/>
                </a:lnTo>
                <a:lnTo>
                  <a:pt x="4617" y="6775"/>
                </a:lnTo>
                <a:lnTo>
                  <a:pt x="4617" y="6301"/>
                </a:lnTo>
                <a:close/>
                <a:moveTo>
                  <a:pt x="4617" y="6988"/>
                </a:moveTo>
                <a:lnTo>
                  <a:pt x="5027" y="7225"/>
                </a:lnTo>
                <a:lnTo>
                  <a:pt x="4617" y="7461"/>
                </a:lnTo>
                <a:lnTo>
                  <a:pt x="4617" y="6988"/>
                </a:lnTo>
                <a:close/>
                <a:moveTo>
                  <a:pt x="4617" y="7673"/>
                </a:moveTo>
                <a:lnTo>
                  <a:pt x="5027" y="7911"/>
                </a:lnTo>
                <a:lnTo>
                  <a:pt x="4617" y="8147"/>
                </a:lnTo>
                <a:lnTo>
                  <a:pt x="4617" y="7673"/>
                </a:lnTo>
                <a:close/>
                <a:moveTo>
                  <a:pt x="4617" y="8360"/>
                </a:moveTo>
                <a:lnTo>
                  <a:pt x="5027" y="8597"/>
                </a:lnTo>
                <a:lnTo>
                  <a:pt x="4617" y="8833"/>
                </a:lnTo>
                <a:lnTo>
                  <a:pt x="4617" y="8360"/>
                </a:lnTo>
                <a:close/>
                <a:moveTo>
                  <a:pt x="3958" y="500"/>
                </a:moveTo>
                <a:lnTo>
                  <a:pt x="4313" y="706"/>
                </a:lnTo>
                <a:lnTo>
                  <a:pt x="3958" y="910"/>
                </a:lnTo>
                <a:lnTo>
                  <a:pt x="3958" y="500"/>
                </a:lnTo>
                <a:close/>
                <a:moveTo>
                  <a:pt x="3958" y="1187"/>
                </a:moveTo>
                <a:lnTo>
                  <a:pt x="4313" y="1392"/>
                </a:lnTo>
                <a:lnTo>
                  <a:pt x="3958" y="1596"/>
                </a:lnTo>
                <a:lnTo>
                  <a:pt x="3958" y="1187"/>
                </a:lnTo>
                <a:close/>
                <a:moveTo>
                  <a:pt x="3958" y="1874"/>
                </a:moveTo>
                <a:lnTo>
                  <a:pt x="4313" y="2079"/>
                </a:lnTo>
                <a:lnTo>
                  <a:pt x="3958" y="2283"/>
                </a:lnTo>
                <a:lnTo>
                  <a:pt x="3958" y="1874"/>
                </a:lnTo>
                <a:close/>
                <a:moveTo>
                  <a:pt x="3958" y="2560"/>
                </a:moveTo>
                <a:lnTo>
                  <a:pt x="4313" y="2765"/>
                </a:lnTo>
                <a:lnTo>
                  <a:pt x="3958" y="2969"/>
                </a:lnTo>
                <a:lnTo>
                  <a:pt x="3958" y="2560"/>
                </a:lnTo>
                <a:close/>
                <a:moveTo>
                  <a:pt x="3958" y="3246"/>
                </a:moveTo>
                <a:lnTo>
                  <a:pt x="4313" y="3451"/>
                </a:lnTo>
                <a:lnTo>
                  <a:pt x="3958" y="3655"/>
                </a:lnTo>
                <a:lnTo>
                  <a:pt x="3958" y="3246"/>
                </a:lnTo>
                <a:close/>
                <a:moveTo>
                  <a:pt x="3958" y="3932"/>
                </a:moveTo>
                <a:lnTo>
                  <a:pt x="4313" y="4137"/>
                </a:lnTo>
                <a:lnTo>
                  <a:pt x="3958" y="4341"/>
                </a:lnTo>
                <a:lnTo>
                  <a:pt x="3958" y="3932"/>
                </a:lnTo>
                <a:close/>
                <a:moveTo>
                  <a:pt x="3958" y="4619"/>
                </a:moveTo>
                <a:lnTo>
                  <a:pt x="4313" y="4824"/>
                </a:lnTo>
                <a:lnTo>
                  <a:pt x="3958" y="5028"/>
                </a:lnTo>
                <a:lnTo>
                  <a:pt x="3958" y="4619"/>
                </a:lnTo>
                <a:close/>
                <a:moveTo>
                  <a:pt x="3958" y="5304"/>
                </a:moveTo>
                <a:lnTo>
                  <a:pt x="4313" y="5509"/>
                </a:lnTo>
                <a:lnTo>
                  <a:pt x="3958" y="5713"/>
                </a:lnTo>
                <a:lnTo>
                  <a:pt x="3958" y="5304"/>
                </a:lnTo>
                <a:close/>
                <a:moveTo>
                  <a:pt x="3958" y="5991"/>
                </a:moveTo>
                <a:lnTo>
                  <a:pt x="4313" y="6196"/>
                </a:lnTo>
                <a:lnTo>
                  <a:pt x="3958" y="6400"/>
                </a:lnTo>
                <a:lnTo>
                  <a:pt x="3958" y="5991"/>
                </a:lnTo>
                <a:close/>
                <a:moveTo>
                  <a:pt x="3958" y="6676"/>
                </a:moveTo>
                <a:lnTo>
                  <a:pt x="4313" y="6881"/>
                </a:lnTo>
                <a:lnTo>
                  <a:pt x="3958" y="7085"/>
                </a:lnTo>
                <a:lnTo>
                  <a:pt x="3958" y="6676"/>
                </a:lnTo>
                <a:close/>
                <a:moveTo>
                  <a:pt x="3958" y="7363"/>
                </a:moveTo>
                <a:lnTo>
                  <a:pt x="4313" y="7568"/>
                </a:lnTo>
                <a:lnTo>
                  <a:pt x="3958" y="7772"/>
                </a:lnTo>
                <a:lnTo>
                  <a:pt x="3958" y="7363"/>
                </a:lnTo>
                <a:close/>
                <a:moveTo>
                  <a:pt x="3958" y="8049"/>
                </a:moveTo>
                <a:lnTo>
                  <a:pt x="4313" y="8254"/>
                </a:lnTo>
                <a:lnTo>
                  <a:pt x="3958" y="8458"/>
                </a:lnTo>
                <a:lnTo>
                  <a:pt x="3958" y="8049"/>
                </a:lnTo>
                <a:close/>
                <a:moveTo>
                  <a:pt x="3958" y="8736"/>
                </a:moveTo>
                <a:lnTo>
                  <a:pt x="4313" y="8940"/>
                </a:lnTo>
                <a:lnTo>
                  <a:pt x="3991" y="9125"/>
                </a:lnTo>
                <a:lnTo>
                  <a:pt x="3958" y="9125"/>
                </a:lnTo>
                <a:lnTo>
                  <a:pt x="3958" y="8736"/>
                </a:lnTo>
                <a:close/>
                <a:moveTo>
                  <a:pt x="3298" y="189"/>
                </a:moveTo>
                <a:lnTo>
                  <a:pt x="3598" y="363"/>
                </a:lnTo>
                <a:lnTo>
                  <a:pt x="3298" y="537"/>
                </a:lnTo>
                <a:lnTo>
                  <a:pt x="3298" y="189"/>
                </a:lnTo>
                <a:close/>
                <a:moveTo>
                  <a:pt x="3298" y="876"/>
                </a:moveTo>
                <a:lnTo>
                  <a:pt x="3598" y="1048"/>
                </a:lnTo>
                <a:lnTo>
                  <a:pt x="3298" y="1222"/>
                </a:lnTo>
                <a:lnTo>
                  <a:pt x="3298" y="876"/>
                </a:lnTo>
                <a:close/>
                <a:moveTo>
                  <a:pt x="3298" y="1561"/>
                </a:moveTo>
                <a:lnTo>
                  <a:pt x="3598" y="1735"/>
                </a:lnTo>
                <a:lnTo>
                  <a:pt x="3298" y="1909"/>
                </a:lnTo>
                <a:lnTo>
                  <a:pt x="3298" y="1561"/>
                </a:lnTo>
                <a:close/>
                <a:moveTo>
                  <a:pt x="3298" y="2248"/>
                </a:moveTo>
                <a:lnTo>
                  <a:pt x="3598" y="2420"/>
                </a:lnTo>
                <a:lnTo>
                  <a:pt x="3298" y="2594"/>
                </a:lnTo>
                <a:lnTo>
                  <a:pt x="3298" y="2248"/>
                </a:lnTo>
                <a:close/>
                <a:moveTo>
                  <a:pt x="3298" y="2934"/>
                </a:moveTo>
                <a:lnTo>
                  <a:pt x="3598" y="3108"/>
                </a:lnTo>
                <a:lnTo>
                  <a:pt x="3298" y="3282"/>
                </a:lnTo>
                <a:lnTo>
                  <a:pt x="3298" y="2934"/>
                </a:lnTo>
                <a:close/>
                <a:moveTo>
                  <a:pt x="3298" y="3620"/>
                </a:moveTo>
                <a:lnTo>
                  <a:pt x="3598" y="3792"/>
                </a:lnTo>
                <a:lnTo>
                  <a:pt x="3298" y="3966"/>
                </a:lnTo>
                <a:lnTo>
                  <a:pt x="3298" y="3620"/>
                </a:lnTo>
                <a:close/>
                <a:moveTo>
                  <a:pt x="3298" y="4306"/>
                </a:moveTo>
                <a:lnTo>
                  <a:pt x="3598" y="4480"/>
                </a:lnTo>
                <a:lnTo>
                  <a:pt x="3298" y="4654"/>
                </a:lnTo>
                <a:lnTo>
                  <a:pt x="3298" y="4306"/>
                </a:lnTo>
                <a:close/>
                <a:moveTo>
                  <a:pt x="3298" y="4993"/>
                </a:moveTo>
                <a:lnTo>
                  <a:pt x="3598" y="5165"/>
                </a:lnTo>
                <a:lnTo>
                  <a:pt x="3298" y="5339"/>
                </a:lnTo>
                <a:lnTo>
                  <a:pt x="3298" y="4993"/>
                </a:lnTo>
                <a:close/>
                <a:moveTo>
                  <a:pt x="3298" y="5678"/>
                </a:moveTo>
                <a:lnTo>
                  <a:pt x="3598" y="5852"/>
                </a:lnTo>
                <a:lnTo>
                  <a:pt x="3298" y="6026"/>
                </a:lnTo>
                <a:lnTo>
                  <a:pt x="3298" y="5678"/>
                </a:lnTo>
                <a:close/>
                <a:moveTo>
                  <a:pt x="3298" y="6365"/>
                </a:moveTo>
                <a:lnTo>
                  <a:pt x="3598" y="6539"/>
                </a:lnTo>
                <a:lnTo>
                  <a:pt x="3298" y="6711"/>
                </a:lnTo>
                <a:lnTo>
                  <a:pt x="3298" y="6365"/>
                </a:lnTo>
                <a:close/>
                <a:moveTo>
                  <a:pt x="3298" y="7050"/>
                </a:moveTo>
                <a:lnTo>
                  <a:pt x="3598" y="7224"/>
                </a:lnTo>
                <a:lnTo>
                  <a:pt x="3298" y="7398"/>
                </a:lnTo>
                <a:lnTo>
                  <a:pt x="3298" y="7050"/>
                </a:lnTo>
                <a:close/>
                <a:moveTo>
                  <a:pt x="3298" y="7737"/>
                </a:moveTo>
                <a:lnTo>
                  <a:pt x="3598" y="7911"/>
                </a:lnTo>
                <a:lnTo>
                  <a:pt x="3298" y="8085"/>
                </a:lnTo>
                <a:lnTo>
                  <a:pt x="3298" y="7737"/>
                </a:lnTo>
                <a:close/>
                <a:moveTo>
                  <a:pt x="3298" y="8423"/>
                </a:moveTo>
                <a:lnTo>
                  <a:pt x="3598" y="8597"/>
                </a:lnTo>
                <a:lnTo>
                  <a:pt x="3298" y="8771"/>
                </a:lnTo>
                <a:lnTo>
                  <a:pt x="3298" y="8423"/>
                </a:lnTo>
                <a:close/>
                <a:moveTo>
                  <a:pt x="2639" y="563"/>
                </a:moveTo>
                <a:lnTo>
                  <a:pt x="2885" y="706"/>
                </a:lnTo>
                <a:lnTo>
                  <a:pt x="2639" y="848"/>
                </a:lnTo>
                <a:lnTo>
                  <a:pt x="2639" y="563"/>
                </a:lnTo>
                <a:close/>
                <a:moveTo>
                  <a:pt x="2639" y="1250"/>
                </a:moveTo>
                <a:lnTo>
                  <a:pt x="2885" y="1392"/>
                </a:lnTo>
                <a:lnTo>
                  <a:pt x="2639" y="1535"/>
                </a:lnTo>
                <a:lnTo>
                  <a:pt x="2639" y="1250"/>
                </a:lnTo>
                <a:close/>
                <a:moveTo>
                  <a:pt x="2639" y="1935"/>
                </a:moveTo>
                <a:lnTo>
                  <a:pt x="2885" y="2078"/>
                </a:lnTo>
                <a:lnTo>
                  <a:pt x="2639" y="2220"/>
                </a:lnTo>
                <a:lnTo>
                  <a:pt x="2639" y="1935"/>
                </a:lnTo>
                <a:close/>
                <a:moveTo>
                  <a:pt x="2639" y="2622"/>
                </a:moveTo>
                <a:lnTo>
                  <a:pt x="2885" y="2764"/>
                </a:lnTo>
                <a:lnTo>
                  <a:pt x="2639" y="2907"/>
                </a:lnTo>
                <a:lnTo>
                  <a:pt x="2639" y="2622"/>
                </a:lnTo>
                <a:close/>
                <a:moveTo>
                  <a:pt x="2639" y="3308"/>
                </a:moveTo>
                <a:lnTo>
                  <a:pt x="2885" y="3451"/>
                </a:lnTo>
                <a:lnTo>
                  <a:pt x="2639" y="3593"/>
                </a:lnTo>
                <a:lnTo>
                  <a:pt x="2639" y="3308"/>
                </a:lnTo>
                <a:close/>
                <a:moveTo>
                  <a:pt x="2639" y="3994"/>
                </a:moveTo>
                <a:lnTo>
                  <a:pt x="2885" y="4136"/>
                </a:lnTo>
                <a:lnTo>
                  <a:pt x="2639" y="4279"/>
                </a:lnTo>
                <a:lnTo>
                  <a:pt x="2639" y="3994"/>
                </a:lnTo>
                <a:close/>
                <a:moveTo>
                  <a:pt x="2639" y="4680"/>
                </a:moveTo>
                <a:lnTo>
                  <a:pt x="2885" y="4823"/>
                </a:lnTo>
                <a:lnTo>
                  <a:pt x="2639" y="4965"/>
                </a:lnTo>
                <a:lnTo>
                  <a:pt x="2639" y="4680"/>
                </a:lnTo>
                <a:close/>
                <a:moveTo>
                  <a:pt x="2639" y="5367"/>
                </a:moveTo>
                <a:lnTo>
                  <a:pt x="2885" y="5509"/>
                </a:lnTo>
                <a:lnTo>
                  <a:pt x="2639" y="5652"/>
                </a:lnTo>
                <a:lnTo>
                  <a:pt x="2639" y="5367"/>
                </a:lnTo>
                <a:close/>
                <a:moveTo>
                  <a:pt x="2639" y="6052"/>
                </a:moveTo>
                <a:lnTo>
                  <a:pt x="2885" y="6195"/>
                </a:lnTo>
                <a:lnTo>
                  <a:pt x="2639" y="6337"/>
                </a:lnTo>
                <a:lnTo>
                  <a:pt x="2639" y="6052"/>
                </a:lnTo>
                <a:close/>
                <a:moveTo>
                  <a:pt x="2639" y="6739"/>
                </a:moveTo>
                <a:lnTo>
                  <a:pt x="2885" y="6881"/>
                </a:lnTo>
                <a:lnTo>
                  <a:pt x="2639" y="7024"/>
                </a:lnTo>
                <a:lnTo>
                  <a:pt x="2639" y="6739"/>
                </a:lnTo>
                <a:close/>
                <a:moveTo>
                  <a:pt x="2639" y="7424"/>
                </a:moveTo>
                <a:lnTo>
                  <a:pt x="2885" y="7567"/>
                </a:lnTo>
                <a:lnTo>
                  <a:pt x="2639" y="7709"/>
                </a:lnTo>
                <a:lnTo>
                  <a:pt x="2639" y="7424"/>
                </a:lnTo>
                <a:close/>
                <a:moveTo>
                  <a:pt x="2639" y="8111"/>
                </a:moveTo>
                <a:lnTo>
                  <a:pt x="2885" y="8253"/>
                </a:lnTo>
                <a:lnTo>
                  <a:pt x="2639" y="8396"/>
                </a:lnTo>
                <a:lnTo>
                  <a:pt x="2639" y="8111"/>
                </a:lnTo>
                <a:close/>
                <a:moveTo>
                  <a:pt x="2639" y="8797"/>
                </a:moveTo>
                <a:lnTo>
                  <a:pt x="2885" y="8940"/>
                </a:lnTo>
                <a:lnTo>
                  <a:pt x="2639" y="9082"/>
                </a:lnTo>
                <a:lnTo>
                  <a:pt x="2639" y="8797"/>
                </a:lnTo>
                <a:close/>
                <a:moveTo>
                  <a:pt x="1979" y="250"/>
                </a:moveTo>
                <a:lnTo>
                  <a:pt x="2174" y="363"/>
                </a:lnTo>
                <a:lnTo>
                  <a:pt x="1979" y="475"/>
                </a:lnTo>
                <a:lnTo>
                  <a:pt x="1979" y="250"/>
                </a:lnTo>
                <a:close/>
                <a:moveTo>
                  <a:pt x="1979" y="936"/>
                </a:moveTo>
                <a:lnTo>
                  <a:pt x="2174" y="1049"/>
                </a:lnTo>
                <a:lnTo>
                  <a:pt x="1979" y="1163"/>
                </a:lnTo>
                <a:lnTo>
                  <a:pt x="1979" y="936"/>
                </a:lnTo>
                <a:close/>
                <a:moveTo>
                  <a:pt x="1979" y="1622"/>
                </a:moveTo>
                <a:lnTo>
                  <a:pt x="2174" y="1735"/>
                </a:lnTo>
                <a:lnTo>
                  <a:pt x="1979" y="1847"/>
                </a:lnTo>
                <a:lnTo>
                  <a:pt x="1979" y="1622"/>
                </a:lnTo>
                <a:close/>
                <a:moveTo>
                  <a:pt x="1979" y="2308"/>
                </a:moveTo>
                <a:lnTo>
                  <a:pt x="2174" y="2421"/>
                </a:lnTo>
                <a:lnTo>
                  <a:pt x="1979" y="2535"/>
                </a:lnTo>
                <a:lnTo>
                  <a:pt x="1979" y="2308"/>
                </a:lnTo>
                <a:close/>
                <a:moveTo>
                  <a:pt x="1979" y="2995"/>
                </a:moveTo>
                <a:lnTo>
                  <a:pt x="2174" y="3108"/>
                </a:lnTo>
                <a:lnTo>
                  <a:pt x="1979" y="3220"/>
                </a:lnTo>
                <a:lnTo>
                  <a:pt x="1979" y="2995"/>
                </a:lnTo>
                <a:close/>
                <a:moveTo>
                  <a:pt x="1979" y="3680"/>
                </a:moveTo>
                <a:lnTo>
                  <a:pt x="2174" y="3793"/>
                </a:lnTo>
                <a:lnTo>
                  <a:pt x="1979" y="3907"/>
                </a:lnTo>
                <a:lnTo>
                  <a:pt x="1979" y="3680"/>
                </a:lnTo>
                <a:close/>
                <a:moveTo>
                  <a:pt x="1979" y="4367"/>
                </a:moveTo>
                <a:lnTo>
                  <a:pt x="2174" y="4480"/>
                </a:lnTo>
                <a:lnTo>
                  <a:pt x="1979" y="4592"/>
                </a:lnTo>
                <a:lnTo>
                  <a:pt x="1979" y="4367"/>
                </a:lnTo>
                <a:close/>
                <a:moveTo>
                  <a:pt x="1979" y="5052"/>
                </a:moveTo>
                <a:lnTo>
                  <a:pt x="2174" y="5165"/>
                </a:lnTo>
                <a:lnTo>
                  <a:pt x="1979" y="5279"/>
                </a:lnTo>
                <a:lnTo>
                  <a:pt x="1979" y="5052"/>
                </a:lnTo>
                <a:close/>
                <a:moveTo>
                  <a:pt x="1979" y="5739"/>
                </a:moveTo>
                <a:lnTo>
                  <a:pt x="2174" y="5852"/>
                </a:lnTo>
                <a:lnTo>
                  <a:pt x="1979" y="5964"/>
                </a:lnTo>
                <a:lnTo>
                  <a:pt x="1979" y="5739"/>
                </a:lnTo>
                <a:close/>
                <a:moveTo>
                  <a:pt x="1979" y="6425"/>
                </a:moveTo>
                <a:lnTo>
                  <a:pt x="2174" y="6539"/>
                </a:lnTo>
                <a:lnTo>
                  <a:pt x="1979" y="6652"/>
                </a:lnTo>
                <a:lnTo>
                  <a:pt x="1979" y="6425"/>
                </a:lnTo>
                <a:close/>
                <a:moveTo>
                  <a:pt x="1979" y="7112"/>
                </a:moveTo>
                <a:lnTo>
                  <a:pt x="2174" y="7225"/>
                </a:lnTo>
                <a:lnTo>
                  <a:pt x="1979" y="7337"/>
                </a:lnTo>
                <a:lnTo>
                  <a:pt x="1979" y="7112"/>
                </a:lnTo>
                <a:close/>
                <a:moveTo>
                  <a:pt x="1979" y="7797"/>
                </a:moveTo>
                <a:lnTo>
                  <a:pt x="2174" y="7911"/>
                </a:lnTo>
                <a:lnTo>
                  <a:pt x="1979" y="8024"/>
                </a:lnTo>
                <a:lnTo>
                  <a:pt x="1979" y="7797"/>
                </a:lnTo>
                <a:close/>
                <a:moveTo>
                  <a:pt x="1979" y="8484"/>
                </a:moveTo>
                <a:lnTo>
                  <a:pt x="2174" y="8597"/>
                </a:lnTo>
                <a:lnTo>
                  <a:pt x="1979" y="8709"/>
                </a:lnTo>
                <a:lnTo>
                  <a:pt x="1979" y="8484"/>
                </a:lnTo>
                <a:close/>
                <a:moveTo>
                  <a:pt x="1319" y="624"/>
                </a:moveTo>
                <a:lnTo>
                  <a:pt x="1462" y="706"/>
                </a:lnTo>
                <a:lnTo>
                  <a:pt x="1319" y="788"/>
                </a:lnTo>
                <a:lnTo>
                  <a:pt x="1319" y="624"/>
                </a:lnTo>
                <a:close/>
                <a:moveTo>
                  <a:pt x="1319" y="1310"/>
                </a:moveTo>
                <a:lnTo>
                  <a:pt x="1462" y="1392"/>
                </a:lnTo>
                <a:lnTo>
                  <a:pt x="1319" y="1474"/>
                </a:lnTo>
                <a:lnTo>
                  <a:pt x="1319" y="1310"/>
                </a:lnTo>
                <a:close/>
                <a:moveTo>
                  <a:pt x="1319" y="1996"/>
                </a:moveTo>
                <a:lnTo>
                  <a:pt x="1462" y="2078"/>
                </a:lnTo>
                <a:lnTo>
                  <a:pt x="1319" y="2160"/>
                </a:lnTo>
                <a:lnTo>
                  <a:pt x="1319" y="1996"/>
                </a:lnTo>
                <a:close/>
                <a:moveTo>
                  <a:pt x="1319" y="2682"/>
                </a:moveTo>
                <a:lnTo>
                  <a:pt x="1462" y="2764"/>
                </a:lnTo>
                <a:lnTo>
                  <a:pt x="1319" y="2846"/>
                </a:lnTo>
                <a:lnTo>
                  <a:pt x="1319" y="2682"/>
                </a:lnTo>
                <a:close/>
                <a:moveTo>
                  <a:pt x="1319" y="3369"/>
                </a:moveTo>
                <a:lnTo>
                  <a:pt x="1462" y="3451"/>
                </a:lnTo>
                <a:lnTo>
                  <a:pt x="1319" y="3533"/>
                </a:lnTo>
                <a:lnTo>
                  <a:pt x="1319" y="3369"/>
                </a:lnTo>
                <a:close/>
                <a:moveTo>
                  <a:pt x="1319" y="4054"/>
                </a:moveTo>
                <a:lnTo>
                  <a:pt x="1462" y="4136"/>
                </a:lnTo>
                <a:lnTo>
                  <a:pt x="1319" y="4218"/>
                </a:lnTo>
                <a:lnTo>
                  <a:pt x="1319" y="4054"/>
                </a:lnTo>
                <a:close/>
                <a:moveTo>
                  <a:pt x="1319" y="4741"/>
                </a:moveTo>
                <a:lnTo>
                  <a:pt x="1462" y="4823"/>
                </a:lnTo>
                <a:lnTo>
                  <a:pt x="1319" y="4905"/>
                </a:lnTo>
                <a:lnTo>
                  <a:pt x="1319" y="4741"/>
                </a:lnTo>
                <a:close/>
                <a:moveTo>
                  <a:pt x="1319" y="5427"/>
                </a:moveTo>
                <a:lnTo>
                  <a:pt x="1462" y="5509"/>
                </a:lnTo>
                <a:lnTo>
                  <a:pt x="1319" y="5591"/>
                </a:lnTo>
                <a:lnTo>
                  <a:pt x="1319" y="5427"/>
                </a:lnTo>
                <a:close/>
                <a:moveTo>
                  <a:pt x="1319" y="6113"/>
                </a:moveTo>
                <a:lnTo>
                  <a:pt x="1462" y="6195"/>
                </a:lnTo>
                <a:lnTo>
                  <a:pt x="1319" y="6277"/>
                </a:lnTo>
                <a:lnTo>
                  <a:pt x="1319" y="6113"/>
                </a:lnTo>
                <a:close/>
                <a:moveTo>
                  <a:pt x="1319" y="6799"/>
                </a:moveTo>
                <a:lnTo>
                  <a:pt x="1462" y="6881"/>
                </a:lnTo>
                <a:lnTo>
                  <a:pt x="1319" y="6963"/>
                </a:lnTo>
                <a:lnTo>
                  <a:pt x="1319" y="6799"/>
                </a:lnTo>
                <a:close/>
                <a:moveTo>
                  <a:pt x="1319" y="7486"/>
                </a:moveTo>
                <a:lnTo>
                  <a:pt x="1462" y="7568"/>
                </a:lnTo>
                <a:lnTo>
                  <a:pt x="1319" y="7650"/>
                </a:lnTo>
                <a:lnTo>
                  <a:pt x="1319" y="7486"/>
                </a:lnTo>
                <a:close/>
                <a:moveTo>
                  <a:pt x="1319" y="8171"/>
                </a:moveTo>
                <a:lnTo>
                  <a:pt x="1462" y="8253"/>
                </a:lnTo>
                <a:lnTo>
                  <a:pt x="1319" y="8335"/>
                </a:lnTo>
                <a:lnTo>
                  <a:pt x="1319" y="8171"/>
                </a:lnTo>
                <a:close/>
                <a:moveTo>
                  <a:pt x="1319" y="8858"/>
                </a:moveTo>
                <a:lnTo>
                  <a:pt x="1462" y="8940"/>
                </a:lnTo>
                <a:lnTo>
                  <a:pt x="1319" y="9022"/>
                </a:lnTo>
                <a:lnTo>
                  <a:pt x="1319" y="8858"/>
                </a:lnTo>
                <a:close/>
                <a:moveTo>
                  <a:pt x="660" y="311"/>
                </a:moveTo>
                <a:lnTo>
                  <a:pt x="749" y="363"/>
                </a:lnTo>
                <a:lnTo>
                  <a:pt x="660" y="414"/>
                </a:lnTo>
                <a:lnTo>
                  <a:pt x="660" y="311"/>
                </a:lnTo>
                <a:close/>
                <a:moveTo>
                  <a:pt x="660" y="998"/>
                </a:moveTo>
                <a:lnTo>
                  <a:pt x="749" y="1048"/>
                </a:lnTo>
                <a:lnTo>
                  <a:pt x="660" y="1099"/>
                </a:lnTo>
                <a:lnTo>
                  <a:pt x="660" y="998"/>
                </a:lnTo>
                <a:close/>
                <a:moveTo>
                  <a:pt x="660" y="1684"/>
                </a:moveTo>
                <a:lnTo>
                  <a:pt x="749" y="1736"/>
                </a:lnTo>
                <a:lnTo>
                  <a:pt x="660" y="1787"/>
                </a:lnTo>
                <a:lnTo>
                  <a:pt x="660" y="1684"/>
                </a:lnTo>
                <a:close/>
                <a:moveTo>
                  <a:pt x="660" y="2370"/>
                </a:moveTo>
                <a:lnTo>
                  <a:pt x="749" y="2420"/>
                </a:lnTo>
                <a:lnTo>
                  <a:pt x="660" y="2471"/>
                </a:lnTo>
                <a:lnTo>
                  <a:pt x="660" y="2370"/>
                </a:lnTo>
                <a:close/>
                <a:moveTo>
                  <a:pt x="660" y="3056"/>
                </a:moveTo>
                <a:lnTo>
                  <a:pt x="749" y="3108"/>
                </a:lnTo>
                <a:lnTo>
                  <a:pt x="660" y="3159"/>
                </a:lnTo>
                <a:lnTo>
                  <a:pt x="660" y="3056"/>
                </a:lnTo>
                <a:close/>
                <a:moveTo>
                  <a:pt x="660" y="3743"/>
                </a:moveTo>
                <a:lnTo>
                  <a:pt x="749" y="3793"/>
                </a:lnTo>
                <a:lnTo>
                  <a:pt x="660" y="3844"/>
                </a:lnTo>
                <a:lnTo>
                  <a:pt x="660" y="3743"/>
                </a:lnTo>
                <a:close/>
                <a:moveTo>
                  <a:pt x="660" y="4428"/>
                </a:moveTo>
                <a:lnTo>
                  <a:pt x="749" y="4480"/>
                </a:lnTo>
                <a:lnTo>
                  <a:pt x="660" y="4531"/>
                </a:lnTo>
                <a:lnTo>
                  <a:pt x="660" y="4428"/>
                </a:lnTo>
                <a:close/>
                <a:moveTo>
                  <a:pt x="660" y="5115"/>
                </a:moveTo>
                <a:lnTo>
                  <a:pt x="749" y="5165"/>
                </a:lnTo>
                <a:lnTo>
                  <a:pt x="660" y="5216"/>
                </a:lnTo>
                <a:lnTo>
                  <a:pt x="660" y="5115"/>
                </a:lnTo>
                <a:close/>
                <a:moveTo>
                  <a:pt x="660" y="5801"/>
                </a:moveTo>
                <a:lnTo>
                  <a:pt x="749" y="5853"/>
                </a:lnTo>
                <a:lnTo>
                  <a:pt x="660" y="5904"/>
                </a:lnTo>
                <a:lnTo>
                  <a:pt x="660" y="5801"/>
                </a:lnTo>
                <a:close/>
                <a:moveTo>
                  <a:pt x="660" y="6487"/>
                </a:moveTo>
                <a:lnTo>
                  <a:pt x="749" y="6538"/>
                </a:lnTo>
                <a:lnTo>
                  <a:pt x="660" y="6588"/>
                </a:lnTo>
                <a:lnTo>
                  <a:pt x="660" y="6487"/>
                </a:lnTo>
                <a:close/>
                <a:moveTo>
                  <a:pt x="660" y="7173"/>
                </a:moveTo>
                <a:lnTo>
                  <a:pt x="749" y="7225"/>
                </a:lnTo>
                <a:lnTo>
                  <a:pt x="660" y="7276"/>
                </a:lnTo>
                <a:lnTo>
                  <a:pt x="660" y="7173"/>
                </a:lnTo>
                <a:close/>
                <a:moveTo>
                  <a:pt x="660" y="7860"/>
                </a:moveTo>
                <a:lnTo>
                  <a:pt x="749" y="7911"/>
                </a:lnTo>
                <a:lnTo>
                  <a:pt x="660" y="7961"/>
                </a:lnTo>
                <a:lnTo>
                  <a:pt x="660" y="7860"/>
                </a:lnTo>
                <a:close/>
                <a:moveTo>
                  <a:pt x="660" y="8545"/>
                </a:moveTo>
                <a:lnTo>
                  <a:pt x="749" y="8597"/>
                </a:lnTo>
                <a:lnTo>
                  <a:pt x="660" y="8648"/>
                </a:lnTo>
                <a:lnTo>
                  <a:pt x="660" y="8545"/>
                </a:lnTo>
                <a:close/>
                <a:moveTo>
                  <a:pt x="0" y="0"/>
                </a:moveTo>
                <a:lnTo>
                  <a:pt x="35" y="19"/>
                </a:lnTo>
                <a:lnTo>
                  <a:pt x="0" y="40"/>
                </a:lnTo>
                <a:lnTo>
                  <a:pt x="0" y="0"/>
                </a:lnTo>
                <a:close/>
                <a:moveTo>
                  <a:pt x="0" y="685"/>
                </a:moveTo>
                <a:lnTo>
                  <a:pt x="35" y="706"/>
                </a:lnTo>
                <a:lnTo>
                  <a:pt x="0" y="725"/>
                </a:lnTo>
                <a:lnTo>
                  <a:pt x="0" y="685"/>
                </a:lnTo>
                <a:close/>
                <a:moveTo>
                  <a:pt x="0" y="1372"/>
                </a:moveTo>
                <a:lnTo>
                  <a:pt x="35" y="1391"/>
                </a:lnTo>
                <a:lnTo>
                  <a:pt x="0" y="1412"/>
                </a:lnTo>
                <a:lnTo>
                  <a:pt x="0" y="1372"/>
                </a:lnTo>
                <a:close/>
                <a:moveTo>
                  <a:pt x="0" y="2058"/>
                </a:moveTo>
                <a:lnTo>
                  <a:pt x="35" y="2079"/>
                </a:lnTo>
                <a:lnTo>
                  <a:pt x="0" y="2098"/>
                </a:lnTo>
                <a:lnTo>
                  <a:pt x="0" y="2058"/>
                </a:lnTo>
                <a:close/>
                <a:moveTo>
                  <a:pt x="0" y="2744"/>
                </a:moveTo>
                <a:lnTo>
                  <a:pt x="35" y="2763"/>
                </a:lnTo>
                <a:lnTo>
                  <a:pt x="0" y="2784"/>
                </a:lnTo>
                <a:lnTo>
                  <a:pt x="0" y="2744"/>
                </a:lnTo>
                <a:close/>
                <a:moveTo>
                  <a:pt x="0" y="3430"/>
                </a:moveTo>
                <a:lnTo>
                  <a:pt x="35" y="3451"/>
                </a:lnTo>
                <a:lnTo>
                  <a:pt x="0" y="3470"/>
                </a:lnTo>
                <a:lnTo>
                  <a:pt x="0" y="3430"/>
                </a:lnTo>
                <a:close/>
                <a:moveTo>
                  <a:pt x="0" y="4117"/>
                </a:moveTo>
                <a:lnTo>
                  <a:pt x="35" y="4136"/>
                </a:lnTo>
                <a:lnTo>
                  <a:pt x="0" y="4157"/>
                </a:lnTo>
                <a:lnTo>
                  <a:pt x="0" y="4117"/>
                </a:lnTo>
                <a:close/>
                <a:moveTo>
                  <a:pt x="0" y="4802"/>
                </a:moveTo>
                <a:lnTo>
                  <a:pt x="35" y="4823"/>
                </a:lnTo>
                <a:lnTo>
                  <a:pt x="0" y="4842"/>
                </a:lnTo>
                <a:lnTo>
                  <a:pt x="0" y="4802"/>
                </a:lnTo>
                <a:close/>
                <a:moveTo>
                  <a:pt x="0" y="5489"/>
                </a:moveTo>
                <a:lnTo>
                  <a:pt x="35" y="5508"/>
                </a:lnTo>
                <a:lnTo>
                  <a:pt x="0" y="5529"/>
                </a:lnTo>
                <a:lnTo>
                  <a:pt x="0" y="5489"/>
                </a:lnTo>
                <a:close/>
                <a:moveTo>
                  <a:pt x="0" y="6175"/>
                </a:moveTo>
                <a:lnTo>
                  <a:pt x="35" y="6196"/>
                </a:lnTo>
                <a:lnTo>
                  <a:pt x="0" y="6215"/>
                </a:lnTo>
                <a:lnTo>
                  <a:pt x="0" y="6175"/>
                </a:lnTo>
                <a:close/>
                <a:moveTo>
                  <a:pt x="0" y="6861"/>
                </a:moveTo>
                <a:lnTo>
                  <a:pt x="35" y="6880"/>
                </a:lnTo>
                <a:lnTo>
                  <a:pt x="0" y="6901"/>
                </a:lnTo>
                <a:lnTo>
                  <a:pt x="0" y="6861"/>
                </a:lnTo>
                <a:close/>
                <a:moveTo>
                  <a:pt x="0" y="7547"/>
                </a:moveTo>
                <a:lnTo>
                  <a:pt x="35" y="7568"/>
                </a:lnTo>
                <a:lnTo>
                  <a:pt x="0" y="7587"/>
                </a:lnTo>
                <a:lnTo>
                  <a:pt x="0" y="7547"/>
                </a:lnTo>
                <a:close/>
                <a:moveTo>
                  <a:pt x="0" y="8234"/>
                </a:moveTo>
                <a:lnTo>
                  <a:pt x="35" y="8253"/>
                </a:lnTo>
                <a:lnTo>
                  <a:pt x="0" y="8274"/>
                </a:lnTo>
                <a:lnTo>
                  <a:pt x="0" y="8234"/>
                </a:lnTo>
                <a:close/>
                <a:moveTo>
                  <a:pt x="0" y="8919"/>
                </a:moveTo>
                <a:lnTo>
                  <a:pt x="35" y="8940"/>
                </a:lnTo>
                <a:lnTo>
                  <a:pt x="0" y="8959"/>
                </a:lnTo>
                <a:lnTo>
                  <a:pt x="0" y="8919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51000">
                <a:srgbClr val="266CBA">
                  <a:alpha val="2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 w="8829" cap="flat">
            <a:noFill/>
            <a:prstDash val="solid"/>
            <a:miter/>
          </a:ln>
        </p:spPr>
        <p:txBody>
          <a:bodyPr wrap="square" rtlCol="0" anchor="ctr">
            <a:noAutofit/>
          </a:bodyPr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-328295" y="627380"/>
            <a:ext cx="16619855" cy="524954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00" h="5280">
                <a:moveTo>
                  <a:pt x="0" y="0"/>
                </a:moveTo>
                <a:lnTo>
                  <a:pt x="4800" y="0"/>
                </a:lnTo>
                <a:lnTo>
                  <a:pt x="4800" y="5280"/>
                </a:lnTo>
                <a:lnTo>
                  <a:pt x="0" y="528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4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6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6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6"/>
  <p:tag name="KSO_WM_TEMPLATE_MASTER_THUMB_INDEX" val="12"/>
  <p:tag name="KSO_WM_TEMPLATE_THUMBS_INDEX" val="1、4、7、8、10、11、12、13、15"/>
</p:tagLst>
</file>

<file path=ppt/tags/tag18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9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4.xml><?xml version="1.0" encoding="utf-8"?>
<p:tagLst xmlns:p="http://schemas.openxmlformats.org/presentationml/2006/main"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ID" val="diagram20207606_1*i*1"/>
  <p:tag name="KSO_WM_TEMPLATE_CATEGORY" val="diagram"/>
  <p:tag name="KSO_WM_TEMPLATE_INDEX" val="2020760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true},&quot;DecorateInfoH&quot;:{&quot;IsAbs&quot;:true},&quot;whChangeMode&quot;:0}"/>
  <p:tag name="KSO_WM_UNIT_DEC_AREA_ID" val="622e9ed271a34e3e8cb031e6c1985221"/>
  <p:tag name="KSO_WM_CHIP_GROUPID" val="5e7316d69a230a26b9e88a53"/>
  <p:tag name="KSO_WM_CHIP_XID" val="5e7316d69a230a26b9e88a54"/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1"/>
  <p:tag name="KSO_WM_UNIT_FILL_FORE_SCHEMECOLOR_INDEX_2_BRIGHTNESS" val="0"/>
  <p:tag name="KSO_WM_UNIT_FILL_FORE_SCHEMECOLOR_INDEX_2" val="5"/>
  <p:tag name="KSO_WM_UNIT_FILL_FORE_SCHEMECOLOR_INDEX_2_POS" val="0.51"/>
  <p:tag name="KSO_WM_UNIT_FILL_FORE_SCHEMECOLOR_INDEX_2_TRANS" val="0.8"/>
  <p:tag name="KSO_WM_UNIT_FILL_FORE_SCHEMECOLOR_INDEX_3_BRIGHTNESS" val="0"/>
  <p:tag name="KSO_WM_UNIT_FILL_FORE_SCHEMECOLOR_INDEX_3" val="14"/>
  <p:tag name="KSO_WM_UNIT_FILL_FORE_SCHEMECOLOR_INDEX_3_POS" val="1"/>
  <p:tag name="KSO_WM_UNIT_FILL_FORE_SCHEMECOLOR_INDEX_3_TRANS" val="1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13"/>
  <p:tag name="KSO_WM_UNIT_TEXT_FILL_TYPE" val="1"/>
  <p:tag name="KSO_WM_UNIT_VALUE" val="840"/>
  <p:tag name="KSO_WM_TEMPLATE_ASSEMBLE_XID" val="60656e6e4054ed1e2fb7f893"/>
  <p:tag name="KSO_WM_TEMPLATE_ASSEMBLE_GROUPID" val="60656e6e4054ed1e2fb7f893"/>
</p:tagLst>
</file>

<file path=ppt/tags/tag195.xml><?xml version="1.0" encoding="utf-8"?>
<p:tagLst xmlns:p="http://schemas.openxmlformats.org/presentationml/2006/main">
  <p:tag name="KSO_WM_UNIT_VALUE" val="931*8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7606_1*d*1"/>
  <p:tag name="KSO_WM_TEMPLATE_CATEGORY" val="diagram"/>
  <p:tag name="KSO_WM_TEMPLATE_INDEX" val="20207606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426ccde228714f90b6c31557a1e74942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1d6ebf07b3948c9b472e5fcd0b0ec62"/>
  <p:tag name="KSO_WM_UNIT_SUPPORT_UNIT_TYPE" val="[&quot;d&quot;,&quot;θ&quot;]"/>
  <p:tag name="KSO_WM_TEMPLATE_ASSEMBLE_XID" val="60656e6e4054ed1e2fb7f893"/>
  <p:tag name="KSO_WM_TEMPLATE_ASSEMBLE_GROUPID" val="60656e6e4054ed1e2fb7f893"/>
  <p:tag name="KSO_WM_UNIT_PICTURE_CLIP_FLAG" val="0"/>
</p:tagLst>
</file>

<file path=ppt/tags/tag196.xml><?xml version="1.0" encoding="utf-8"?>
<p:tagLst xmlns:p="http://schemas.openxmlformats.org/presentationml/2006/main">
  <p:tag name="KSO_WM_SLIDE_ID" val="diagram20207606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7606"/>
  <p:tag name="KSO_WM_SLIDE_LAYOUT" val="d"/>
  <p:tag name="KSO_WM_SLIDE_LAYOUT_CNT" val="1"/>
  <p:tag name="KSO_WM_UNIT_SHOW_EDIT_AREA_INDICATION" val="1"/>
  <p:tag name="KSO_WM_TEMPLATE_THUMBS_INDEX" val="1、4、7、12、13、14、15、16、17、18、20、24、25、28、33、36、40、43、44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卡通&quot;,&quot;欧美风&quot;,&quot;黑板风&quot;,&quot;渐变风&quot;]},&quot;slide_type&quot;:[&quot;text&quot;]}"/>
  <p:tag name="KSO_WM_CHIP_XID" val="5e7316d69a230a26b9e88a54"/>
  <p:tag name="KSO_WM_SLIDE_SIZE" val="722*456"/>
  <p:tag name="KSO_WM_SLIDE_POSITION" val="118*4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3-05-20T10:46:03&quot;,&quot;maxSize&quot;:{&quot;size1&quot;:99.99965068287565},&quot;minSize&quot;:{&quot;size1&quot;:99.99965068287565},&quot;normalSize&quot;:{&quot;size1&quot;:99.99965068287565},&quot;subLayout&quot;:[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5-20T10:46:03&quot;,&quot;margin&quot;:{&quot;bottom&quot;:3.38700008392334,&quot;left&quot;:8.890000343322754,&quot;right&quot;:8.890000343322754,&quot;top&quot;:3.38700008392334},&quot;type&quot;:0},{&quot;id&quot;:&quot;2023-05-20T10:46:03&quot;,&quot;type&quot;:0}],&quot;type&quot;:0}"/>
  <p:tag name="KSO_WM_SLIDE_CAN_ADD_NAVIGATION" val="1"/>
  <p:tag name="KSO_WM_CHIP_FILLPROP" val="[[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436ffffb5e3441118c3af6b6aac83c84&quot;,&quot;fill_align&quot;:&quot;cm&quot;,&quot;chip_types&quot;:[&quot;picture&quot;,&quot;video&quot;]}]]"/>
  <p:tag name="KSO_WM_CHIP_DECFILLPROP" val="[]"/>
  <p:tag name="KSO_WM_CHIP_GROUPID" val="5e7316d69a230a26b9e88a53"/>
  <p:tag name="KSO_WM_SLIDE_BK_DARK_LIGHT" val="2"/>
  <p:tag name="KSO_WM_SLIDE_BACKGROUND_TYPE" val="general"/>
  <p:tag name="KSO_WM_SLIDE_SUPPORT_FEATURE_TYPE" val="3"/>
  <p:tag name="KSO_WM_TEMPLATE_ASSEMBLE_XID" val="60656e6e4054ed1e2fb7f893"/>
  <p:tag name="KSO_WM_TEMPLATE_ASSEMBLE_GROUPID" val="60656e6e4054ed1e2fb7f893"/>
</p:tagLst>
</file>

<file path=ppt/tags/tag197.xml><?xml version="1.0" encoding="utf-8"?>
<p:tagLst xmlns:p="http://schemas.openxmlformats.org/presentationml/2006/main">
  <p:tag name="COMMONDATA" val="eyJoZGlkIjoiOGIyOTM4N2EzZjdhY2E5MzI1MzEwMzIyNWM0NTFiODEifQ=="/>
  <p:tag name="commondata" val="eyJoZGlkIjoiMzA4NzMyZWUzNzI5NDcwZDhiMGI4YTIyMDM5ZGQzYjIifQ==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D9D9D9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WPS 演示</Application>
  <PresentationFormat>宽屏</PresentationFormat>
  <Paragraphs>4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汉仪程行简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贾广</cp:lastModifiedBy>
  <cp:revision>179</cp:revision>
  <dcterms:created xsi:type="dcterms:W3CDTF">2019-06-19T02:08:00Z</dcterms:created>
  <dcterms:modified xsi:type="dcterms:W3CDTF">2024-04-23T03:40:27Z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9611D210759546048547F03B64E7F12E_13</vt:lpwstr>
  </property>
</Properties>
</file>