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78" r:id="rId2"/>
    <p:sldId id="256" r:id="rId3"/>
    <p:sldId id="257" r:id="rId4"/>
    <p:sldId id="274" r:id="rId5"/>
    <p:sldId id="272" r:id="rId6"/>
    <p:sldId id="258" r:id="rId7"/>
    <p:sldId id="273" r:id="rId8"/>
    <p:sldId id="276" r:id="rId9"/>
    <p:sldId id="265" r:id="rId10"/>
    <p:sldId id="275" r:id="rId11"/>
    <p:sldId id="259" r:id="rId12"/>
    <p:sldId id="266" r:id="rId13"/>
    <p:sldId id="267" r:id="rId14"/>
    <p:sldId id="260" r:id="rId15"/>
    <p:sldId id="261" r:id="rId16"/>
    <p:sldId id="262" r:id="rId17"/>
    <p:sldId id="264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9"/>
    <p:restoredTop sz="87440"/>
  </p:normalViewPr>
  <p:slideViewPr>
    <p:cSldViewPr snapToGrid="0">
      <p:cViewPr varScale="1">
        <p:scale>
          <a:sx n="105" d="100"/>
          <a:sy n="105" d="100"/>
        </p:scale>
        <p:origin x="200" y="2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23424-E71F-4942-9CE7-B426460E0E2F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FE834-D4C1-9E40-8C0D-C975B244A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950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MCM-2316192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美赛材料由 </a:t>
            </a:r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Hanlin Cai 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汇总整理。材料完全免费开源，支持任意方式转载，</a:t>
            </a:r>
            <a:r>
              <a:rPr lang="zh-CN" altLang="en-US" b="1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必须注明来源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。</a:t>
            </a:r>
            <a:endParaRPr lang="en-US" altLang="zh-CN" b="0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endParaRPr lang="zh-CN" altLang="en-US" b="0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如果你通过转售本材料获利，全部归你，但需要注意的是：销售行为与 </a:t>
            </a:r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Hanlin Cai 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无关；如果你通过付费手段获得本材料，说明材料并非第一手转载，如果你注意到本声明，请勿再次二次售卖本材料，感谢理解支持！</a:t>
            </a:r>
          </a:p>
          <a:p>
            <a:pPr algn="l"/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倡导知识付费，是因为知识创建整理的过程复杂，需要付诸许多心血，而人的精力实在有限，知识付费让这一切关系变得健康；相反地，倡导知识开源，恰恰也正是因为知识宝贵，所以需要让更多人受益，从而充分发挥人的劳动价值</a:t>
            </a:r>
            <a:r>
              <a:rPr lang="en-US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——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这是</a:t>
            </a:r>
            <a:r>
              <a:rPr lang="zh-CN" altLang="en-US" b="1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在计划里的捐献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。</a:t>
            </a:r>
          </a:p>
          <a:p>
            <a:pPr algn="l"/>
            <a:endParaRPr lang="en-US" altLang="zh-CN" b="0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最后的最后，祝你考比赛顺利，学业有成。</a:t>
            </a:r>
            <a:r>
              <a:rPr lang="zh-CN" altLang="en-US" b="1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我们高处见。</a:t>
            </a:r>
            <a:endParaRPr lang="en-US" altLang="zh-CN" b="1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endParaRPr lang="en-US" altLang="zh-CN" b="1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MCM-2316192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仓库：</a:t>
            </a:r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https://</a:t>
            </a:r>
            <a:r>
              <a:rPr lang="en" altLang="zh-CN" b="0" i="0" u="none" strike="noStrike" dirty="0" err="1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github.com</a:t>
            </a:r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/GuangLun2000/MCM-2316192</a:t>
            </a:r>
            <a:endParaRPr lang="zh-CN" altLang="en-US" b="0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0AB6D-0698-1A42-B9D9-3EA62AF6F1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807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FE834-D4C1-9E40-8C0D-C975B244A91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7035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FE834-D4C1-9E40-8C0D-C975B244A91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309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MCM-2316192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美赛材料由 </a:t>
            </a:r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Hanlin Cai 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汇总整理。材料完全免费开源，支持任意方式转载，</a:t>
            </a:r>
            <a:r>
              <a:rPr lang="zh-CN" altLang="en-US" b="1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必须注明来源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。</a:t>
            </a:r>
            <a:endParaRPr lang="en-US" altLang="zh-CN" b="0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endParaRPr lang="zh-CN" altLang="en-US" b="0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如果你通过转售本材料获利，全部归你，但需要注意的是：销售行为与 </a:t>
            </a:r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Hanlin Cai 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无关；如果你通过付费手段获得本材料，说明材料并非第一手转载，如果你注意到本声明，请勿再次二次售卖本材料，感谢理解支持！</a:t>
            </a:r>
          </a:p>
          <a:p>
            <a:pPr algn="l"/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倡导知识付费，是因为知识创建整理的过程复杂，需要付诸许多心血，而人的精力实在有限，知识付费让这一切关系变得健康；相反地，倡导知识开源，恰恰也正是因为知识宝贵，所以需要让更多人受益，从而充分发挥人的劳动价值</a:t>
            </a:r>
            <a:r>
              <a:rPr lang="en-US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——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这是</a:t>
            </a:r>
            <a:r>
              <a:rPr lang="zh-CN" altLang="en-US" b="1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在计划里的捐献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。</a:t>
            </a:r>
          </a:p>
          <a:p>
            <a:pPr algn="l"/>
            <a:endParaRPr lang="en-US" altLang="zh-CN" b="0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最后的最后，祝你考比赛顺利，学业有成。</a:t>
            </a:r>
            <a:r>
              <a:rPr lang="zh-CN" altLang="en-US" b="1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我们高处见。</a:t>
            </a:r>
            <a:endParaRPr lang="en-US" altLang="zh-CN" b="1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endParaRPr lang="en-US" altLang="zh-CN" b="1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MCM-2316192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仓库：</a:t>
            </a:r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https://</a:t>
            </a:r>
            <a:r>
              <a:rPr lang="en" altLang="zh-CN" b="0" i="0" u="none" strike="noStrike" dirty="0" err="1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github.com</a:t>
            </a:r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/GuangLun2000/MCM-2316192</a:t>
            </a:r>
            <a:endParaRPr lang="zh-CN" altLang="en-US" b="0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FE834-D4C1-9E40-8C0D-C975B244A91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7052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56D44-FF59-06BC-9E2B-B4F1C2E20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CFD0C6-A9A7-5F45-3B53-AE1FDA626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7D905-7870-5A61-8CB3-58EA3313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9BBA-6F3F-4341-8C63-2510DD74F283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7A9FA-4117-F53D-9246-A7A79BBD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9F985-C37A-3C2C-1F5B-49F427A2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13A-B759-734A-9572-371E8FBEBB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160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FD1FF-A380-D317-28EF-9C35A4CA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560ACE-25D0-29AA-F9B2-076199FF7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5D33B-E612-A026-0DB1-240726EA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9BBA-6F3F-4341-8C63-2510DD74F283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D0B8C-D1B5-1147-3F85-BECDE76D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9BDA0-2F64-C921-6A91-EC70ABEC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13A-B759-734A-9572-371E8FBEBB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093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773763-95ED-DB12-A47D-651F8B1E9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357F5B-A6ED-1DDE-AFF4-C4AED50FE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96106-71CA-B40E-B3E0-E6B59753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9BBA-6F3F-4341-8C63-2510DD74F283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1CB57-6F80-1D0B-7C7F-33948B39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8E9ABC-EABC-A6A5-CE77-6DDD7F7F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13A-B759-734A-9572-371E8FBEBB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22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BD830-5981-003D-D04B-69619BC4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6B9AF-59AE-2098-1F3F-36A959DFD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99EF3-D24B-0343-3716-B06FDE98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9BBA-6F3F-4341-8C63-2510DD74F283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1F14A-A35F-EB1B-E8EA-C40A7493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8075D-0B48-3B2A-E2D3-59B2BB43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13A-B759-734A-9572-371E8FBEBB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30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5DCC6-5EAE-61D1-C91F-970A8493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D66CB-43EF-7E30-5756-650C3573A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91FB0E-9100-9916-8DED-528C72A6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9BBA-6F3F-4341-8C63-2510DD74F283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DC899-95E5-A8F4-DE01-63FEDE15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BF939-997E-2B88-6598-209E1A29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13A-B759-734A-9572-371E8FBEBB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35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D5143-5F4B-C04B-368B-2B2CEB69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3AA4F-2654-596F-680D-9B44C8214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95E42A-C4AE-3AD6-46C9-C8BDB323D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8C292C-7579-017D-2A4D-B66973CA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9BBA-6F3F-4341-8C63-2510DD74F283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104397-9939-967C-BCC8-6108CE36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8227B0-DFF1-C8C2-3B84-ACB5B584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13A-B759-734A-9572-371E8FBEBB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893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CA88D-E393-8499-3F9E-8401BF0F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7B9CA0-1C55-884B-6F35-96D131F91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C92D81-3225-5ED6-423A-8BBD25A61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FA4DB0-4918-D775-3475-E2A8AFD6A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CB74F4-7410-1440-7CAF-A1A775A34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3E6A36-D395-81C4-C0BB-BFAD806D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9BBA-6F3F-4341-8C63-2510DD74F283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1E69C8-B00F-1809-5976-AA4BC8C7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EC5E55-C53E-847F-9381-1F5C9CE7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13A-B759-734A-9572-371E8FBEBB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922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4DE40-4C96-850E-E956-8924F763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FD112-8B63-0092-7B38-219DBB6A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9BBA-6F3F-4341-8C63-2510DD74F283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5ADD18-3D83-5845-9D78-23BFC604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9F3B3D-42A4-79E1-DF0E-BE02866E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13A-B759-734A-9572-371E8FBEBB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12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500019-4E9F-C8F7-0BE6-4ACC1DA7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9BBA-6F3F-4341-8C63-2510DD74F283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A60690-6CC0-F928-12BE-2CC46B24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A21135-58FF-976D-3277-27C7B7DB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13A-B759-734A-9572-371E8FBEBB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588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E2181-1F64-837E-77A2-AE206B91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62FFC-2E0D-B047-8C8D-72F0088E3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86B1A8-DFFF-77FE-6545-0DD8AD1DE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5FB70D-012D-4660-3A10-316C15CB6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9BBA-6F3F-4341-8C63-2510DD74F283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5792BC-576F-6666-00F6-727B3A80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1535C7-3253-7647-4782-79443371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13A-B759-734A-9572-371E8FBEBB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372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86095-2268-7FC3-E0D8-2E25F9F1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BDC780-4CC4-1FE7-F32B-BEB841C82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9690E-6D87-3BC1-A452-1A0FD131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944F93-29A6-AAD7-4437-4E0E278C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9BBA-6F3F-4341-8C63-2510DD74F283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8A9E30-C849-1EEF-9219-FC902C85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97A6A2-EB25-D5B9-9E63-1E130784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113A-B759-734A-9572-371E8FBEBB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061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5D40A1-CFAE-FFAE-8F75-2CBB8E74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BD6A78-5A11-0954-116D-C4648145E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A345C-BA3F-B9E7-06FD-B1AFA089A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69BBA-6F3F-4341-8C63-2510DD74F283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FCCB0-82C9-A5A0-0402-121BB7F3B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CFDE0D-3489-2F8D-0D53-DEFE1BBAA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113A-B759-734A-9572-371E8FBEBB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71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.png"/><Relationship Id="rId7" Type="http://schemas.openxmlformats.org/officeDocument/2006/relationships/image" Target="../media/image99.png"/><Relationship Id="rId12" Type="http://schemas.openxmlformats.org/officeDocument/2006/relationships/image" Target="../media/image1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35.png"/><Relationship Id="rId5" Type="http://schemas.openxmlformats.org/officeDocument/2006/relationships/image" Target="../media/image18.png"/><Relationship Id="rId10" Type="http://schemas.openxmlformats.org/officeDocument/2006/relationships/image" Target="../media/image102.png"/><Relationship Id="rId4" Type="http://schemas.openxmlformats.org/officeDocument/2006/relationships/image" Target="../media/image5.png"/><Relationship Id="rId9" Type="http://schemas.openxmlformats.org/officeDocument/2006/relationships/image" Target="../media/image1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2.png"/><Relationship Id="rId7" Type="http://schemas.openxmlformats.org/officeDocument/2006/relationships/image" Target="../media/image1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png"/><Relationship Id="rId11" Type="http://schemas.openxmlformats.org/officeDocument/2006/relationships/image" Target="../media/image142.png"/><Relationship Id="rId5" Type="http://schemas.openxmlformats.org/officeDocument/2006/relationships/image" Target="../media/image137.png"/><Relationship Id="rId10" Type="http://schemas.openxmlformats.org/officeDocument/2006/relationships/image" Target="../media/image141.png"/><Relationship Id="rId4" Type="http://schemas.openxmlformats.org/officeDocument/2006/relationships/image" Target="../media/image81.png"/><Relationship Id="rId9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26" Type="http://schemas.openxmlformats.org/officeDocument/2006/relationships/image" Target="../media/image165.png"/><Relationship Id="rId39" Type="http://schemas.openxmlformats.org/officeDocument/2006/relationships/image" Target="../media/image178.png"/><Relationship Id="rId21" Type="http://schemas.openxmlformats.org/officeDocument/2006/relationships/image" Target="../media/image160.png"/><Relationship Id="rId34" Type="http://schemas.openxmlformats.org/officeDocument/2006/relationships/image" Target="../media/image173.png"/><Relationship Id="rId7" Type="http://schemas.openxmlformats.org/officeDocument/2006/relationships/image" Target="../media/image146.pn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5" Type="http://schemas.openxmlformats.org/officeDocument/2006/relationships/image" Target="../media/image164.png"/><Relationship Id="rId33" Type="http://schemas.openxmlformats.org/officeDocument/2006/relationships/image" Target="../media/image172.png"/><Relationship Id="rId38" Type="http://schemas.openxmlformats.org/officeDocument/2006/relationships/image" Target="../media/image177.png"/><Relationship Id="rId2" Type="http://schemas.openxmlformats.org/officeDocument/2006/relationships/image" Target="../media/image143.png"/><Relationship Id="rId16" Type="http://schemas.openxmlformats.org/officeDocument/2006/relationships/image" Target="../media/image155.png"/><Relationship Id="rId20" Type="http://schemas.openxmlformats.org/officeDocument/2006/relationships/image" Target="../media/image159.png"/><Relationship Id="rId29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24" Type="http://schemas.openxmlformats.org/officeDocument/2006/relationships/image" Target="../media/image163.png"/><Relationship Id="rId32" Type="http://schemas.openxmlformats.org/officeDocument/2006/relationships/image" Target="../media/image171.png"/><Relationship Id="rId37" Type="http://schemas.openxmlformats.org/officeDocument/2006/relationships/image" Target="../media/image176.png"/><Relationship Id="rId40" Type="http://schemas.openxmlformats.org/officeDocument/2006/relationships/image" Target="../media/image179.png"/><Relationship Id="rId5" Type="http://schemas.openxmlformats.org/officeDocument/2006/relationships/image" Target="../media/image144.png"/><Relationship Id="rId15" Type="http://schemas.openxmlformats.org/officeDocument/2006/relationships/image" Target="../media/image154.png"/><Relationship Id="rId23" Type="http://schemas.openxmlformats.org/officeDocument/2006/relationships/image" Target="../media/image162.png"/><Relationship Id="rId28" Type="http://schemas.openxmlformats.org/officeDocument/2006/relationships/image" Target="../media/image167.png"/><Relationship Id="rId36" Type="http://schemas.openxmlformats.org/officeDocument/2006/relationships/image" Target="../media/image175.png"/><Relationship Id="rId10" Type="http://schemas.openxmlformats.org/officeDocument/2006/relationships/image" Target="../media/image149.png"/><Relationship Id="rId19" Type="http://schemas.openxmlformats.org/officeDocument/2006/relationships/image" Target="../media/image158.png"/><Relationship Id="rId31" Type="http://schemas.openxmlformats.org/officeDocument/2006/relationships/image" Target="../media/image170.png"/><Relationship Id="rId4" Type="http://schemas.openxmlformats.org/officeDocument/2006/relationships/image" Target="../media/image2.png"/><Relationship Id="rId9" Type="http://schemas.openxmlformats.org/officeDocument/2006/relationships/image" Target="../media/image148.png"/><Relationship Id="rId14" Type="http://schemas.openxmlformats.org/officeDocument/2006/relationships/image" Target="../media/image153.png"/><Relationship Id="rId22" Type="http://schemas.openxmlformats.org/officeDocument/2006/relationships/image" Target="../media/image161.png"/><Relationship Id="rId27" Type="http://schemas.openxmlformats.org/officeDocument/2006/relationships/image" Target="../media/image166.png"/><Relationship Id="rId30" Type="http://schemas.openxmlformats.org/officeDocument/2006/relationships/image" Target="../media/image169.png"/><Relationship Id="rId35" Type="http://schemas.openxmlformats.org/officeDocument/2006/relationships/image" Target="../media/image174.png"/><Relationship Id="rId8" Type="http://schemas.openxmlformats.org/officeDocument/2006/relationships/image" Target="../media/image147.png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6.png"/><Relationship Id="rId18" Type="http://schemas.openxmlformats.org/officeDocument/2006/relationships/image" Target="../media/image191.png"/><Relationship Id="rId3" Type="http://schemas.openxmlformats.org/officeDocument/2006/relationships/image" Target="../media/image1770.png"/><Relationship Id="rId21" Type="http://schemas.openxmlformats.org/officeDocument/2006/relationships/image" Target="../media/image194.png"/><Relationship Id="rId7" Type="http://schemas.openxmlformats.org/officeDocument/2006/relationships/image" Target="../media/image180.png"/><Relationship Id="rId12" Type="http://schemas.openxmlformats.org/officeDocument/2006/relationships/image" Target="../media/image185.png"/><Relationship Id="rId17" Type="http://schemas.openxmlformats.org/officeDocument/2006/relationships/image" Target="../media/image190.png"/><Relationship Id="rId2" Type="http://schemas.openxmlformats.org/officeDocument/2006/relationships/image" Target="../media/image2.png"/><Relationship Id="rId16" Type="http://schemas.openxmlformats.org/officeDocument/2006/relationships/image" Target="../media/image189.png"/><Relationship Id="rId20" Type="http://schemas.openxmlformats.org/officeDocument/2006/relationships/image" Target="../media/image1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90.png"/><Relationship Id="rId11" Type="http://schemas.openxmlformats.org/officeDocument/2006/relationships/image" Target="../media/image184.png"/><Relationship Id="rId5" Type="http://schemas.openxmlformats.org/officeDocument/2006/relationships/image" Target="../media/image1780.png"/><Relationship Id="rId15" Type="http://schemas.openxmlformats.org/officeDocument/2006/relationships/image" Target="../media/image188.png"/><Relationship Id="rId10" Type="http://schemas.openxmlformats.org/officeDocument/2006/relationships/image" Target="../media/image183.png"/><Relationship Id="rId19" Type="http://schemas.openxmlformats.org/officeDocument/2006/relationships/image" Target="../media/image192.png"/><Relationship Id="rId4" Type="http://schemas.openxmlformats.org/officeDocument/2006/relationships/image" Target="../media/image1.png"/><Relationship Id="rId9" Type="http://schemas.openxmlformats.org/officeDocument/2006/relationships/image" Target="../media/image182.png"/><Relationship Id="rId14" Type="http://schemas.openxmlformats.org/officeDocument/2006/relationships/image" Target="../media/image187.png"/><Relationship Id="rId22" Type="http://schemas.openxmlformats.org/officeDocument/2006/relationships/image" Target="../media/image19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2.png"/><Relationship Id="rId7" Type="http://schemas.openxmlformats.org/officeDocument/2006/relationships/image" Target="../media/image1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9.png"/><Relationship Id="rId5" Type="http://schemas.openxmlformats.org/officeDocument/2006/relationships/image" Target="../media/image124.png"/><Relationship Id="rId10" Type="http://schemas.openxmlformats.org/officeDocument/2006/relationships/image" Target="../media/image198.png"/><Relationship Id="rId4" Type="http://schemas.openxmlformats.org/officeDocument/2006/relationships/image" Target="../media/image138.png"/><Relationship Id="rId9" Type="http://schemas.openxmlformats.org/officeDocument/2006/relationships/image" Target="../media/image19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2.png"/><Relationship Id="rId7" Type="http://schemas.openxmlformats.org/officeDocument/2006/relationships/image" Target="../media/image1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9.png"/><Relationship Id="rId5" Type="http://schemas.openxmlformats.org/officeDocument/2006/relationships/image" Target="../media/image124.png"/><Relationship Id="rId4" Type="http://schemas.openxmlformats.org/officeDocument/2006/relationships/image" Target="../media/image1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image" Target="../media/image210.png"/><Relationship Id="rId3" Type="http://schemas.openxmlformats.org/officeDocument/2006/relationships/image" Target="../media/image201.png"/><Relationship Id="rId7" Type="http://schemas.openxmlformats.org/officeDocument/2006/relationships/image" Target="../media/image204.png"/><Relationship Id="rId12" Type="http://schemas.openxmlformats.org/officeDocument/2006/relationships/image" Target="../media/image20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3.png"/><Relationship Id="rId11" Type="http://schemas.openxmlformats.org/officeDocument/2006/relationships/image" Target="../media/image208.png"/><Relationship Id="rId5" Type="http://schemas.openxmlformats.org/officeDocument/2006/relationships/image" Target="../media/image202.png"/><Relationship Id="rId10" Type="http://schemas.openxmlformats.org/officeDocument/2006/relationships/image" Target="../media/image207.png"/><Relationship Id="rId4" Type="http://schemas.openxmlformats.org/officeDocument/2006/relationships/image" Target="../media/image199.png"/><Relationship Id="rId9" Type="http://schemas.openxmlformats.org/officeDocument/2006/relationships/image" Target="../media/image206.png"/><Relationship Id="rId14" Type="http://schemas.openxmlformats.org/officeDocument/2006/relationships/image" Target="../media/image2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5" Type="http://schemas.openxmlformats.org/officeDocument/2006/relationships/image" Target="../media/image213.png"/><Relationship Id="rId4" Type="http://schemas.openxmlformats.org/officeDocument/2006/relationships/image" Target="../media/image2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9.png"/><Relationship Id="rId5" Type="http://schemas.openxmlformats.org/officeDocument/2006/relationships/image" Target="../media/image218.png"/><Relationship Id="rId4" Type="http://schemas.openxmlformats.org/officeDocument/2006/relationships/image" Target="../media/image21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" Type="http://schemas.openxmlformats.org/officeDocument/2006/relationships/image" Target="../media/image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33" Type="http://schemas.openxmlformats.org/officeDocument/2006/relationships/image" Target="../media/image62.png"/><Relationship Id="rId2" Type="http://schemas.openxmlformats.org/officeDocument/2006/relationships/image" Target="../media/image1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32" Type="http://schemas.openxmlformats.org/officeDocument/2006/relationships/image" Target="../media/image61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31" Type="http://schemas.openxmlformats.org/officeDocument/2006/relationships/image" Target="../media/image60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Relationship Id="rId30" Type="http://schemas.openxmlformats.org/officeDocument/2006/relationships/image" Target="../media/image59.png"/><Relationship Id="rId8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0.png"/><Relationship Id="rId18" Type="http://schemas.openxmlformats.org/officeDocument/2006/relationships/image" Target="../media/image74.png"/><Relationship Id="rId26" Type="http://schemas.openxmlformats.org/officeDocument/2006/relationships/image" Target="../media/image81.png"/><Relationship Id="rId3" Type="http://schemas.openxmlformats.org/officeDocument/2006/relationships/image" Target="../media/image2.png"/><Relationship Id="rId21" Type="http://schemas.openxmlformats.org/officeDocument/2006/relationships/image" Target="../media/image6.png"/><Relationship Id="rId7" Type="http://schemas.openxmlformats.org/officeDocument/2006/relationships/image" Target="../media/image65.png"/><Relationship Id="rId12" Type="http://schemas.openxmlformats.org/officeDocument/2006/relationships/image" Target="../media/image53.png"/><Relationship Id="rId17" Type="http://schemas.openxmlformats.org/officeDocument/2006/relationships/image" Target="../media/image73.png"/><Relationship Id="rId25" Type="http://schemas.openxmlformats.org/officeDocument/2006/relationships/image" Target="../media/image80.png"/><Relationship Id="rId2" Type="http://schemas.openxmlformats.org/officeDocument/2006/relationships/image" Target="../media/image1.png"/><Relationship Id="rId16" Type="http://schemas.openxmlformats.org/officeDocument/2006/relationships/image" Target="../media/image58.png"/><Relationship Id="rId20" Type="http://schemas.openxmlformats.org/officeDocument/2006/relationships/image" Target="../media/image76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69.png"/><Relationship Id="rId24" Type="http://schemas.openxmlformats.org/officeDocument/2006/relationships/image" Target="../media/image79.png"/><Relationship Id="rId32" Type="http://schemas.openxmlformats.org/officeDocument/2006/relationships/image" Target="../media/image87.png"/><Relationship Id="rId5" Type="http://schemas.openxmlformats.org/officeDocument/2006/relationships/image" Target="../media/image64.png"/><Relationship Id="rId15" Type="http://schemas.openxmlformats.org/officeDocument/2006/relationships/image" Target="../media/image72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10" Type="http://schemas.openxmlformats.org/officeDocument/2006/relationships/image" Target="../media/image68.png"/><Relationship Id="rId19" Type="http://schemas.openxmlformats.org/officeDocument/2006/relationships/image" Target="../media/image75.png"/><Relationship Id="rId31" Type="http://schemas.openxmlformats.org/officeDocument/2006/relationships/image" Target="../media/image86.png"/><Relationship Id="rId4" Type="http://schemas.openxmlformats.org/officeDocument/2006/relationships/image" Target="../media/image63.png"/><Relationship Id="rId9" Type="http://schemas.openxmlformats.org/officeDocument/2006/relationships/image" Target="../media/image67.png"/><Relationship Id="rId14" Type="http://schemas.openxmlformats.org/officeDocument/2006/relationships/image" Target="../media/image71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Relationship Id="rId30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61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59.png"/><Relationship Id="rId2" Type="http://schemas.openxmlformats.org/officeDocument/2006/relationships/image" Target="../media/image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2.png"/><Relationship Id="rId7" Type="http://schemas.openxmlformats.org/officeDocument/2006/relationships/image" Target="../media/image77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69.png"/><Relationship Id="rId5" Type="http://schemas.openxmlformats.org/officeDocument/2006/relationships/image" Target="../media/image76.png"/><Relationship Id="rId15" Type="http://schemas.openxmlformats.org/officeDocument/2006/relationships/image" Target="../media/image84.png"/><Relationship Id="rId10" Type="http://schemas.openxmlformats.org/officeDocument/2006/relationships/image" Target="../media/image80.png"/><Relationship Id="rId4" Type="http://schemas.openxmlformats.org/officeDocument/2006/relationships/image" Target="../media/image75.png"/><Relationship Id="rId9" Type="http://schemas.openxmlformats.org/officeDocument/2006/relationships/image" Target="../media/image79.png"/><Relationship Id="rId14" Type="http://schemas.openxmlformats.org/officeDocument/2006/relationships/image" Target="../media/image8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7.png"/><Relationship Id="rId18" Type="http://schemas.openxmlformats.org/officeDocument/2006/relationships/image" Target="../media/image96.png"/><Relationship Id="rId26" Type="http://schemas.openxmlformats.org/officeDocument/2006/relationships/image" Target="../media/image102.png"/><Relationship Id="rId3" Type="http://schemas.openxmlformats.org/officeDocument/2006/relationships/image" Target="../media/image2.png"/><Relationship Id="rId21" Type="http://schemas.openxmlformats.org/officeDocument/2006/relationships/image" Target="../media/image98.png"/><Relationship Id="rId7" Type="http://schemas.openxmlformats.org/officeDocument/2006/relationships/image" Target="../media/image90.png"/><Relationship Id="rId12" Type="http://schemas.openxmlformats.org/officeDocument/2006/relationships/image" Target="../media/image41.png"/><Relationship Id="rId17" Type="http://schemas.openxmlformats.org/officeDocument/2006/relationships/image" Target="../media/image95.png"/><Relationship Id="rId25" Type="http://schemas.openxmlformats.org/officeDocument/2006/relationships/image" Target="../media/image101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97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11" Type="http://schemas.openxmlformats.org/officeDocument/2006/relationships/image" Target="../media/image92.png"/><Relationship Id="rId24" Type="http://schemas.openxmlformats.org/officeDocument/2006/relationships/image" Target="../media/image79.png"/><Relationship Id="rId32" Type="http://schemas.openxmlformats.org/officeDocument/2006/relationships/image" Target="../media/image108.png"/><Relationship Id="rId5" Type="http://schemas.openxmlformats.org/officeDocument/2006/relationships/image" Target="../media/image88.png"/><Relationship Id="rId15" Type="http://schemas.openxmlformats.org/officeDocument/2006/relationships/image" Target="../media/image94.png"/><Relationship Id="rId23" Type="http://schemas.openxmlformats.org/officeDocument/2006/relationships/image" Target="../media/image100.png"/><Relationship Id="rId28" Type="http://schemas.openxmlformats.org/officeDocument/2006/relationships/image" Target="../media/image104.png"/><Relationship Id="rId10" Type="http://schemas.openxmlformats.org/officeDocument/2006/relationships/image" Target="../media/image68.png"/><Relationship Id="rId19" Type="http://schemas.openxmlformats.org/officeDocument/2006/relationships/image" Target="../media/image19.png"/><Relationship Id="rId31" Type="http://schemas.openxmlformats.org/officeDocument/2006/relationships/image" Target="../media/image107.png"/><Relationship Id="rId4" Type="http://schemas.openxmlformats.org/officeDocument/2006/relationships/image" Target="../media/image63.png"/><Relationship Id="rId9" Type="http://schemas.openxmlformats.org/officeDocument/2006/relationships/image" Target="../media/image91.png"/><Relationship Id="rId14" Type="http://schemas.openxmlformats.org/officeDocument/2006/relationships/image" Target="../media/image93.png"/><Relationship Id="rId22" Type="http://schemas.openxmlformats.org/officeDocument/2006/relationships/image" Target="../media/image99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80.png"/><Relationship Id="rId26" Type="http://schemas.openxmlformats.org/officeDocument/2006/relationships/image" Target="../media/image41.png"/><Relationship Id="rId3" Type="http://schemas.openxmlformats.org/officeDocument/2006/relationships/image" Target="../media/image2.png"/><Relationship Id="rId21" Type="http://schemas.openxmlformats.org/officeDocument/2006/relationships/image" Target="../media/image34.png"/><Relationship Id="rId34" Type="http://schemas.openxmlformats.org/officeDocument/2006/relationships/image" Target="../media/image108.png"/><Relationship Id="rId7" Type="http://schemas.openxmlformats.org/officeDocument/2006/relationships/image" Target="../media/image111.png"/><Relationship Id="rId12" Type="http://schemas.openxmlformats.org/officeDocument/2006/relationships/image" Target="../media/image115.png"/><Relationship Id="rId17" Type="http://schemas.openxmlformats.org/officeDocument/2006/relationships/image" Target="../media/image118.png"/><Relationship Id="rId25" Type="http://schemas.openxmlformats.org/officeDocument/2006/relationships/image" Target="../media/image122.png"/><Relationship Id="rId33" Type="http://schemas.openxmlformats.org/officeDocument/2006/relationships/image" Target="../media/image10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20" Type="http://schemas.openxmlformats.org/officeDocument/2006/relationships/image" Target="../media/image19.png"/><Relationship Id="rId29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73.png"/><Relationship Id="rId24" Type="http://schemas.openxmlformats.org/officeDocument/2006/relationships/image" Target="../media/image121.png"/><Relationship Id="rId32" Type="http://schemas.openxmlformats.org/officeDocument/2006/relationships/image" Target="../media/image123.png"/><Relationship Id="rId5" Type="http://schemas.openxmlformats.org/officeDocument/2006/relationships/image" Target="../media/image109.png"/><Relationship Id="rId15" Type="http://schemas.openxmlformats.org/officeDocument/2006/relationships/image" Target="../media/image102.png"/><Relationship Id="rId23" Type="http://schemas.openxmlformats.org/officeDocument/2006/relationships/image" Target="../media/image120.png"/><Relationship Id="rId28" Type="http://schemas.openxmlformats.org/officeDocument/2006/relationships/image" Target="../media/image54.png"/><Relationship Id="rId10" Type="http://schemas.openxmlformats.org/officeDocument/2006/relationships/image" Target="../media/image114.png"/><Relationship Id="rId19" Type="http://schemas.openxmlformats.org/officeDocument/2006/relationships/image" Target="../media/image119.png"/><Relationship Id="rId31" Type="http://schemas.openxmlformats.org/officeDocument/2006/relationships/image" Target="../media/image45.png"/><Relationship Id="rId4" Type="http://schemas.openxmlformats.org/officeDocument/2006/relationships/image" Target="../media/image1.png"/><Relationship Id="rId9" Type="http://schemas.openxmlformats.org/officeDocument/2006/relationships/image" Target="../media/image113.png"/><Relationship Id="rId14" Type="http://schemas.openxmlformats.org/officeDocument/2006/relationships/image" Target="../media/image117.png"/><Relationship Id="rId22" Type="http://schemas.openxmlformats.org/officeDocument/2006/relationships/image" Target="../media/image6.png"/><Relationship Id="rId27" Type="http://schemas.openxmlformats.org/officeDocument/2006/relationships/image" Target="../media/image101.png"/><Relationship Id="rId30" Type="http://schemas.openxmlformats.org/officeDocument/2006/relationships/image" Target="../media/image104.png"/><Relationship Id="rId8" Type="http://schemas.openxmlformats.org/officeDocument/2006/relationships/image" Target="../media/image1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31.png"/><Relationship Id="rId18" Type="http://schemas.openxmlformats.org/officeDocument/2006/relationships/image" Target="../media/image133.png"/><Relationship Id="rId3" Type="http://schemas.openxmlformats.org/officeDocument/2006/relationships/image" Target="../media/image1.png"/><Relationship Id="rId7" Type="http://schemas.openxmlformats.org/officeDocument/2006/relationships/image" Target="../media/image127.png"/><Relationship Id="rId12" Type="http://schemas.openxmlformats.org/officeDocument/2006/relationships/image" Target="../media/image104.png"/><Relationship Id="rId17" Type="http://schemas.openxmlformats.org/officeDocument/2006/relationships/image" Target="../media/image41.png"/><Relationship Id="rId2" Type="http://schemas.openxmlformats.org/officeDocument/2006/relationships/image" Target="../media/image2.png"/><Relationship Id="rId16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6.png"/><Relationship Id="rId11" Type="http://schemas.openxmlformats.org/officeDocument/2006/relationships/image" Target="../media/image130.png"/><Relationship Id="rId5" Type="http://schemas.openxmlformats.org/officeDocument/2006/relationships/image" Target="../media/image125.png"/><Relationship Id="rId15" Type="http://schemas.openxmlformats.org/officeDocument/2006/relationships/image" Target="../media/image45.png"/><Relationship Id="rId10" Type="http://schemas.openxmlformats.org/officeDocument/2006/relationships/image" Target="../media/image129.png"/><Relationship Id="rId4" Type="http://schemas.openxmlformats.org/officeDocument/2006/relationships/image" Target="../media/image124.png"/><Relationship Id="rId9" Type="http://schemas.openxmlformats.org/officeDocument/2006/relationships/image" Target="../media/image128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21276D-6699-DBC4-1B2F-EAB380B276DE}"/>
              </a:ext>
            </a:extLst>
          </p:cNvPr>
          <p:cNvSpPr txBox="1"/>
          <p:nvPr/>
        </p:nvSpPr>
        <p:spPr>
          <a:xfrm>
            <a:off x="1322391" y="1798157"/>
            <a:ext cx="984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206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基于改进型调度算法的无人机遂行编队飞行研究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87C0B9-BC56-B9B8-1B90-552F1C805A29}"/>
              </a:ext>
            </a:extLst>
          </p:cNvPr>
          <p:cNvSpPr txBox="1"/>
          <p:nvPr/>
        </p:nvSpPr>
        <p:spPr>
          <a:xfrm>
            <a:off x="3032784" y="4328259"/>
            <a:ext cx="623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206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福州大学 蔡汉霖 </a:t>
            </a:r>
            <a:r>
              <a:rPr lang="en-US" altLang="zh-CN" sz="3600" dirty="0">
                <a:solidFill>
                  <a:srgbClr val="00206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2022</a:t>
            </a:r>
            <a:r>
              <a:rPr lang="zh-CN" altLang="en-US" sz="3600" dirty="0">
                <a:solidFill>
                  <a:srgbClr val="00206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年</a:t>
            </a:r>
            <a:r>
              <a:rPr lang="en-US" altLang="zh-CN" sz="3600" dirty="0">
                <a:solidFill>
                  <a:srgbClr val="00206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09</a:t>
            </a:r>
            <a:r>
              <a:rPr lang="zh-CN" altLang="en-US" sz="3600" dirty="0">
                <a:solidFill>
                  <a:srgbClr val="00206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BEF4CE-914B-9C31-B5E3-2E7C02A5608A}"/>
              </a:ext>
            </a:extLst>
          </p:cNvPr>
          <p:cNvSpPr txBox="1"/>
          <p:nvPr/>
        </p:nvSpPr>
        <p:spPr>
          <a:xfrm>
            <a:off x="3982544" y="3063208"/>
            <a:ext cx="4331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206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国赛福建省一等奖</a:t>
            </a:r>
          </a:p>
        </p:txBody>
      </p:sp>
    </p:spTree>
    <p:extLst>
      <p:ext uri="{BB962C8B-B14F-4D97-AF65-F5344CB8AC3E}">
        <p14:creationId xmlns:p14="http://schemas.microsoft.com/office/powerpoint/2010/main" val="176600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C7BE5B-FC25-19A8-662C-3C672E9D6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45" y="5044706"/>
            <a:ext cx="491709" cy="4917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E9631A9-0263-DA0F-5C5A-53E79F2EE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641" y="2867291"/>
            <a:ext cx="491709" cy="4917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A40EB9-E095-A22C-E0AF-00060CA5D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644" y="2867291"/>
            <a:ext cx="491709" cy="4917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F18509-5C57-7BEF-EC2C-DD3475F13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382" y="5106056"/>
            <a:ext cx="448635" cy="448635"/>
          </a:xfrm>
          <a:prstGeom prst="rect">
            <a:avLst/>
          </a:prstGeom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04E32624-5B9B-DF59-1AEA-1EF5E69647E6}"/>
              </a:ext>
            </a:extLst>
          </p:cNvPr>
          <p:cNvCxnSpPr>
            <a:cxnSpLocks/>
          </p:cNvCxnSpPr>
          <p:nvPr/>
        </p:nvCxnSpPr>
        <p:spPr>
          <a:xfrm>
            <a:off x="2727114" y="3134681"/>
            <a:ext cx="3309965" cy="0"/>
          </a:xfrm>
          <a:prstGeom prst="straightConnector1">
            <a:avLst/>
          </a:prstGeom>
          <a:ln w="4445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647A2D23-5797-8474-8784-DCCA48C90383}"/>
              </a:ext>
            </a:extLst>
          </p:cNvPr>
          <p:cNvSpPr/>
          <p:nvPr/>
        </p:nvSpPr>
        <p:spPr>
          <a:xfrm>
            <a:off x="258236" y="620080"/>
            <a:ext cx="4986526" cy="49347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A50BD99-9F02-B7DB-B631-8B41BD3AA494}"/>
              </a:ext>
            </a:extLst>
          </p:cNvPr>
          <p:cNvCxnSpPr>
            <a:cxnSpLocks/>
          </p:cNvCxnSpPr>
          <p:nvPr/>
        </p:nvCxnSpPr>
        <p:spPr>
          <a:xfrm flipV="1">
            <a:off x="1524653" y="5303681"/>
            <a:ext cx="3422133" cy="2246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diamon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24D8C72F-7866-9E03-12B9-7B7C869AAECF}"/>
              </a:ext>
            </a:extLst>
          </p:cNvPr>
          <p:cNvCxnSpPr>
            <a:cxnSpLocks/>
          </p:cNvCxnSpPr>
          <p:nvPr/>
        </p:nvCxnSpPr>
        <p:spPr>
          <a:xfrm flipV="1">
            <a:off x="1524956" y="3134681"/>
            <a:ext cx="1186025" cy="2100794"/>
          </a:xfrm>
          <a:prstGeom prst="straightConnector1">
            <a:avLst/>
          </a:prstGeom>
          <a:ln w="38100"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3CC0F17-B515-9DEC-0CC4-065BEEB2BFB3}"/>
                  </a:ext>
                </a:extLst>
              </p:cNvPr>
              <p:cNvSpPr txBox="1"/>
              <p:nvPr/>
            </p:nvSpPr>
            <p:spPr>
              <a:xfrm>
                <a:off x="5250180" y="3315052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3CC0F17-B515-9DEC-0CC4-065BEEB2B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180" y="3315052"/>
                <a:ext cx="66880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EA023AD-26D9-346E-284D-38DE3B6F9630}"/>
                  </a:ext>
                </a:extLst>
              </p:cNvPr>
              <p:cNvSpPr txBox="1"/>
              <p:nvPr/>
            </p:nvSpPr>
            <p:spPr>
              <a:xfrm>
                <a:off x="2562361" y="3304008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EA023AD-26D9-346E-284D-38DE3B6F9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361" y="3304008"/>
                <a:ext cx="66880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4DA2EE9-4E30-6077-B408-CCB47F0BD3E1}"/>
                  </a:ext>
                </a:extLst>
              </p:cNvPr>
              <p:cNvSpPr txBox="1"/>
              <p:nvPr/>
            </p:nvSpPr>
            <p:spPr>
              <a:xfrm>
                <a:off x="5156130" y="5035420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4DA2EE9-4E30-6077-B408-CCB47F0BD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130" y="5035420"/>
                <a:ext cx="66880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5FFD1E1-057A-7F55-32F3-73F800BE7DAF}"/>
                  </a:ext>
                </a:extLst>
              </p:cNvPr>
              <p:cNvSpPr txBox="1"/>
              <p:nvPr/>
            </p:nvSpPr>
            <p:spPr>
              <a:xfrm>
                <a:off x="4169327" y="4958655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5FFD1E1-057A-7F55-32F3-73F800BE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327" y="4958655"/>
                <a:ext cx="66880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2EB44F4-7C06-B1B7-D5C3-47AFB840A8DF}"/>
                  </a:ext>
                </a:extLst>
              </p:cNvPr>
              <p:cNvSpPr txBox="1"/>
              <p:nvPr/>
            </p:nvSpPr>
            <p:spPr>
              <a:xfrm>
                <a:off x="4504866" y="4802548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2EB44F4-7C06-B1B7-D5C3-47AFB840A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866" y="4802548"/>
                <a:ext cx="66880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33B7913-F91D-658C-BA0D-FCD639066ED8}"/>
                  </a:ext>
                </a:extLst>
              </p:cNvPr>
              <p:cNvSpPr txBox="1"/>
              <p:nvPr/>
            </p:nvSpPr>
            <p:spPr>
              <a:xfrm>
                <a:off x="1980648" y="2402007"/>
                <a:ext cx="6688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kumimoji="1" lang="zh-CN" altLang="en-US" sz="36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33B7913-F91D-658C-BA0D-FCD639066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648" y="2402007"/>
                <a:ext cx="66880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D16BE91-8194-B6CC-0F79-F0C88811DE4F}"/>
                  </a:ext>
                </a:extLst>
              </p:cNvPr>
              <p:cNvSpPr txBox="1"/>
              <p:nvPr/>
            </p:nvSpPr>
            <p:spPr>
              <a:xfrm>
                <a:off x="3698090" y="4004214"/>
                <a:ext cx="5754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D16BE91-8194-B6CC-0F79-F0C88811D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090" y="4004214"/>
                <a:ext cx="575445" cy="523220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D2EB380-803D-456C-FA3D-025B92C956C0}"/>
                  </a:ext>
                </a:extLst>
              </p:cNvPr>
              <p:cNvSpPr txBox="1"/>
              <p:nvPr/>
            </p:nvSpPr>
            <p:spPr>
              <a:xfrm>
                <a:off x="4215876" y="4573896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32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D2EB380-803D-456C-FA3D-025B92C95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876" y="4573896"/>
                <a:ext cx="66880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2453C9D-8DC6-9615-AAAD-A4B3DC1EBE48}"/>
              </a:ext>
            </a:extLst>
          </p:cNvPr>
          <p:cNvCxnSpPr>
            <a:cxnSpLocks/>
          </p:cNvCxnSpPr>
          <p:nvPr/>
        </p:nvCxnSpPr>
        <p:spPr>
          <a:xfrm>
            <a:off x="2746949" y="3141325"/>
            <a:ext cx="2199837" cy="2214438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oval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FCC9E0CB-20F0-3EBF-C844-FC0668A49BC1}"/>
              </a:ext>
            </a:extLst>
          </p:cNvPr>
          <p:cNvCxnSpPr>
            <a:cxnSpLocks/>
          </p:cNvCxnSpPr>
          <p:nvPr/>
        </p:nvCxnSpPr>
        <p:spPr>
          <a:xfrm flipH="1">
            <a:off x="4930191" y="3168842"/>
            <a:ext cx="325159" cy="2161531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ED52BCD-B687-0C07-B7F6-BB138C64F1CD}"/>
                  </a:ext>
                </a:extLst>
              </p:cNvPr>
              <p:cNvSpPr txBox="1"/>
              <p:nvPr/>
            </p:nvSpPr>
            <p:spPr>
              <a:xfrm>
                <a:off x="1194498" y="5466896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ED52BCD-B687-0C07-B7F6-BB138C64F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498" y="5466896"/>
                <a:ext cx="66880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285CD780-5751-EE33-CFE7-BEA30F3D097F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495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245CF1E-48E1-537C-82ED-C94F4AEE5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65" y="3194716"/>
            <a:ext cx="491709" cy="4917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AFE50D1-2262-CF7F-FEB5-E3A64980F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415" y="763031"/>
            <a:ext cx="491709" cy="4917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D517746-9940-734C-E457-9129CFBBA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706" y="3161610"/>
            <a:ext cx="491709" cy="491709"/>
          </a:xfrm>
          <a:prstGeom prst="rect">
            <a:avLst/>
          </a:prstGeom>
        </p:spPr>
      </p:pic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925B6C9-4A23-8266-6A24-F29C01D937E5}"/>
              </a:ext>
            </a:extLst>
          </p:cNvPr>
          <p:cNvCxnSpPr>
            <a:cxnSpLocks/>
          </p:cNvCxnSpPr>
          <p:nvPr/>
        </p:nvCxnSpPr>
        <p:spPr>
          <a:xfrm>
            <a:off x="4456176" y="3429000"/>
            <a:ext cx="3296187" cy="7469"/>
          </a:xfrm>
          <a:prstGeom prst="straightConnector1">
            <a:avLst/>
          </a:prstGeom>
          <a:ln w="3175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464F18CA-3C52-CDAD-DDE5-26F879BDD22C}"/>
              </a:ext>
            </a:extLst>
          </p:cNvPr>
          <p:cNvSpPr/>
          <p:nvPr/>
        </p:nvSpPr>
        <p:spPr>
          <a:xfrm>
            <a:off x="1987298" y="914399"/>
            <a:ext cx="4986526" cy="49347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428CC16-9EEA-18C6-523E-C31722B66D4B}"/>
              </a:ext>
            </a:extLst>
          </p:cNvPr>
          <p:cNvCxnSpPr>
            <a:cxnSpLocks/>
          </p:cNvCxnSpPr>
          <p:nvPr/>
        </p:nvCxnSpPr>
        <p:spPr>
          <a:xfrm>
            <a:off x="4984737" y="1008886"/>
            <a:ext cx="1989087" cy="2420114"/>
          </a:xfrm>
          <a:prstGeom prst="straightConnector1">
            <a:avLst/>
          </a:prstGeom>
          <a:ln w="25400"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E124EBC-8D16-7FC5-71C4-9C73C7A71609}"/>
              </a:ext>
            </a:extLst>
          </p:cNvPr>
          <p:cNvCxnSpPr>
            <a:cxnSpLocks/>
          </p:cNvCxnSpPr>
          <p:nvPr/>
        </p:nvCxnSpPr>
        <p:spPr>
          <a:xfrm flipH="1" flipV="1">
            <a:off x="3225459" y="1233204"/>
            <a:ext cx="1242292" cy="219579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oval"/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409892C-117D-D032-068C-C5AB24077839}"/>
              </a:ext>
            </a:extLst>
          </p:cNvPr>
          <p:cNvCxnSpPr>
            <a:cxnSpLocks/>
          </p:cNvCxnSpPr>
          <p:nvPr/>
        </p:nvCxnSpPr>
        <p:spPr>
          <a:xfrm>
            <a:off x="3242930" y="1233203"/>
            <a:ext cx="3713423" cy="2195796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24DB60E-8C4D-53D1-0306-7C2D386F54FE}"/>
              </a:ext>
            </a:extLst>
          </p:cNvPr>
          <p:cNvCxnSpPr>
            <a:cxnSpLocks/>
          </p:cNvCxnSpPr>
          <p:nvPr/>
        </p:nvCxnSpPr>
        <p:spPr>
          <a:xfrm flipV="1">
            <a:off x="3242930" y="1008884"/>
            <a:ext cx="1741807" cy="224319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6F8347DC-A6AF-341A-C65B-990E8138A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603" y="878203"/>
            <a:ext cx="448635" cy="448635"/>
          </a:xfrm>
          <a:prstGeom prst="rect">
            <a:avLst/>
          </a:prstGeom>
        </p:spPr>
      </p:pic>
      <p:sp>
        <p:nvSpPr>
          <p:cNvPr id="13" name="框架 12">
            <a:extLst>
              <a:ext uri="{FF2B5EF4-FFF2-40B4-BE49-F238E27FC236}">
                <a16:creationId xmlns:a16="http://schemas.microsoft.com/office/drawing/2014/main" id="{7DDB73AE-BE0D-F4BB-3DED-B26B2F565887}"/>
              </a:ext>
            </a:extLst>
          </p:cNvPr>
          <p:cNvSpPr/>
          <p:nvPr/>
        </p:nvSpPr>
        <p:spPr>
          <a:xfrm>
            <a:off x="2117018" y="522591"/>
            <a:ext cx="1523700" cy="1464298"/>
          </a:xfrm>
          <a:prstGeom prst="frame">
            <a:avLst>
              <a:gd name="adj1" fmla="val 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BD2B202-8904-663F-EAD4-95DF31B3CEB7}"/>
              </a:ext>
            </a:extLst>
          </p:cNvPr>
          <p:cNvCxnSpPr>
            <a:cxnSpLocks/>
          </p:cNvCxnSpPr>
          <p:nvPr/>
        </p:nvCxnSpPr>
        <p:spPr>
          <a:xfrm flipV="1">
            <a:off x="4456176" y="1008888"/>
            <a:ext cx="508684" cy="2420112"/>
          </a:xfrm>
          <a:prstGeom prst="straightConnector1">
            <a:avLst/>
          </a:prstGeom>
          <a:ln w="25400"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76FF39D-D035-BF71-2398-D0BB08E9589C}"/>
              </a:ext>
            </a:extLst>
          </p:cNvPr>
          <p:cNvCxnSpPr>
            <a:cxnSpLocks/>
          </p:cNvCxnSpPr>
          <p:nvPr/>
        </p:nvCxnSpPr>
        <p:spPr>
          <a:xfrm flipH="1">
            <a:off x="2446920" y="1003508"/>
            <a:ext cx="2565422" cy="83438"/>
          </a:xfrm>
          <a:prstGeom prst="straightConnector1">
            <a:avLst/>
          </a:prstGeom>
          <a:ln w="25400">
            <a:solidFill>
              <a:schemeClr val="accent6"/>
            </a:solidFill>
            <a:prstDash val="solid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ED58BCF2-8EC8-5BCD-789F-06ACB553164C}"/>
              </a:ext>
            </a:extLst>
          </p:cNvPr>
          <p:cNvCxnSpPr>
            <a:cxnSpLocks/>
          </p:cNvCxnSpPr>
          <p:nvPr/>
        </p:nvCxnSpPr>
        <p:spPr>
          <a:xfrm flipH="1" flipV="1">
            <a:off x="2446920" y="1083769"/>
            <a:ext cx="2005145" cy="2334463"/>
          </a:xfrm>
          <a:prstGeom prst="straightConnector1">
            <a:avLst/>
          </a:prstGeom>
          <a:ln w="25400">
            <a:solidFill>
              <a:schemeClr val="accent6"/>
            </a:solidFill>
            <a:prstDash val="solid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758745ED-8F8E-2B2C-4CCE-36607B800FC4}"/>
              </a:ext>
            </a:extLst>
          </p:cNvPr>
          <p:cNvCxnSpPr>
            <a:cxnSpLocks/>
            <a:stCxn id="6" idx="6"/>
          </p:cNvCxnSpPr>
          <p:nvPr/>
        </p:nvCxnSpPr>
        <p:spPr>
          <a:xfrm flipH="1" flipV="1">
            <a:off x="2455655" y="1099920"/>
            <a:ext cx="4518169" cy="2281836"/>
          </a:xfrm>
          <a:prstGeom prst="straightConnector1">
            <a:avLst/>
          </a:prstGeom>
          <a:ln w="25400">
            <a:solidFill>
              <a:schemeClr val="accent6"/>
            </a:solidFill>
            <a:prstDash val="solid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0542E45F-E7D7-54EA-249B-A1B1A6832EF6}"/>
              </a:ext>
            </a:extLst>
          </p:cNvPr>
          <p:cNvCxnSpPr>
            <a:cxnSpLocks/>
          </p:cNvCxnSpPr>
          <p:nvPr/>
        </p:nvCxnSpPr>
        <p:spPr>
          <a:xfrm flipH="1" flipV="1">
            <a:off x="2444975" y="1086946"/>
            <a:ext cx="774841" cy="170971"/>
          </a:xfrm>
          <a:prstGeom prst="straightConnector1">
            <a:avLst/>
          </a:prstGeom>
          <a:ln w="25400">
            <a:solidFill>
              <a:srgbClr val="7030A0"/>
            </a:solidFill>
            <a:prstDash val="solid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6296665-5732-067C-6EE9-566DDC4EC3C7}"/>
                  </a:ext>
                </a:extLst>
              </p:cNvPr>
              <p:cNvSpPr txBox="1"/>
              <p:nvPr/>
            </p:nvSpPr>
            <p:spPr>
              <a:xfrm>
                <a:off x="3207988" y="2023085"/>
                <a:ext cx="5754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6296665-5732-067C-6EE9-566DDC4EC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988" y="2023085"/>
                <a:ext cx="575445" cy="523220"/>
              </a:xfrm>
              <a:prstGeom prst="rect">
                <a:avLst/>
              </a:prstGeom>
              <a:blipFill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A32BD23-ECAA-B1D9-D94D-659EA97DFD4A}"/>
                  </a:ext>
                </a:extLst>
              </p:cNvPr>
              <p:cNvSpPr txBox="1"/>
              <p:nvPr/>
            </p:nvSpPr>
            <p:spPr>
              <a:xfrm>
                <a:off x="4273594" y="2732912"/>
                <a:ext cx="6688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kumimoji="1" lang="zh-CN" altLang="en-US" sz="32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A32BD23-ECAA-B1D9-D94D-659EA97DF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594" y="2732912"/>
                <a:ext cx="66880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3B64169-3AB5-7102-8961-C075A29F6242}"/>
                  </a:ext>
                </a:extLst>
              </p:cNvPr>
              <p:cNvSpPr txBox="1"/>
              <p:nvPr/>
            </p:nvSpPr>
            <p:spPr>
              <a:xfrm>
                <a:off x="6482111" y="3519487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3B64169-3AB5-7102-8961-C075A29F6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111" y="3519487"/>
                <a:ext cx="66880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0999332-5D03-277D-0D62-FEFCA0FDE6BC}"/>
                  </a:ext>
                </a:extLst>
              </p:cNvPr>
              <p:cNvSpPr txBox="1"/>
              <p:nvPr/>
            </p:nvSpPr>
            <p:spPr>
              <a:xfrm>
                <a:off x="3960356" y="3563888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0999332-5D03-277D-0D62-FEFCA0FDE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356" y="3563888"/>
                <a:ext cx="66880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336E7B3-8DD3-1A7D-89CB-63B4F6AC9659}"/>
                  </a:ext>
                </a:extLst>
              </p:cNvPr>
              <p:cNvSpPr txBox="1"/>
              <p:nvPr/>
            </p:nvSpPr>
            <p:spPr>
              <a:xfrm>
                <a:off x="1504701" y="763031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336E7B3-8DD3-1A7D-89CB-63B4F6AC9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701" y="763031"/>
                <a:ext cx="66880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4382744-74ED-7E2B-B93C-27E2D05EF8A2}"/>
                  </a:ext>
                </a:extLst>
              </p:cNvPr>
              <p:cNvSpPr txBox="1"/>
              <p:nvPr/>
            </p:nvSpPr>
            <p:spPr>
              <a:xfrm>
                <a:off x="5056147" y="690344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0070C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4382744-74ED-7E2B-B93C-27E2D05EF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147" y="690344"/>
                <a:ext cx="66880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F322F70-EE57-102D-DB3C-0213E1C61244}"/>
                  </a:ext>
                </a:extLst>
              </p:cNvPr>
              <p:cNvSpPr txBox="1"/>
              <p:nvPr/>
            </p:nvSpPr>
            <p:spPr>
              <a:xfrm>
                <a:off x="7248174" y="2994661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F322F70-EE57-102D-DB3C-0213E1C61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74" y="2994661"/>
                <a:ext cx="66880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33C9A2-377E-D066-A5C5-E7FCF25CAFD2}"/>
                  </a:ext>
                </a:extLst>
              </p:cNvPr>
              <p:cNvSpPr txBox="1"/>
              <p:nvPr/>
            </p:nvSpPr>
            <p:spPr>
              <a:xfrm>
                <a:off x="2982113" y="676308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33C9A2-377E-D066-A5C5-E7FCF25CA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113" y="676308"/>
                <a:ext cx="668801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31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D7C79A2-603C-0361-3EBD-77A6BF1A471F}"/>
              </a:ext>
            </a:extLst>
          </p:cNvPr>
          <p:cNvCxnSpPr>
            <a:cxnSpLocks/>
          </p:cNvCxnSpPr>
          <p:nvPr/>
        </p:nvCxnSpPr>
        <p:spPr>
          <a:xfrm flipV="1">
            <a:off x="1166673" y="726579"/>
            <a:ext cx="32353" cy="4621141"/>
          </a:xfrm>
          <a:prstGeom prst="straightConnector1">
            <a:avLst/>
          </a:prstGeom>
          <a:ln w="4445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90FDDAB-9EF1-FF39-877A-6B982442A25A}"/>
              </a:ext>
            </a:extLst>
          </p:cNvPr>
          <p:cNvCxnSpPr>
            <a:cxnSpLocks/>
          </p:cNvCxnSpPr>
          <p:nvPr/>
        </p:nvCxnSpPr>
        <p:spPr>
          <a:xfrm flipV="1">
            <a:off x="1186325" y="5278411"/>
            <a:ext cx="4645385" cy="38847"/>
          </a:xfrm>
          <a:prstGeom prst="straightConnector1">
            <a:avLst/>
          </a:prstGeom>
          <a:ln w="4445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D096D2-FAB4-65B3-33D7-44F9F1145BA5}"/>
                  </a:ext>
                </a:extLst>
              </p:cNvPr>
              <p:cNvSpPr txBox="1"/>
              <p:nvPr/>
            </p:nvSpPr>
            <p:spPr>
              <a:xfrm>
                <a:off x="5456512" y="5401522"/>
                <a:ext cx="6688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zh-CN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D096D2-FAB4-65B3-33D7-44F9F1145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512" y="5401522"/>
                <a:ext cx="66880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D7B8EBE-1C8E-66D7-950E-794083EAE69E}"/>
              </a:ext>
            </a:extLst>
          </p:cNvPr>
          <p:cNvCxnSpPr>
            <a:cxnSpLocks/>
          </p:cNvCxnSpPr>
          <p:nvPr/>
        </p:nvCxnSpPr>
        <p:spPr>
          <a:xfrm flipH="1">
            <a:off x="1186325" y="3341908"/>
            <a:ext cx="3976584" cy="197535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003CFB08-90FA-3819-248B-8E48857DDB66}"/>
              </a:ext>
            </a:extLst>
          </p:cNvPr>
          <p:cNvCxnSpPr>
            <a:cxnSpLocks/>
          </p:cNvCxnSpPr>
          <p:nvPr/>
        </p:nvCxnSpPr>
        <p:spPr>
          <a:xfrm>
            <a:off x="1170158" y="1480647"/>
            <a:ext cx="3976584" cy="186126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85BD3571-8A6A-E208-59D7-9484A34F5020}"/>
              </a:ext>
            </a:extLst>
          </p:cNvPr>
          <p:cNvCxnSpPr>
            <a:cxnSpLocks/>
          </p:cNvCxnSpPr>
          <p:nvPr/>
        </p:nvCxnSpPr>
        <p:spPr>
          <a:xfrm>
            <a:off x="1178242" y="2354233"/>
            <a:ext cx="2997960" cy="147827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12D0B208-C000-F75B-4D29-778CC67C8468}"/>
              </a:ext>
            </a:extLst>
          </p:cNvPr>
          <p:cNvCxnSpPr>
            <a:cxnSpLocks/>
          </p:cNvCxnSpPr>
          <p:nvPr/>
        </p:nvCxnSpPr>
        <p:spPr>
          <a:xfrm>
            <a:off x="1186326" y="3328574"/>
            <a:ext cx="1899023" cy="104171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0F7CA8B4-B852-3A2E-DF7A-97503C473B88}"/>
              </a:ext>
            </a:extLst>
          </p:cNvPr>
          <p:cNvCxnSpPr>
            <a:cxnSpLocks/>
          </p:cNvCxnSpPr>
          <p:nvPr/>
        </p:nvCxnSpPr>
        <p:spPr>
          <a:xfrm>
            <a:off x="1194409" y="4383371"/>
            <a:ext cx="984040" cy="38646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9911B4C-2A0B-C781-2022-CF8E7B1DC01A}"/>
              </a:ext>
            </a:extLst>
          </p:cNvPr>
          <p:cNvCxnSpPr>
            <a:cxnSpLocks/>
          </p:cNvCxnSpPr>
          <p:nvPr/>
        </p:nvCxnSpPr>
        <p:spPr>
          <a:xfrm flipH="1">
            <a:off x="1194401" y="2859879"/>
            <a:ext cx="2830225" cy="153657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718231AD-E13D-F3DE-1454-F01B6CFA17CB}"/>
              </a:ext>
            </a:extLst>
          </p:cNvPr>
          <p:cNvCxnSpPr>
            <a:cxnSpLocks/>
          </p:cNvCxnSpPr>
          <p:nvPr/>
        </p:nvCxnSpPr>
        <p:spPr>
          <a:xfrm flipH="1">
            <a:off x="1178234" y="2384518"/>
            <a:ext cx="1890948" cy="95072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776E6291-EC15-C3E7-B983-D660412E3840}"/>
              </a:ext>
            </a:extLst>
          </p:cNvPr>
          <p:cNvCxnSpPr>
            <a:cxnSpLocks/>
          </p:cNvCxnSpPr>
          <p:nvPr/>
        </p:nvCxnSpPr>
        <p:spPr>
          <a:xfrm flipH="1">
            <a:off x="1186321" y="1943665"/>
            <a:ext cx="992130" cy="39542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5BB92323-CB31-75CC-48E3-FDB27CAABAE5}"/>
              </a:ext>
            </a:extLst>
          </p:cNvPr>
          <p:cNvCxnSpPr>
            <a:cxnSpLocks/>
          </p:cNvCxnSpPr>
          <p:nvPr/>
        </p:nvCxnSpPr>
        <p:spPr>
          <a:xfrm flipV="1">
            <a:off x="2166320" y="1964499"/>
            <a:ext cx="0" cy="280534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CDCEEDC5-A0CE-92FD-CD4D-AA9B61779F24}"/>
              </a:ext>
            </a:extLst>
          </p:cNvPr>
          <p:cNvCxnSpPr>
            <a:cxnSpLocks/>
          </p:cNvCxnSpPr>
          <p:nvPr/>
        </p:nvCxnSpPr>
        <p:spPr>
          <a:xfrm flipV="1">
            <a:off x="3069182" y="2384518"/>
            <a:ext cx="0" cy="199885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BFC2F489-0DE6-AE75-5206-79D39DEEBB88}"/>
              </a:ext>
            </a:extLst>
          </p:cNvPr>
          <p:cNvCxnSpPr>
            <a:cxnSpLocks/>
          </p:cNvCxnSpPr>
          <p:nvPr/>
        </p:nvCxnSpPr>
        <p:spPr>
          <a:xfrm flipV="1">
            <a:off x="4176202" y="2859879"/>
            <a:ext cx="0" cy="92664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图片 67">
            <a:extLst>
              <a:ext uri="{FF2B5EF4-FFF2-40B4-BE49-F238E27FC236}">
                <a16:creationId xmlns:a16="http://schemas.microsoft.com/office/drawing/2014/main" id="{FAE08FCD-DE42-CE90-D42E-CF0C422B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41783">
            <a:off x="898892" y="5069882"/>
            <a:ext cx="491709" cy="49170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EB8D126-0214-EF1A-4A05-0C3FE18C0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61156">
            <a:off x="4917483" y="3130016"/>
            <a:ext cx="448635" cy="448635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29BF2DB4-E0DC-F81E-56D1-4C1E23FCA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45162">
            <a:off x="3903905" y="2635561"/>
            <a:ext cx="448635" cy="4486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03BD4FD-47DA-0635-D027-7AF9FD5B5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41783">
            <a:off x="956636" y="4140773"/>
            <a:ext cx="491709" cy="491709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51B84C38-C9F8-E263-D44D-DF84B6FDC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61156">
            <a:off x="3904659" y="3573930"/>
            <a:ext cx="448635" cy="448635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32CEC0FB-6127-B58A-E1D9-67B5CAE3E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61156">
            <a:off x="2878728" y="3102670"/>
            <a:ext cx="448635" cy="448635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A38904A7-889A-053E-8F15-D37F87D29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61156">
            <a:off x="966042" y="3116835"/>
            <a:ext cx="448635" cy="448635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0C52190D-10E2-77CD-1427-32EA749CD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61156">
            <a:off x="923704" y="1243902"/>
            <a:ext cx="448635" cy="448635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3F251315-9A48-4645-94CB-E14D95B21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61156">
            <a:off x="924094" y="2118732"/>
            <a:ext cx="448635" cy="448635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B634ABB0-5BB6-3E36-9DE6-8BA03327E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61156">
            <a:off x="1893316" y="2617139"/>
            <a:ext cx="448635" cy="44863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91FE50F3-1459-BF34-8684-F7A680AA8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61156">
            <a:off x="2862537" y="2160165"/>
            <a:ext cx="448635" cy="448635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21F31B53-FD7E-EAE2-7C5B-B96BC6DD3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61156">
            <a:off x="2817799" y="4105265"/>
            <a:ext cx="448635" cy="44863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40CD494-2C1E-5826-2A58-362D9F8F0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61156">
            <a:off x="1902766" y="3606990"/>
            <a:ext cx="448635" cy="448635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6D25F374-7423-C0BF-8794-E69470274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61156">
            <a:off x="1902764" y="4522668"/>
            <a:ext cx="448635" cy="448635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8C8E7A1B-DDE4-598F-0D1C-03BD6453C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61156">
            <a:off x="1902764" y="1725285"/>
            <a:ext cx="448635" cy="4486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4C1AA66B-71E3-0860-6427-878679B8A19A}"/>
                  </a:ext>
                </a:extLst>
              </p:cNvPr>
              <p:cNvSpPr txBox="1"/>
              <p:nvPr/>
            </p:nvSpPr>
            <p:spPr>
              <a:xfrm>
                <a:off x="462953" y="453646"/>
                <a:ext cx="6688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4C1AA66B-71E3-0860-6427-878679B8A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53" y="453646"/>
                <a:ext cx="66880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002D7D6-35AD-B201-F21F-A627D6B4A02E}"/>
                  </a:ext>
                </a:extLst>
              </p:cNvPr>
              <p:cNvSpPr txBox="1"/>
              <p:nvPr/>
            </p:nvSpPr>
            <p:spPr>
              <a:xfrm>
                <a:off x="462952" y="5413778"/>
                <a:ext cx="6688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zh-CN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002D7D6-35AD-B201-F21F-A627D6B4A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52" y="5413778"/>
                <a:ext cx="66880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DA35F271-778F-8736-56B4-0852FB7DF39B}"/>
                  </a:ext>
                </a:extLst>
              </p:cNvPr>
              <p:cNvSpPr txBox="1"/>
              <p:nvPr/>
            </p:nvSpPr>
            <p:spPr>
              <a:xfrm>
                <a:off x="387518" y="5001412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zh-CN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DA35F271-778F-8736-56B4-0852FB7DF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18" y="5001412"/>
                <a:ext cx="66880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715E669F-EFE5-0F9F-3E55-A7789A20BDEA}"/>
                  </a:ext>
                </a:extLst>
              </p:cNvPr>
              <p:cNvSpPr txBox="1"/>
              <p:nvPr/>
            </p:nvSpPr>
            <p:spPr>
              <a:xfrm>
                <a:off x="387518" y="4087435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𝟏𝟒</m:t>
                      </m:r>
                    </m:oMath>
                  </m:oMathPara>
                </a14:m>
                <a:endParaRPr lang="zh-CN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715E669F-EFE5-0F9F-3E55-A7789A20B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18" y="4087435"/>
                <a:ext cx="66880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1F9E9B0-7EA4-AB30-1F40-8F6AE80854F5}"/>
                  </a:ext>
                </a:extLst>
              </p:cNvPr>
              <p:cNvSpPr txBox="1"/>
              <p:nvPr/>
            </p:nvSpPr>
            <p:spPr>
              <a:xfrm>
                <a:off x="387518" y="3009804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𝟏𝟑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1F9E9B0-7EA4-AB30-1F40-8F6AE8085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18" y="3009804"/>
                <a:ext cx="66880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81977B7F-E43E-DB8B-DC67-DC78401408C7}"/>
                  </a:ext>
                </a:extLst>
              </p:cNvPr>
              <p:cNvSpPr txBox="1"/>
              <p:nvPr/>
            </p:nvSpPr>
            <p:spPr>
              <a:xfrm>
                <a:off x="387518" y="2027799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81977B7F-E43E-DB8B-DC67-DC7840140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18" y="2027799"/>
                <a:ext cx="668801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BB418B69-344E-671C-74A8-E640E5A62082}"/>
                  </a:ext>
                </a:extLst>
              </p:cNvPr>
              <p:cNvSpPr txBox="1"/>
              <p:nvPr/>
            </p:nvSpPr>
            <p:spPr>
              <a:xfrm>
                <a:off x="387603" y="1140320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BB418B69-344E-671C-74A8-E640E5A62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03" y="1140320"/>
                <a:ext cx="66880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7C186D0-F571-5F6A-7B9C-2C737F107282}"/>
                  </a:ext>
                </a:extLst>
              </p:cNvPr>
              <p:cNvSpPr txBox="1"/>
              <p:nvPr/>
            </p:nvSpPr>
            <p:spPr>
              <a:xfrm>
                <a:off x="5122112" y="2962394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𝟎𝟏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7C186D0-F571-5F6A-7B9C-2C737F107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112" y="2962394"/>
                <a:ext cx="668801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710D7629-A010-DFC1-9CD8-37A207E295FE}"/>
                  </a:ext>
                </a:extLst>
              </p:cNvPr>
              <p:cNvSpPr txBox="1"/>
              <p:nvPr/>
            </p:nvSpPr>
            <p:spPr>
              <a:xfrm>
                <a:off x="2137448" y="4881401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710D7629-A010-DFC1-9CD8-37A207E2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48" y="4881401"/>
                <a:ext cx="668801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1F7FDA55-026F-48B2-08E3-A28F12447020}"/>
                  </a:ext>
                </a:extLst>
              </p:cNvPr>
              <p:cNvSpPr txBox="1"/>
              <p:nvPr/>
            </p:nvSpPr>
            <p:spPr>
              <a:xfrm>
                <a:off x="2137448" y="3912000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𝟎𝟗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1F7FDA55-026F-48B2-08E3-A28F12447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48" y="3912000"/>
                <a:ext cx="668801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BAA1CDFC-CB80-E468-4443-31C10E24D42D}"/>
                  </a:ext>
                </a:extLst>
              </p:cNvPr>
              <p:cNvSpPr txBox="1"/>
              <p:nvPr/>
            </p:nvSpPr>
            <p:spPr>
              <a:xfrm>
                <a:off x="2144473" y="2863742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𝟎𝟖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BAA1CDFC-CB80-E468-4443-31C10E24D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473" y="2863742"/>
                <a:ext cx="66880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369242E7-FE23-ED00-40E1-23654F61C4F8}"/>
                  </a:ext>
                </a:extLst>
              </p:cNvPr>
              <p:cNvSpPr txBox="1"/>
              <p:nvPr/>
            </p:nvSpPr>
            <p:spPr>
              <a:xfrm>
                <a:off x="2194257" y="1625373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𝟎𝟕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369242E7-FE23-ED00-40E1-23654F61C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257" y="1625373"/>
                <a:ext cx="66880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9BC3BDCE-5B43-8127-5997-371F4ABDD87E}"/>
                  </a:ext>
                </a:extLst>
              </p:cNvPr>
              <p:cNvSpPr txBox="1"/>
              <p:nvPr/>
            </p:nvSpPr>
            <p:spPr>
              <a:xfrm>
                <a:off x="3172937" y="4407113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𝟎𝟔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9BC3BDCE-5B43-8127-5997-371F4ABDD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37" y="4407113"/>
                <a:ext cx="66880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A807005-B2BB-581D-53F8-5F3AFF77CFB0}"/>
                  </a:ext>
                </a:extLst>
              </p:cNvPr>
              <p:cNvSpPr txBox="1"/>
              <p:nvPr/>
            </p:nvSpPr>
            <p:spPr>
              <a:xfrm>
                <a:off x="3172937" y="3411772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A807005-B2BB-581D-53F8-5F3AFF77C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37" y="3411772"/>
                <a:ext cx="66880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5F75F1F2-E14F-CC14-5994-8C96C48BA84C}"/>
                  </a:ext>
                </a:extLst>
              </p:cNvPr>
              <p:cNvSpPr txBox="1"/>
              <p:nvPr/>
            </p:nvSpPr>
            <p:spPr>
              <a:xfrm>
                <a:off x="3220506" y="2084229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𝟎𝟒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5F75F1F2-E14F-CC14-5994-8C96C48B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506" y="2084229"/>
                <a:ext cx="668801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CA0C1629-63DB-33ED-1346-C6511B87E306}"/>
                  </a:ext>
                </a:extLst>
              </p:cNvPr>
              <p:cNvSpPr txBox="1"/>
              <p:nvPr/>
            </p:nvSpPr>
            <p:spPr>
              <a:xfrm>
                <a:off x="4176202" y="3996938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𝟎𝟑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CA0C1629-63DB-33ED-1346-C6511B87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202" y="3996938"/>
                <a:ext cx="668801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FF4164F-2B7A-DCC1-037B-4BDE5E378782}"/>
                  </a:ext>
                </a:extLst>
              </p:cNvPr>
              <p:cNvSpPr txBox="1"/>
              <p:nvPr/>
            </p:nvSpPr>
            <p:spPr>
              <a:xfrm>
                <a:off x="4205074" y="2538851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𝟎𝟐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FF4164F-2B7A-DCC1-037B-4BDE5E378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074" y="2538851"/>
                <a:ext cx="668801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9A15B04C-449C-F861-8550-E721A6F7C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61156">
            <a:off x="5994291" y="2991257"/>
            <a:ext cx="448635" cy="448635"/>
          </a:xfrm>
          <a:prstGeom prst="rect">
            <a:avLst/>
          </a:prstGeom>
        </p:spPr>
      </p:pic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2D319C72-D05F-257B-4A61-384EF7AC9BDE}"/>
              </a:ext>
            </a:extLst>
          </p:cNvPr>
          <p:cNvCxnSpPr>
            <a:cxnSpLocks/>
          </p:cNvCxnSpPr>
          <p:nvPr/>
        </p:nvCxnSpPr>
        <p:spPr>
          <a:xfrm flipV="1">
            <a:off x="7261005" y="713116"/>
            <a:ext cx="32353" cy="4621141"/>
          </a:xfrm>
          <a:prstGeom prst="straightConnector1">
            <a:avLst/>
          </a:prstGeom>
          <a:ln w="4445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E989807C-4AEC-4625-1130-AFE46B09805B}"/>
              </a:ext>
            </a:extLst>
          </p:cNvPr>
          <p:cNvCxnSpPr>
            <a:cxnSpLocks/>
          </p:cNvCxnSpPr>
          <p:nvPr/>
        </p:nvCxnSpPr>
        <p:spPr>
          <a:xfrm flipV="1">
            <a:off x="7280657" y="5264948"/>
            <a:ext cx="4645385" cy="38847"/>
          </a:xfrm>
          <a:prstGeom prst="straightConnector1">
            <a:avLst/>
          </a:prstGeom>
          <a:ln w="4445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2291FDB-ADAE-0DB3-256C-12294227A891}"/>
                  </a:ext>
                </a:extLst>
              </p:cNvPr>
              <p:cNvSpPr txBox="1"/>
              <p:nvPr/>
            </p:nvSpPr>
            <p:spPr>
              <a:xfrm>
                <a:off x="11550844" y="5388059"/>
                <a:ext cx="6688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zh-CN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2291FDB-ADAE-0DB3-256C-12294227A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844" y="5388059"/>
                <a:ext cx="668801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F3DF548-F888-AE51-B6E7-4F867B51FDFA}"/>
              </a:ext>
            </a:extLst>
          </p:cNvPr>
          <p:cNvCxnSpPr>
            <a:cxnSpLocks/>
          </p:cNvCxnSpPr>
          <p:nvPr/>
        </p:nvCxnSpPr>
        <p:spPr>
          <a:xfrm flipH="1">
            <a:off x="7280657" y="3328445"/>
            <a:ext cx="3976584" cy="197535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4920A9B-7C39-68CB-C0F0-3C3EEB8BB4B0}"/>
              </a:ext>
            </a:extLst>
          </p:cNvPr>
          <p:cNvCxnSpPr>
            <a:cxnSpLocks/>
          </p:cNvCxnSpPr>
          <p:nvPr/>
        </p:nvCxnSpPr>
        <p:spPr>
          <a:xfrm>
            <a:off x="7264490" y="1467184"/>
            <a:ext cx="3976584" cy="186126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05FF4028-9479-E715-79AE-344B623E9009}"/>
              </a:ext>
            </a:extLst>
          </p:cNvPr>
          <p:cNvCxnSpPr>
            <a:cxnSpLocks/>
          </p:cNvCxnSpPr>
          <p:nvPr/>
        </p:nvCxnSpPr>
        <p:spPr>
          <a:xfrm>
            <a:off x="7272574" y="2340770"/>
            <a:ext cx="2997960" cy="147827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9EAE27E-EB8B-44CE-DD20-BE1D1ACB13BB}"/>
              </a:ext>
            </a:extLst>
          </p:cNvPr>
          <p:cNvCxnSpPr>
            <a:cxnSpLocks/>
          </p:cNvCxnSpPr>
          <p:nvPr/>
        </p:nvCxnSpPr>
        <p:spPr>
          <a:xfrm>
            <a:off x="6273136" y="3220094"/>
            <a:ext cx="2906545" cy="113672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F1334D8-2610-8137-0565-272D3114F3A3}"/>
              </a:ext>
            </a:extLst>
          </p:cNvPr>
          <p:cNvCxnSpPr>
            <a:cxnSpLocks/>
          </p:cNvCxnSpPr>
          <p:nvPr/>
        </p:nvCxnSpPr>
        <p:spPr>
          <a:xfrm>
            <a:off x="7288741" y="4369908"/>
            <a:ext cx="984040" cy="38646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896E2CB-43BD-B0DE-D8B5-C4D87669306D}"/>
              </a:ext>
            </a:extLst>
          </p:cNvPr>
          <p:cNvCxnSpPr>
            <a:cxnSpLocks/>
          </p:cNvCxnSpPr>
          <p:nvPr/>
        </p:nvCxnSpPr>
        <p:spPr>
          <a:xfrm flipH="1">
            <a:off x="7288733" y="2846416"/>
            <a:ext cx="2830225" cy="153657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8FF87EB-9203-D971-682C-201CDACE58B2}"/>
              </a:ext>
            </a:extLst>
          </p:cNvPr>
          <p:cNvCxnSpPr>
            <a:cxnSpLocks/>
          </p:cNvCxnSpPr>
          <p:nvPr/>
        </p:nvCxnSpPr>
        <p:spPr>
          <a:xfrm flipH="1">
            <a:off x="6273136" y="2371055"/>
            <a:ext cx="2890378" cy="85015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CA11509A-E777-BEF1-6D6E-6D54BAAAE35C}"/>
              </a:ext>
            </a:extLst>
          </p:cNvPr>
          <p:cNvCxnSpPr>
            <a:cxnSpLocks/>
          </p:cNvCxnSpPr>
          <p:nvPr/>
        </p:nvCxnSpPr>
        <p:spPr>
          <a:xfrm flipH="1">
            <a:off x="7280653" y="1930202"/>
            <a:ext cx="992130" cy="39542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8FE4778-D1E7-56D3-2F8E-932E7DAB8666}"/>
              </a:ext>
            </a:extLst>
          </p:cNvPr>
          <p:cNvCxnSpPr>
            <a:cxnSpLocks/>
          </p:cNvCxnSpPr>
          <p:nvPr/>
        </p:nvCxnSpPr>
        <p:spPr>
          <a:xfrm flipV="1">
            <a:off x="8260652" y="1951036"/>
            <a:ext cx="0" cy="280534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53D2C86-DB28-E8F3-3284-D67074BCF401}"/>
              </a:ext>
            </a:extLst>
          </p:cNvPr>
          <p:cNvCxnSpPr>
            <a:cxnSpLocks/>
          </p:cNvCxnSpPr>
          <p:nvPr/>
        </p:nvCxnSpPr>
        <p:spPr>
          <a:xfrm flipV="1">
            <a:off x="9163514" y="2371055"/>
            <a:ext cx="0" cy="199885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A4F75669-9B22-3C69-65FA-7FA2F9C3A369}"/>
              </a:ext>
            </a:extLst>
          </p:cNvPr>
          <p:cNvCxnSpPr>
            <a:cxnSpLocks/>
          </p:cNvCxnSpPr>
          <p:nvPr/>
        </p:nvCxnSpPr>
        <p:spPr>
          <a:xfrm flipV="1">
            <a:off x="10270534" y="2846416"/>
            <a:ext cx="0" cy="92664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CE04EB5B-AC22-448B-EA7B-A57A75EBF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41783">
            <a:off x="6993224" y="5056419"/>
            <a:ext cx="491709" cy="49170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5BF1278-84A2-8239-17F2-8D7B46553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61156">
            <a:off x="11011815" y="3116553"/>
            <a:ext cx="448635" cy="44863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24AC177-0142-98A8-FD2C-B73B51D10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945162">
            <a:off x="9998237" y="2622098"/>
            <a:ext cx="448635" cy="44863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0F8CA98-9891-2A83-0E86-4E4352EDD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41783">
            <a:off x="7050968" y="4127310"/>
            <a:ext cx="491709" cy="49170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CF46A10-5384-0D5B-4AE8-D3D8F0D1A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61156">
            <a:off x="9998991" y="3560467"/>
            <a:ext cx="448635" cy="44863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4630DB95-9C8D-5314-2C43-0BC6EA990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61156">
            <a:off x="8973060" y="3089207"/>
            <a:ext cx="448635" cy="44863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8D2DB76-FB12-51EE-EFBC-E72980F81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61156">
            <a:off x="7018036" y="1230439"/>
            <a:ext cx="448635" cy="44863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2F3902F-EE6D-BA76-2D29-85EFDA7B6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61156">
            <a:off x="7018426" y="2105269"/>
            <a:ext cx="448635" cy="44863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0B1FEE63-0293-0886-B2B2-850047E13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61156">
            <a:off x="7987648" y="2603676"/>
            <a:ext cx="448635" cy="44863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123FE5A9-1308-34D8-645A-21717E14F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61156">
            <a:off x="8956869" y="2146702"/>
            <a:ext cx="448635" cy="44863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3441A5EF-6803-7ECE-D656-90BBAB3D4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61156">
            <a:off x="8912131" y="4091802"/>
            <a:ext cx="448635" cy="44863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17AE3AB-4FDF-60A5-F44A-74B63728F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61156">
            <a:off x="7997098" y="3593527"/>
            <a:ext cx="448635" cy="44863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CA2EE96-8CA3-828F-835B-5FFAE1CF4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61156">
            <a:off x="7997096" y="4509205"/>
            <a:ext cx="448635" cy="448635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91C44E1B-012C-531A-9442-ED364BABA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61156">
            <a:off x="7997096" y="1711822"/>
            <a:ext cx="448635" cy="4486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4BC558F-1DE5-CE63-C83B-0B4D73380D2E}"/>
                  </a:ext>
                </a:extLst>
              </p:cNvPr>
              <p:cNvSpPr txBox="1"/>
              <p:nvPr/>
            </p:nvSpPr>
            <p:spPr>
              <a:xfrm>
                <a:off x="6557285" y="440183"/>
                <a:ext cx="6688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4BC558F-1DE5-CE63-C83B-0B4D73380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285" y="440183"/>
                <a:ext cx="668801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A65E833-6300-0B02-C0FE-E3F7916EA1D4}"/>
                  </a:ext>
                </a:extLst>
              </p:cNvPr>
              <p:cNvSpPr txBox="1"/>
              <p:nvPr/>
            </p:nvSpPr>
            <p:spPr>
              <a:xfrm>
                <a:off x="6557284" y="5400315"/>
                <a:ext cx="6688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zh-CN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A65E833-6300-0B02-C0FE-E3F7916EA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284" y="5400315"/>
                <a:ext cx="668801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AB67202-7229-84AA-2B47-69C5916975FD}"/>
                  </a:ext>
                </a:extLst>
              </p:cNvPr>
              <p:cNvSpPr txBox="1"/>
              <p:nvPr/>
            </p:nvSpPr>
            <p:spPr>
              <a:xfrm>
                <a:off x="7199591" y="5461144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zh-CN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AB67202-7229-84AA-2B47-69C591697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591" y="5461144"/>
                <a:ext cx="668801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E28BDA1-3551-700B-FE3D-09A93997562D}"/>
                  </a:ext>
                </a:extLst>
              </p:cNvPr>
              <p:cNvSpPr txBox="1"/>
              <p:nvPr/>
            </p:nvSpPr>
            <p:spPr>
              <a:xfrm>
                <a:off x="7206724" y="4549252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𝟏𝟒</m:t>
                      </m:r>
                    </m:oMath>
                  </m:oMathPara>
                </a14:m>
                <a:endParaRPr lang="zh-CN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E28BDA1-3551-700B-FE3D-09A939975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724" y="4549252"/>
                <a:ext cx="668801" cy="27699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C3D57D87-92C1-6175-BAED-6B0B608D91DE}"/>
                  </a:ext>
                </a:extLst>
              </p:cNvPr>
              <p:cNvSpPr txBox="1"/>
              <p:nvPr/>
            </p:nvSpPr>
            <p:spPr>
              <a:xfrm>
                <a:off x="6122024" y="2608065"/>
                <a:ext cx="6688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4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𝟏𝟑</m:t>
                      </m:r>
                    </m:oMath>
                  </m:oMathPara>
                </a14:m>
                <a:endParaRPr lang="zh-CN" alt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C3D57D87-92C1-6175-BAED-6B0B608D9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024" y="2608065"/>
                <a:ext cx="668801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C0F83FB-8B3C-7B16-8B8A-B292E73661A6}"/>
                  </a:ext>
                </a:extLst>
              </p:cNvPr>
              <p:cNvSpPr txBox="1"/>
              <p:nvPr/>
            </p:nvSpPr>
            <p:spPr>
              <a:xfrm>
                <a:off x="6481850" y="2014336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C0F83FB-8B3C-7B16-8B8A-B292E7366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50" y="2014336"/>
                <a:ext cx="668801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D70496C-C363-24E8-AC11-42B0B04B4229}"/>
                  </a:ext>
                </a:extLst>
              </p:cNvPr>
              <p:cNvSpPr txBox="1"/>
              <p:nvPr/>
            </p:nvSpPr>
            <p:spPr>
              <a:xfrm>
                <a:off x="6481935" y="1126857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D70496C-C363-24E8-AC11-42B0B04B4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935" y="1126857"/>
                <a:ext cx="668801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2036120-5824-3EA2-E929-DBD675693E1F}"/>
                  </a:ext>
                </a:extLst>
              </p:cNvPr>
              <p:cNvSpPr txBox="1"/>
              <p:nvPr/>
            </p:nvSpPr>
            <p:spPr>
              <a:xfrm>
                <a:off x="11216444" y="2948931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𝟎𝟏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2036120-5824-3EA2-E929-DBD675693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444" y="2948931"/>
                <a:ext cx="668801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713321B8-2F96-7E05-E0B0-AD71830F048C}"/>
                  </a:ext>
                </a:extLst>
              </p:cNvPr>
              <p:cNvSpPr txBox="1"/>
              <p:nvPr/>
            </p:nvSpPr>
            <p:spPr>
              <a:xfrm>
                <a:off x="8231780" y="4867938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713321B8-2F96-7E05-E0B0-AD71830F0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780" y="4867938"/>
                <a:ext cx="668801" cy="27699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9482B6C-6298-CC7D-B901-BDEF00E3EE17}"/>
                  </a:ext>
                </a:extLst>
              </p:cNvPr>
              <p:cNvSpPr txBox="1"/>
              <p:nvPr/>
            </p:nvSpPr>
            <p:spPr>
              <a:xfrm>
                <a:off x="8231780" y="3898537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𝟎𝟗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9482B6C-6298-CC7D-B901-BDEF00E3E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780" y="3898537"/>
                <a:ext cx="668801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F9B33B7-1D74-A9F7-CE6D-712246AC6467}"/>
                  </a:ext>
                </a:extLst>
              </p:cNvPr>
              <p:cNvSpPr txBox="1"/>
              <p:nvPr/>
            </p:nvSpPr>
            <p:spPr>
              <a:xfrm>
                <a:off x="8238805" y="2850279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𝟎𝟖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F9B33B7-1D74-A9F7-CE6D-712246AC6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805" y="2850279"/>
                <a:ext cx="668801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F09F804-8934-7622-C2E7-314AAC188591}"/>
                  </a:ext>
                </a:extLst>
              </p:cNvPr>
              <p:cNvSpPr txBox="1"/>
              <p:nvPr/>
            </p:nvSpPr>
            <p:spPr>
              <a:xfrm>
                <a:off x="8288589" y="1611910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𝟎𝟕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EF09F804-8934-7622-C2E7-314AAC188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589" y="1611910"/>
                <a:ext cx="668801" cy="2769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36FB690-CBA4-2827-FF1D-6BDE6B06D0FF}"/>
                  </a:ext>
                </a:extLst>
              </p:cNvPr>
              <p:cNvSpPr txBox="1"/>
              <p:nvPr/>
            </p:nvSpPr>
            <p:spPr>
              <a:xfrm>
                <a:off x="9267269" y="4393650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𝟎𝟔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36FB690-CBA4-2827-FF1D-6BDE6B06D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269" y="4393650"/>
                <a:ext cx="668801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120FD18-0C3C-8F85-32D3-5CF58D744E92}"/>
                  </a:ext>
                </a:extLst>
              </p:cNvPr>
              <p:cNvSpPr txBox="1"/>
              <p:nvPr/>
            </p:nvSpPr>
            <p:spPr>
              <a:xfrm>
                <a:off x="9267269" y="3398309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120FD18-0C3C-8F85-32D3-5CF58D744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269" y="3398309"/>
                <a:ext cx="668801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25697E3-BE77-E7BB-D655-5E6DD6AEFEAA}"/>
                  </a:ext>
                </a:extLst>
              </p:cNvPr>
              <p:cNvSpPr txBox="1"/>
              <p:nvPr/>
            </p:nvSpPr>
            <p:spPr>
              <a:xfrm>
                <a:off x="9314838" y="2070766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𝟎𝟒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25697E3-BE77-E7BB-D655-5E6DD6AEF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838" y="2070766"/>
                <a:ext cx="668801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F697931C-5E32-83E4-B7A6-37F9F146703B}"/>
                  </a:ext>
                </a:extLst>
              </p:cNvPr>
              <p:cNvSpPr txBox="1"/>
              <p:nvPr/>
            </p:nvSpPr>
            <p:spPr>
              <a:xfrm>
                <a:off x="10270534" y="3983475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𝟎𝟑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F697931C-5E32-83E4-B7A6-37F9F1467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534" y="3983475"/>
                <a:ext cx="668801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06D48B52-857F-928B-A9A4-20CDEE75D746}"/>
                  </a:ext>
                </a:extLst>
              </p:cNvPr>
              <p:cNvSpPr txBox="1"/>
              <p:nvPr/>
            </p:nvSpPr>
            <p:spPr>
              <a:xfrm>
                <a:off x="10299406" y="2525388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𝟎𝟐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06D48B52-857F-928B-A9A4-20CDEE75D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406" y="2525388"/>
                <a:ext cx="668801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2DF1A2DE-ED29-7FCF-08FC-4AA45C82088D}"/>
              </a:ext>
            </a:extLst>
          </p:cNvPr>
          <p:cNvCxnSpPr>
            <a:cxnSpLocks/>
          </p:cNvCxnSpPr>
          <p:nvPr/>
        </p:nvCxnSpPr>
        <p:spPr>
          <a:xfrm flipH="1" flipV="1">
            <a:off x="6273135" y="3226477"/>
            <a:ext cx="1007518" cy="113239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6A22A28E-B0DD-8ED3-E55A-C047D16070E6}"/>
              </a:ext>
            </a:extLst>
          </p:cNvPr>
          <p:cNvCxnSpPr>
            <a:cxnSpLocks/>
          </p:cNvCxnSpPr>
          <p:nvPr/>
        </p:nvCxnSpPr>
        <p:spPr>
          <a:xfrm flipH="1" flipV="1">
            <a:off x="6272871" y="3234300"/>
            <a:ext cx="1040452" cy="113034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29A05D19-AB8F-546A-CBDB-D3F6ED76BAE9}"/>
              </a:ext>
            </a:extLst>
          </p:cNvPr>
          <p:cNvCxnSpPr>
            <a:cxnSpLocks/>
          </p:cNvCxnSpPr>
          <p:nvPr/>
        </p:nvCxnSpPr>
        <p:spPr>
          <a:xfrm flipH="1" flipV="1">
            <a:off x="6264795" y="3241069"/>
            <a:ext cx="1018911" cy="206120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126BC9D-CE21-8E81-EC6D-8D9509582E26}"/>
                  </a:ext>
                </a:extLst>
              </p:cNvPr>
              <p:cNvSpPr txBox="1"/>
              <p:nvPr/>
            </p:nvSpPr>
            <p:spPr>
              <a:xfrm>
                <a:off x="6261451" y="3545844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126BC9D-CE21-8E81-EC6D-8D9509582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451" y="3545844"/>
                <a:ext cx="668801" cy="276999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34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图片 64">
            <a:extLst>
              <a:ext uri="{FF2B5EF4-FFF2-40B4-BE49-F238E27FC236}">
                <a16:creationId xmlns:a16="http://schemas.microsoft.com/office/drawing/2014/main" id="{2486FF5E-55CE-0195-B4D8-BE37879CC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61156">
            <a:off x="1794665" y="3076301"/>
            <a:ext cx="448635" cy="448635"/>
          </a:xfrm>
          <a:prstGeom prst="rect">
            <a:avLst/>
          </a:prstGeom>
        </p:spPr>
      </p:pic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F55E5C44-D79E-6A5D-7500-5CB599D4DBFA}"/>
              </a:ext>
            </a:extLst>
          </p:cNvPr>
          <p:cNvCxnSpPr>
            <a:cxnSpLocks/>
          </p:cNvCxnSpPr>
          <p:nvPr/>
        </p:nvCxnSpPr>
        <p:spPr>
          <a:xfrm flipV="1">
            <a:off x="3061379" y="798160"/>
            <a:ext cx="32353" cy="4621141"/>
          </a:xfrm>
          <a:prstGeom prst="straightConnector1">
            <a:avLst/>
          </a:prstGeom>
          <a:ln w="4445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B6CC8256-0304-6D8A-12F5-8E3616DEEC8A}"/>
              </a:ext>
            </a:extLst>
          </p:cNvPr>
          <p:cNvCxnSpPr>
            <a:cxnSpLocks/>
          </p:cNvCxnSpPr>
          <p:nvPr/>
        </p:nvCxnSpPr>
        <p:spPr>
          <a:xfrm flipV="1">
            <a:off x="3081031" y="5349992"/>
            <a:ext cx="4645385" cy="38847"/>
          </a:xfrm>
          <a:prstGeom prst="straightConnector1">
            <a:avLst/>
          </a:prstGeom>
          <a:ln w="4445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F1065AB-8886-0B56-6710-1020BF313C43}"/>
                  </a:ext>
                </a:extLst>
              </p:cNvPr>
              <p:cNvSpPr txBox="1"/>
              <p:nvPr/>
            </p:nvSpPr>
            <p:spPr>
              <a:xfrm>
                <a:off x="7351218" y="5473103"/>
                <a:ext cx="6688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zh-CN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F1065AB-8886-0B56-6710-1020BF31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218" y="5473103"/>
                <a:ext cx="66880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C896303-0A5D-18C4-01A0-5EAD745161CD}"/>
              </a:ext>
            </a:extLst>
          </p:cNvPr>
          <p:cNvCxnSpPr>
            <a:cxnSpLocks/>
          </p:cNvCxnSpPr>
          <p:nvPr/>
        </p:nvCxnSpPr>
        <p:spPr>
          <a:xfrm flipH="1">
            <a:off x="3081031" y="3413489"/>
            <a:ext cx="3976584" cy="1975350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A833FF5-038B-1A8D-0786-A1B6E4D5C0AC}"/>
              </a:ext>
            </a:extLst>
          </p:cNvPr>
          <p:cNvCxnSpPr>
            <a:cxnSpLocks/>
          </p:cNvCxnSpPr>
          <p:nvPr/>
        </p:nvCxnSpPr>
        <p:spPr>
          <a:xfrm>
            <a:off x="3064864" y="1552228"/>
            <a:ext cx="3976584" cy="186126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AE57AA6-8AEC-E124-1613-B3C3FFE118C9}"/>
              </a:ext>
            </a:extLst>
          </p:cNvPr>
          <p:cNvCxnSpPr>
            <a:cxnSpLocks/>
          </p:cNvCxnSpPr>
          <p:nvPr/>
        </p:nvCxnSpPr>
        <p:spPr>
          <a:xfrm>
            <a:off x="3072948" y="2425814"/>
            <a:ext cx="2997960" cy="147827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08DB8AB-2AFF-0D9C-DAB9-C354FEBA050E}"/>
              </a:ext>
            </a:extLst>
          </p:cNvPr>
          <p:cNvCxnSpPr>
            <a:cxnSpLocks/>
          </p:cNvCxnSpPr>
          <p:nvPr/>
        </p:nvCxnSpPr>
        <p:spPr>
          <a:xfrm>
            <a:off x="2073510" y="3305138"/>
            <a:ext cx="2906545" cy="113672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4D8A5F1-2E73-2F88-DA9A-71DA40663A7B}"/>
              </a:ext>
            </a:extLst>
          </p:cNvPr>
          <p:cNvCxnSpPr>
            <a:cxnSpLocks/>
          </p:cNvCxnSpPr>
          <p:nvPr/>
        </p:nvCxnSpPr>
        <p:spPr>
          <a:xfrm>
            <a:off x="3089115" y="4454952"/>
            <a:ext cx="984040" cy="38646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33E87DA-F092-CA79-9901-4B685426C0B6}"/>
              </a:ext>
            </a:extLst>
          </p:cNvPr>
          <p:cNvCxnSpPr>
            <a:cxnSpLocks/>
          </p:cNvCxnSpPr>
          <p:nvPr/>
        </p:nvCxnSpPr>
        <p:spPr>
          <a:xfrm flipH="1">
            <a:off x="3089107" y="2931460"/>
            <a:ext cx="2830225" cy="153657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632BD6E-348C-9916-8982-94A8B7E5CE44}"/>
              </a:ext>
            </a:extLst>
          </p:cNvPr>
          <p:cNvCxnSpPr>
            <a:cxnSpLocks/>
          </p:cNvCxnSpPr>
          <p:nvPr/>
        </p:nvCxnSpPr>
        <p:spPr>
          <a:xfrm flipH="1">
            <a:off x="2073510" y="2456099"/>
            <a:ext cx="2890378" cy="85015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15E7B941-439E-C574-4D95-BE8C33017061}"/>
              </a:ext>
            </a:extLst>
          </p:cNvPr>
          <p:cNvCxnSpPr>
            <a:cxnSpLocks/>
          </p:cNvCxnSpPr>
          <p:nvPr/>
        </p:nvCxnSpPr>
        <p:spPr>
          <a:xfrm flipH="1">
            <a:off x="3081027" y="2015246"/>
            <a:ext cx="992130" cy="39542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AB3C139-4E3E-5D8C-F5E7-240572C97E59}"/>
              </a:ext>
            </a:extLst>
          </p:cNvPr>
          <p:cNvCxnSpPr>
            <a:cxnSpLocks/>
          </p:cNvCxnSpPr>
          <p:nvPr/>
        </p:nvCxnSpPr>
        <p:spPr>
          <a:xfrm flipV="1">
            <a:off x="4061026" y="2036080"/>
            <a:ext cx="0" cy="280534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B406083F-E4CE-A5B2-E6BD-4C85548583A4}"/>
              </a:ext>
            </a:extLst>
          </p:cNvPr>
          <p:cNvCxnSpPr>
            <a:cxnSpLocks/>
          </p:cNvCxnSpPr>
          <p:nvPr/>
        </p:nvCxnSpPr>
        <p:spPr>
          <a:xfrm flipV="1">
            <a:off x="4963888" y="2456099"/>
            <a:ext cx="0" cy="199885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A85913D-C811-E420-A3A3-69067FD7C037}"/>
              </a:ext>
            </a:extLst>
          </p:cNvPr>
          <p:cNvCxnSpPr>
            <a:cxnSpLocks/>
          </p:cNvCxnSpPr>
          <p:nvPr/>
        </p:nvCxnSpPr>
        <p:spPr>
          <a:xfrm flipV="1">
            <a:off x="6070908" y="2931460"/>
            <a:ext cx="0" cy="92664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54536F31-4CFD-D3D5-BEF5-2D66A1308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841783">
            <a:off x="2793598" y="5141463"/>
            <a:ext cx="491709" cy="49170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349E667-ABC3-A09D-72EC-523413D5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61156">
            <a:off x="6812189" y="3201597"/>
            <a:ext cx="448635" cy="44863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B397022-7AFD-21CB-EF71-4758FB13E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45162">
            <a:off x="5798611" y="2707142"/>
            <a:ext cx="448635" cy="44863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0E37A17-2656-1E2C-700F-B1B370BDA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841783">
            <a:off x="2851342" y="4212354"/>
            <a:ext cx="491709" cy="49170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A323E94-9381-B161-2B8A-0E5CF8DDB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61156">
            <a:off x="5799365" y="3645511"/>
            <a:ext cx="448635" cy="44863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CE79505-3009-BF22-2C59-FFEB7D096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61156">
            <a:off x="4773434" y="3174251"/>
            <a:ext cx="448635" cy="44863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60C4041-CAE6-920D-515F-16AA73B73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61156">
            <a:off x="2818410" y="1315483"/>
            <a:ext cx="448635" cy="44863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017E580-3F13-8A8C-EB60-F8D85F10E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61156">
            <a:off x="2818800" y="2190313"/>
            <a:ext cx="448635" cy="44863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CF08F7B-22BB-6978-1867-1120C3D10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61156">
            <a:off x="3788022" y="2688720"/>
            <a:ext cx="448635" cy="44863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85C0545-01DF-14CB-8F53-DF691FC00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61156">
            <a:off x="4757243" y="2231746"/>
            <a:ext cx="448635" cy="44863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AEFB316-457E-B34A-7909-79639F08D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61156">
            <a:off x="4712505" y="4176846"/>
            <a:ext cx="448635" cy="44863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43F9B28-EA72-35E9-57BA-64695EDE3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61156">
            <a:off x="3797472" y="3678571"/>
            <a:ext cx="448635" cy="44863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1FB45E1-DDE7-811A-5F2C-4DC0BDBF2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61156">
            <a:off x="3797470" y="4594249"/>
            <a:ext cx="448635" cy="44863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FDDAC85-65E3-D00B-FDAF-8DBCD22BD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61156">
            <a:off x="3797470" y="1796866"/>
            <a:ext cx="448635" cy="4486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1EE5688-C222-8620-EB6B-51B48AC762D4}"/>
                  </a:ext>
                </a:extLst>
              </p:cNvPr>
              <p:cNvSpPr txBox="1"/>
              <p:nvPr/>
            </p:nvSpPr>
            <p:spPr>
              <a:xfrm>
                <a:off x="2357659" y="525227"/>
                <a:ext cx="6688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1EE5688-C222-8620-EB6B-51B48AC76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659" y="525227"/>
                <a:ext cx="66880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2920AA7-94F6-418C-BFC1-46E0D59C90EF}"/>
                  </a:ext>
                </a:extLst>
              </p:cNvPr>
              <p:cNvSpPr txBox="1"/>
              <p:nvPr/>
            </p:nvSpPr>
            <p:spPr>
              <a:xfrm>
                <a:off x="2357658" y="5485359"/>
                <a:ext cx="6688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zh-CN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2920AA7-94F6-418C-BFC1-46E0D59C9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658" y="5485359"/>
                <a:ext cx="66880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674BAC2-1490-9B72-6B40-3E890D5DD91A}"/>
                  </a:ext>
                </a:extLst>
              </p:cNvPr>
              <p:cNvSpPr txBox="1"/>
              <p:nvPr/>
            </p:nvSpPr>
            <p:spPr>
              <a:xfrm>
                <a:off x="2999965" y="5546188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zh-CN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674BAC2-1490-9B72-6B40-3E890D5DD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965" y="5546188"/>
                <a:ext cx="66880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DF37718-B457-7150-6D46-C799C387B8A8}"/>
                  </a:ext>
                </a:extLst>
              </p:cNvPr>
              <p:cNvSpPr txBox="1"/>
              <p:nvPr/>
            </p:nvSpPr>
            <p:spPr>
              <a:xfrm>
                <a:off x="3007098" y="4634296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𝟏𝟒</m:t>
                      </m:r>
                    </m:oMath>
                  </m:oMathPara>
                </a14:m>
                <a:endParaRPr lang="zh-CN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DF37718-B457-7150-6D46-C799C387B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98" y="4634296"/>
                <a:ext cx="66880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703FFB-FD91-4FCC-240E-FFF24BA193BB}"/>
                  </a:ext>
                </a:extLst>
              </p:cNvPr>
              <p:cNvSpPr txBox="1"/>
              <p:nvPr/>
            </p:nvSpPr>
            <p:spPr>
              <a:xfrm>
                <a:off x="1396625" y="2844763"/>
                <a:ext cx="6688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4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𝟏𝟑</m:t>
                      </m:r>
                    </m:oMath>
                  </m:oMathPara>
                </a14:m>
                <a:endParaRPr lang="zh-CN" altLang="en-US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703FFB-FD91-4FCC-240E-FFF24BA19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625" y="2844763"/>
                <a:ext cx="66880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CDC1958-C779-51A2-23FC-537BD6EE1502}"/>
                  </a:ext>
                </a:extLst>
              </p:cNvPr>
              <p:cNvSpPr txBox="1"/>
              <p:nvPr/>
            </p:nvSpPr>
            <p:spPr>
              <a:xfrm>
                <a:off x="2282224" y="2099380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CDC1958-C779-51A2-23FC-537BD6EE1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224" y="2099380"/>
                <a:ext cx="668801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95F1058-F6AA-6FC1-4958-125724C00875}"/>
                  </a:ext>
                </a:extLst>
              </p:cNvPr>
              <p:cNvSpPr txBox="1"/>
              <p:nvPr/>
            </p:nvSpPr>
            <p:spPr>
              <a:xfrm>
                <a:off x="2282309" y="1211901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95F1058-F6AA-6FC1-4958-125724C00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309" y="1211901"/>
                <a:ext cx="66880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411CDAC-1481-2486-4B8E-0F67CA666801}"/>
                  </a:ext>
                </a:extLst>
              </p:cNvPr>
              <p:cNvSpPr txBox="1"/>
              <p:nvPr/>
            </p:nvSpPr>
            <p:spPr>
              <a:xfrm>
                <a:off x="7016818" y="3033975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𝟎𝟏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411CDAC-1481-2486-4B8E-0F67CA666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818" y="3033975"/>
                <a:ext cx="668801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EB47363-6C5A-B36F-F654-E60A8E3FDFCB}"/>
                  </a:ext>
                </a:extLst>
              </p:cNvPr>
              <p:cNvSpPr txBox="1"/>
              <p:nvPr/>
            </p:nvSpPr>
            <p:spPr>
              <a:xfrm>
                <a:off x="4032154" y="4952982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EB47363-6C5A-B36F-F654-E60A8E3FD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154" y="4952982"/>
                <a:ext cx="668801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503AB59-BD88-ECE3-0D4B-63C594D0F1ED}"/>
                  </a:ext>
                </a:extLst>
              </p:cNvPr>
              <p:cNvSpPr txBox="1"/>
              <p:nvPr/>
            </p:nvSpPr>
            <p:spPr>
              <a:xfrm>
                <a:off x="4032154" y="3983581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𝟎𝟗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503AB59-BD88-ECE3-0D4B-63C594D0F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154" y="3983581"/>
                <a:ext cx="668801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E21A11C-D363-22F0-7235-D1E9C33847B3}"/>
                  </a:ext>
                </a:extLst>
              </p:cNvPr>
              <p:cNvSpPr txBox="1"/>
              <p:nvPr/>
            </p:nvSpPr>
            <p:spPr>
              <a:xfrm>
                <a:off x="4039179" y="2935323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𝟎𝟖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E21A11C-D363-22F0-7235-D1E9C3384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179" y="2935323"/>
                <a:ext cx="66880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D13A1E2-B8D9-F33D-14AD-EBF5F572BDA0}"/>
                  </a:ext>
                </a:extLst>
              </p:cNvPr>
              <p:cNvSpPr txBox="1"/>
              <p:nvPr/>
            </p:nvSpPr>
            <p:spPr>
              <a:xfrm>
                <a:off x="4088963" y="1696954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𝟎𝟕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D13A1E2-B8D9-F33D-14AD-EBF5F572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63" y="1696954"/>
                <a:ext cx="66880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411BA95-95B3-1534-BB5C-C52AF1743A77}"/>
                  </a:ext>
                </a:extLst>
              </p:cNvPr>
              <p:cNvSpPr txBox="1"/>
              <p:nvPr/>
            </p:nvSpPr>
            <p:spPr>
              <a:xfrm>
                <a:off x="5067643" y="4478694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𝟎𝟔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3411BA95-95B3-1534-BB5C-C52AF1743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643" y="4478694"/>
                <a:ext cx="66880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9C4E3FB-2EC9-4E6E-B562-D130BEFC382A}"/>
                  </a:ext>
                </a:extLst>
              </p:cNvPr>
              <p:cNvSpPr txBox="1"/>
              <p:nvPr/>
            </p:nvSpPr>
            <p:spPr>
              <a:xfrm>
                <a:off x="5067643" y="3483353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9C4E3FB-2EC9-4E6E-B562-D130BEFC3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643" y="3483353"/>
                <a:ext cx="66880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6D22217-E1A9-0966-4850-429580ED3E04}"/>
                  </a:ext>
                </a:extLst>
              </p:cNvPr>
              <p:cNvSpPr txBox="1"/>
              <p:nvPr/>
            </p:nvSpPr>
            <p:spPr>
              <a:xfrm>
                <a:off x="5115212" y="2155810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𝟎𝟒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6D22217-E1A9-0966-4850-429580ED3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212" y="2155810"/>
                <a:ext cx="668801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ADDD1A9-11B2-4C6C-9B60-599E1A81805D}"/>
                  </a:ext>
                </a:extLst>
              </p:cNvPr>
              <p:cNvSpPr txBox="1"/>
              <p:nvPr/>
            </p:nvSpPr>
            <p:spPr>
              <a:xfrm>
                <a:off x="6070908" y="4068519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𝟎𝟑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ADDD1A9-11B2-4C6C-9B60-599E1A81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908" y="4068519"/>
                <a:ext cx="668801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13D0F4E-D0D7-34F4-CB1E-D2CE3CEACEA5}"/>
                  </a:ext>
                </a:extLst>
              </p:cNvPr>
              <p:cNvSpPr txBox="1"/>
              <p:nvPr/>
            </p:nvSpPr>
            <p:spPr>
              <a:xfrm>
                <a:off x="6099780" y="2610432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𝑭𝒀</m:t>
                      </m:r>
                      <m:r>
                        <a:rPr lang="en-US" altLang="zh-CN" sz="120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𝟎𝟐</m:t>
                      </m:r>
                    </m:oMath>
                  </m:oMathPara>
                </a14:m>
                <a:endParaRPr lang="zh-CN" altLang="en-US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13D0F4E-D0D7-34F4-CB1E-D2CE3CEAC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780" y="2610432"/>
                <a:ext cx="668801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B758582E-4F67-911E-4373-B38A4BCC812B}"/>
              </a:ext>
            </a:extLst>
          </p:cNvPr>
          <p:cNvCxnSpPr>
            <a:cxnSpLocks/>
          </p:cNvCxnSpPr>
          <p:nvPr/>
        </p:nvCxnSpPr>
        <p:spPr>
          <a:xfrm flipH="1" flipV="1">
            <a:off x="2073509" y="3311521"/>
            <a:ext cx="1007518" cy="113239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29FC84E0-EA12-4BFA-3FD0-7478C524FA80}"/>
              </a:ext>
            </a:extLst>
          </p:cNvPr>
          <p:cNvCxnSpPr>
            <a:cxnSpLocks/>
          </p:cNvCxnSpPr>
          <p:nvPr/>
        </p:nvCxnSpPr>
        <p:spPr>
          <a:xfrm flipH="1" flipV="1">
            <a:off x="2073245" y="3319344"/>
            <a:ext cx="1040452" cy="113034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75EC6AF6-32EE-ED06-ED57-2AFD3C7AE8E5}"/>
              </a:ext>
            </a:extLst>
          </p:cNvPr>
          <p:cNvCxnSpPr>
            <a:cxnSpLocks/>
          </p:cNvCxnSpPr>
          <p:nvPr/>
        </p:nvCxnSpPr>
        <p:spPr>
          <a:xfrm flipH="1" flipV="1">
            <a:off x="2065169" y="3326113"/>
            <a:ext cx="1018911" cy="206120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50F1C3FD-F4C2-B8D0-9340-F9521A83CDB5}"/>
                  </a:ext>
                </a:extLst>
              </p:cNvPr>
              <p:cNvSpPr txBox="1"/>
              <p:nvPr/>
            </p:nvSpPr>
            <p:spPr>
              <a:xfrm>
                <a:off x="2061825" y="3630888"/>
                <a:ext cx="6688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50F1C3FD-F4C2-B8D0-9340-F9521A83C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825" y="3630888"/>
                <a:ext cx="668801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923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CD581E4-C0F9-B1D6-CD82-62000977C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65" y="3194716"/>
            <a:ext cx="491709" cy="4917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768A2D6-7B10-23AF-1241-CBB0EACB5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415" y="763031"/>
            <a:ext cx="491709" cy="4917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DE01E2B-2BA3-977E-795F-6A228DEA4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706" y="3161610"/>
            <a:ext cx="491709" cy="491709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E2A13E6F-85C7-88F5-35CC-61F3066AB02B}"/>
              </a:ext>
            </a:extLst>
          </p:cNvPr>
          <p:cNvSpPr/>
          <p:nvPr/>
        </p:nvSpPr>
        <p:spPr>
          <a:xfrm>
            <a:off x="1987298" y="914399"/>
            <a:ext cx="4986526" cy="49347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19EB976-8A29-FA9F-5596-3255C568749E}"/>
              </a:ext>
            </a:extLst>
          </p:cNvPr>
          <p:cNvCxnSpPr>
            <a:cxnSpLocks/>
          </p:cNvCxnSpPr>
          <p:nvPr/>
        </p:nvCxnSpPr>
        <p:spPr>
          <a:xfrm flipH="1" flipV="1">
            <a:off x="3225459" y="1233204"/>
            <a:ext cx="1242292" cy="219579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oval"/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313F5FD-14DC-CA77-7C39-A1889F97B3A8}"/>
              </a:ext>
            </a:extLst>
          </p:cNvPr>
          <p:cNvCxnSpPr>
            <a:cxnSpLocks/>
          </p:cNvCxnSpPr>
          <p:nvPr/>
        </p:nvCxnSpPr>
        <p:spPr>
          <a:xfrm>
            <a:off x="3242930" y="1233203"/>
            <a:ext cx="3713423" cy="2195796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8F3BD59-B822-874C-81D9-B4DA8142E83E}"/>
              </a:ext>
            </a:extLst>
          </p:cNvPr>
          <p:cNvCxnSpPr>
            <a:cxnSpLocks/>
          </p:cNvCxnSpPr>
          <p:nvPr/>
        </p:nvCxnSpPr>
        <p:spPr>
          <a:xfrm flipV="1">
            <a:off x="3242930" y="1008884"/>
            <a:ext cx="1741807" cy="224319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27E1FFB8-2D1A-46DA-8F7A-47A11A30D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603" y="878203"/>
            <a:ext cx="448635" cy="448635"/>
          </a:xfrm>
          <a:prstGeom prst="rect">
            <a:avLst/>
          </a:prstGeom>
        </p:spPr>
      </p:pic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7811577-D239-EA03-7C96-E1FF8D462D91}"/>
              </a:ext>
            </a:extLst>
          </p:cNvPr>
          <p:cNvCxnSpPr>
            <a:cxnSpLocks/>
          </p:cNvCxnSpPr>
          <p:nvPr/>
        </p:nvCxnSpPr>
        <p:spPr>
          <a:xfrm flipH="1">
            <a:off x="2446920" y="1003508"/>
            <a:ext cx="2565422" cy="83438"/>
          </a:xfrm>
          <a:prstGeom prst="straightConnector1">
            <a:avLst/>
          </a:prstGeom>
          <a:ln w="25400">
            <a:solidFill>
              <a:schemeClr val="accent6"/>
            </a:solidFill>
            <a:prstDash val="solid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55AEEF04-A32A-D20A-31BC-4FB363A96881}"/>
              </a:ext>
            </a:extLst>
          </p:cNvPr>
          <p:cNvCxnSpPr>
            <a:cxnSpLocks/>
          </p:cNvCxnSpPr>
          <p:nvPr/>
        </p:nvCxnSpPr>
        <p:spPr>
          <a:xfrm flipH="1" flipV="1">
            <a:off x="2446920" y="1083769"/>
            <a:ext cx="2005145" cy="2334463"/>
          </a:xfrm>
          <a:prstGeom prst="straightConnector1">
            <a:avLst/>
          </a:prstGeom>
          <a:ln w="25400">
            <a:solidFill>
              <a:schemeClr val="accent6"/>
            </a:solidFill>
            <a:prstDash val="solid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2B151B2-3E1A-EF1D-8DBF-6B6FCF6010AB}"/>
              </a:ext>
            </a:extLst>
          </p:cNvPr>
          <p:cNvCxnSpPr>
            <a:cxnSpLocks/>
            <a:stCxn id="6" idx="6"/>
          </p:cNvCxnSpPr>
          <p:nvPr/>
        </p:nvCxnSpPr>
        <p:spPr>
          <a:xfrm flipH="1" flipV="1">
            <a:off x="2455655" y="1099920"/>
            <a:ext cx="4518169" cy="2281836"/>
          </a:xfrm>
          <a:prstGeom prst="straightConnector1">
            <a:avLst/>
          </a:prstGeom>
          <a:ln w="25400">
            <a:solidFill>
              <a:schemeClr val="accent6"/>
            </a:solidFill>
            <a:prstDash val="solid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3099413-0689-022C-5975-3020C63FDAEB}"/>
              </a:ext>
            </a:extLst>
          </p:cNvPr>
          <p:cNvCxnSpPr>
            <a:cxnSpLocks/>
          </p:cNvCxnSpPr>
          <p:nvPr/>
        </p:nvCxnSpPr>
        <p:spPr>
          <a:xfrm flipH="1" flipV="1">
            <a:off x="2444975" y="1086946"/>
            <a:ext cx="774841" cy="170971"/>
          </a:xfrm>
          <a:prstGeom prst="straightConnector1">
            <a:avLst/>
          </a:prstGeom>
          <a:ln w="25400">
            <a:solidFill>
              <a:srgbClr val="7030A0"/>
            </a:solidFill>
            <a:prstDash val="solid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727F042-AB8F-B383-C986-8043C1895102}"/>
                  </a:ext>
                </a:extLst>
              </p:cNvPr>
              <p:cNvSpPr txBox="1"/>
              <p:nvPr/>
            </p:nvSpPr>
            <p:spPr>
              <a:xfrm>
                <a:off x="6482111" y="3519487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727F042-AB8F-B383-C986-8043C1895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111" y="3519487"/>
                <a:ext cx="66880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18911A0-A8FB-620F-1070-2EA8E20269AB}"/>
                  </a:ext>
                </a:extLst>
              </p:cNvPr>
              <p:cNvSpPr txBox="1"/>
              <p:nvPr/>
            </p:nvSpPr>
            <p:spPr>
              <a:xfrm>
                <a:off x="3960356" y="3563888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18911A0-A8FB-620F-1070-2EA8E2026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356" y="3563888"/>
                <a:ext cx="66880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CBF217B-B1FD-02AE-45E9-932FB3492E56}"/>
                  </a:ext>
                </a:extLst>
              </p:cNvPr>
              <p:cNvSpPr txBox="1"/>
              <p:nvPr/>
            </p:nvSpPr>
            <p:spPr>
              <a:xfrm>
                <a:off x="1504701" y="763031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CBF217B-B1FD-02AE-45E9-932FB3492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701" y="763031"/>
                <a:ext cx="66880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88EDADC-F23A-4FD8-7344-0EFE377B4B6A}"/>
                  </a:ext>
                </a:extLst>
              </p:cNvPr>
              <p:cNvSpPr txBox="1"/>
              <p:nvPr/>
            </p:nvSpPr>
            <p:spPr>
              <a:xfrm>
                <a:off x="5056147" y="690344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0070C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88EDADC-F23A-4FD8-7344-0EFE377B4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147" y="690344"/>
                <a:ext cx="66880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EC29843-26AE-2847-BBFF-33A4C97C6366}"/>
                  </a:ext>
                </a:extLst>
              </p:cNvPr>
              <p:cNvSpPr txBox="1"/>
              <p:nvPr/>
            </p:nvSpPr>
            <p:spPr>
              <a:xfrm>
                <a:off x="3033612" y="739307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EC29843-26AE-2847-BBFF-33A4C97C6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612" y="739307"/>
                <a:ext cx="66880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0A9134-26BE-E3E3-E238-0FE29925479D}"/>
                  </a:ext>
                </a:extLst>
              </p:cNvPr>
              <p:cNvSpPr txBox="1"/>
              <p:nvPr/>
            </p:nvSpPr>
            <p:spPr>
              <a:xfrm>
                <a:off x="2908529" y="6000210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zh-CN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90A9134-26BE-E3E3-E238-0FE299254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529" y="6000210"/>
                <a:ext cx="6688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1A8AB7FA-9C4B-55D2-0949-79B24F76222E}"/>
              </a:ext>
            </a:extLst>
          </p:cNvPr>
          <p:cNvSpPr txBox="1">
            <a:spLocks/>
          </p:cNvSpPr>
          <p:nvPr/>
        </p:nvSpPr>
        <p:spPr>
          <a:xfrm>
            <a:off x="2455655" y="6034633"/>
            <a:ext cx="2956120" cy="717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响应点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9534AB9-6D87-16CF-9F2F-F53957E8941F}"/>
                  </a:ext>
                </a:extLst>
              </p:cNvPr>
              <p:cNvSpPr txBox="1"/>
              <p:nvPr/>
            </p:nvSpPr>
            <p:spPr>
              <a:xfrm>
                <a:off x="4699762" y="6000210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9534AB9-6D87-16CF-9F2F-F53957E89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762" y="6000210"/>
                <a:ext cx="66880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0014F365-79A8-BE26-E68B-265DFD846FD2}"/>
              </a:ext>
            </a:extLst>
          </p:cNvPr>
          <p:cNvSpPr txBox="1">
            <a:spLocks/>
          </p:cNvSpPr>
          <p:nvPr/>
        </p:nvSpPr>
        <p:spPr>
          <a:xfrm>
            <a:off x="4246888" y="6034633"/>
            <a:ext cx="2956120" cy="717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目标点</a:t>
            </a:r>
          </a:p>
        </p:txBody>
      </p:sp>
    </p:spTree>
    <p:extLst>
      <p:ext uri="{BB962C8B-B14F-4D97-AF65-F5344CB8AC3E}">
        <p14:creationId xmlns:p14="http://schemas.microsoft.com/office/powerpoint/2010/main" val="3930768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20D7CF-0825-425B-D19C-9BBE36353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65" y="3194716"/>
            <a:ext cx="491709" cy="4917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2A6601-A489-06B3-E1D8-6B47B9C20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415" y="763031"/>
            <a:ext cx="491709" cy="4917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FE0061-659A-8088-02A5-074AA5453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706" y="3161610"/>
            <a:ext cx="491709" cy="491709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BDC77163-EB97-E315-4753-F8805995F59F}"/>
              </a:ext>
            </a:extLst>
          </p:cNvPr>
          <p:cNvSpPr/>
          <p:nvPr/>
        </p:nvSpPr>
        <p:spPr>
          <a:xfrm>
            <a:off x="1987298" y="914399"/>
            <a:ext cx="4986526" cy="49347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CF7CF62-B22E-DE46-D396-8C3B871C0CC5}"/>
              </a:ext>
            </a:extLst>
          </p:cNvPr>
          <p:cNvCxnSpPr>
            <a:cxnSpLocks/>
          </p:cNvCxnSpPr>
          <p:nvPr/>
        </p:nvCxnSpPr>
        <p:spPr>
          <a:xfrm flipH="1" flipV="1">
            <a:off x="3225459" y="1233204"/>
            <a:ext cx="1242292" cy="219579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oval"/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F31AD49F-28EA-6DAA-17B4-EAE19F2FCD96}"/>
              </a:ext>
            </a:extLst>
          </p:cNvPr>
          <p:cNvCxnSpPr>
            <a:cxnSpLocks/>
          </p:cNvCxnSpPr>
          <p:nvPr/>
        </p:nvCxnSpPr>
        <p:spPr>
          <a:xfrm>
            <a:off x="3242930" y="1233203"/>
            <a:ext cx="3713423" cy="2195796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09DE835-B666-DCCB-0205-F5B91ED35D7A}"/>
              </a:ext>
            </a:extLst>
          </p:cNvPr>
          <p:cNvCxnSpPr>
            <a:cxnSpLocks/>
          </p:cNvCxnSpPr>
          <p:nvPr/>
        </p:nvCxnSpPr>
        <p:spPr>
          <a:xfrm flipV="1">
            <a:off x="3242930" y="1008884"/>
            <a:ext cx="1741807" cy="224319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C5B32EF-A6E3-F4BF-2150-4281EE6D9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603" y="878203"/>
            <a:ext cx="448635" cy="448635"/>
          </a:xfrm>
          <a:prstGeom prst="rect">
            <a:avLst/>
          </a:prstGeom>
        </p:spPr>
      </p:pic>
      <p:sp>
        <p:nvSpPr>
          <p:cNvPr id="14" name="框架 13">
            <a:extLst>
              <a:ext uri="{FF2B5EF4-FFF2-40B4-BE49-F238E27FC236}">
                <a16:creationId xmlns:a16="http://schemas.microsoft.com/office/drawing/2014/main" id="{6BEF713F-D8FF-4565-92CB-FF5A7D0C630C}"/>
              </a:ext>
            </a:extLst>
          </p:cNvPr>
          <p:cNvSpPr/>
          <p:nvPr/>
        </p:nvSpPr>
        <p:spPr>
          <a:xfrm>
            <a:off x="1539612" y="226890"/>
            <a:ext cx="1832086" cy="1727127"/>
          </a:xfrm>
          <a:prstGeom prst="frame">
            <a:avLst>
              <a:gd name="adj1" fmla="val 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B6527D83-3B91-4E41-5B9D-13CCB9AE1D34}"/>
              </a:ext>
            </a:extLst>
          </p:cNvPr>
          <p:cNvCxnSpPr>
            <a:cxnSpLocks/>
          </p:cNvCxnSpPr>
          <p:nvPr/>
        </p:nvCxnSpPr>
        <p:spPr>
          <a:xfrm flipH="1">
            <a:off x="2446920" y="1003508"/>
            <a:ext cx="2565422" cy="83438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C317295-32FA-D746-7C9B-D0096C64A2F8}"/>
              </a:ext>
            </a:extLst>
          </p:cNvPr>
          <p:cNvCxnSpPr>
            <a:cxnSpLocks/>
          </p:cNvCxnSpPr>
          <p:nvPr/>
        </p:nvCxnSpPr>
        <p:spPr>
          <a:xfrm flipH="1" flipV="1">
            <a:off x="2446920" y="1083769"/>
            <a:ext cx="2005145" cy="2334463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F9574AE4-8FFA-A576-940C-38E12FAA5532}"/>
              </a:ext>
            </a:extLst>
          </p:cNvPr>
          <p:cNvCxnSpPr>
            <a:cxnSpLocks/>
            <a:stCxn id="8" idx="6"/>
          </p:cNvCxnSpPr>
          <p:nvPr/>
        </p:nvCxnSpPr>
        <p:spPr>
          <a:xfrm flipH="1" flipV="1">
            <a:off x="2455655" y="1099920"/>
            <a:ext cx="4518169" cy="2281836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C94E469A-60CA-E7C7-8153-44B5A35F0625}"/>
              </a:ext>
            </a:extLst>
          </p:cNvPr>
          <p:cNvCxnSpPr>
            <a:cxnSpLocks/>
          </p:cNvCxnSpPr>
          <p:nvPr/>
        </p:nvCxnSpPr>
        <p:spPr>
          <a:xfrm flipH="1" flipV="1">
            <a:off x="2444975" y="1086946"/>
            <a:ext cx="774841" cy="170971"/>
          </a:xfrm>
          <a:prstGeom prst="straightConnector1">
            <a:avLst/>
          </a:prstGeom>
          <a:ln w="25400">
            <a:solidFill>
              <a:srgbClr val="7030A0"/>
            </a:solidFill>
            <a:prstDash val="solid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C8E1F5-007E-9941-FE28-F19E0CF4C9D5}"/>
                  </a:ext>
                </a:extLst>
              </p:cNvPr>
              <p:cNvSpPr txBox="1"/>
              <p:nvPr/>
            </p:nvSpPr>
            <p:spPr>
              <a:xfrm>
                <a:off x="6482111" y="3519487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C8E1F5-007E-9941-FE28-F19E0CF4C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111" y="3519487"/>
                <a:ext cx="66880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1F8B277-CBEB-4956-0FAA-E8F8E257E003}"/>
                  </a:ext>
                </a:extLst>
              </p:cNvPr>
              <p:cNvSpPr txBox="1"/>
              <p:nvPr/>
            </p:nvSpPr>
            <p:spPr>
              <a:xfrm>
                <a:off x="3960356" y="3563888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1F8B277-CBEB-4956-0FAA-E8F8E257E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356" y="3563888"/>
                <a:ext cx="66880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77C48E0-0D12-B07A-F4D2-895F67A32002}"/>
                  </a:ext>
                </a:extLst>
              </p:cNvPr>
              <p:cNvSpPr txBox="1"/>
              <p:nvPr/>
            </p:nvSpPr>
            <p:spPr>
              <a:xfrm>
                <a:off x="1732369" y="868400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77C48E0-0D12-B07A-F4D2-895F67A32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69" y="868400"/>
                <a:ext cx="66880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F8BBBF0-4961-1243-DBA8-355668BCCB10}"/>
                  </a:ext>
                </a:extLst>
              </p:cNvPr>
              <p:cNvSpPr txBox="1"/>
              <p:nvPr/>
            </p:nvSpPr>
            <p:spPr>
              <a:xfrm>
                <a:off x="5056147" y="690344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0070C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F8BBBF0-4961-1243-DBA8-355668BCC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147" y="690344"/>
                <a:ext cx="66880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C923AE4-5BAB-9F73-D62E-D47BA07F9C71}"/>
                  </a:ext>
                </a:extLst>
              </p:cNvPr>
              <p:cNvSpPr txBox="1"/>
              <p:nvPr/>
            </p:nvSpPr>
            <p:spPr>
              <a:xfrm>
                <a:off x="2837119" y="763031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C923AE4-5BAB-9F73-D62E-D47BA07F9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119" y="763031"/>
                <a:ext cx="66880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884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 descr="图示&#10;&#10;描述已自动生成">
            <a:extLst>
              <a:ext uri="{FF2B5EF4-FFF2-40B4-BE49-F238E27FC236}">
                <a16:creationId xmlns:a16="http://schemas.microsoft.com/office/drawing/2014/main" id="{1C9AC186-DCAC-F660-DD50-10D8AFC7E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807" y="513528"/>
            <a:ext cx="9460008" cy="5690981"/>
          </a:xfrm>
          <a:prstGeom prst="rect">
            <a:avLst/>
          </a:prstGeom>
        </p:spPr>
      </p:pic>
      <p:sp>
        <p:nvSpPr>
          <p:cNvPr id="9" name="框架 8">
            <a:extLst>
              <a:ext uri="{FF2B5EF4-FFF2-40B4-BE49-F238E27FC236}">
                <a16:creationId xmlns:a16="http://schemas.microsoft.com/office/drawing/2014/main" id="{CC7BE96A-8CA8-8915-AEE1-8BCB07C07F10}"/>
              </a:ext>
            </a:extLst>
          </p:cNvPr>
          <p:cNvSpPr/>
          <p:nvPr/>
        </p:nvSpPr>
        <p:spPr>
          <a:xfrm>
            <a:off x="1873738" y="1118937"/>
            <a:ext cx="2241062" cy="589547"/>
          </a:xfrm>
          <a:prstGeom prst="frame">
            <a:avLst>
              <a:gd name="adj1" fmla="val 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31" name="图片 30" descr="图示&#10;&#10;描述已自动生成">
            <a:extLst>
              <a:ext uri="{FF2B5EF4-FFF2-40B4-BE49-F238E27FC236}">
                <a16:creationId xmlns:a16="http://schemas.microsoft.com/office/drawing/2014/main" id="{F817497B-1D87-2694-65DE-CF3E652F9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56" t="10963" r="61633" b="78677"/>
          <a:stretch/>
        </p:blipFill>
        <p:spPr>
          <a:xfrm rot="5400000">
            <a:off x="2471113" y="2044438"/>
            <a:ext cx="1022685" cy="589547"/>
          </a:xfrm>
          <a:prstGeom prst="rect">
            <a:avLst/>
          </a:prstGeom>
        </p:spPr>
      </p:pic>
      <p:sp>
        <p:nvSpPr>
          <p:cNvPr id="32" name="框架 31">
            <a:extLst>
              <a:ext uri="{FF2B5EF4-FFF2-40B4-BE49-F238E27FC236}">
                <a16:creationId xmlns:a16="http://schemas.microsoft.com/office/drawing/2014/main" id="{2CF5F1E1-BC14-0FF9-3642-10FB0B15B2F2}"/>
              </a:ext>
            </a:extLst>
          </p:cNvPr>
          <p:cNvSpPr/>
          <p:nvPr/>
        </p:nvSpPr>
        <p:spPr>
          <a:xfrm>
            <a:off x="1924857" y="3300322"/>
            <a:ext cx="2138819" cy="1965467"/>
          </a:xfrm>
          <a:prstGeom prst="frame">
            <a:avLst>
              <a:gd name="adj1" fmla="val 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9D93D60-94C0-98A6-C735-8102D8CC2860}"/>
                  </a:ext>
                </a:extLst>
              </p:cNvPr>
              <p:cNvSpPr txBox="1"/>
              <p:nvPr/>
            </p:nvSpPr>
            <p:spPr>
              <a:xfrm>
                <a:off x="2365093" y="3868190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9D93D60-94C0-98A6-C735-8102D8CC2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093" y="3868190"/>
                <a:ext cx="66880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5BDA502-6689-926D-17BD-7D0519054B7A}"/>
                  </a:ext>
                </a:extLst>
              </p:cNvPr>
              <p:cNvSpPr txBox="1"/>
              <p:nvPr/>
            </p:nvSpPr>
            <p:spPr>
              <a:xfrm>
                <a:off x="1935321" y="5472106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zh-CN" alt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5BDA502-6689-926D-17BD-7D0519054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321" y="5472106"/>
                <a:ext cx="66880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内容占位符 2">
            <a:extLst>
              <a:ext uri="{FF2B5EF4-FFF2-40B4-BE49-F238E27FC236}">
                <a16:creationId xmlns:a16="http://schemas.microsoft.com/office/drawing/2014/main" id="{98AB4C62-CA4B-A297-E433-87B7DC3B2C24}"/>
              </a:ext>
            </a:extLst>
          </p:cNvPr>
          <p:cNvSpPr txBox="1">
            <a:spLocks/>
          </p:cNvSpPr>
          <p:nvPr/>
        </p:nvSpPr>
        <p:spPr>
          <a:xfrm>
            <a:off x="1482447" y="5506529"/>
            <a:ext cx="2956120" cy="717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响应点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91E8FE9-1AA9-F4D0-9759-39218A993AFD}"/>
                  </a:ext>
                </a:extLst>
              </p:cNvPr>
              <p:cNvSpPr txBox="1"/>
              <p:nvPr/>
            </p:nvSpPr>
            <p:spPr>
              <a:xfrm>
                <a:off x="1904832" y="5814820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91E8FE9-1AA9-F4D0-9759-39218A993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832" y="5814820"/>
                <a:ext cx="66880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内容占位符 2">
            <a:extLst>
              <a:ext uri="{FF2B5EF4-FFF2-40B4-BE49-F238E27FC236}">
                <a16:creationId xmlns:a16="http://schemas.microsoft.com/office/drawing/2014/main" id="{1F47187C-9768-C3ED-D2E0-4D73776F043B}"/>
              </a:ext>
            </a:extLst>
          </p:cNvPr>
          <p:cNvSpPr txBox="1">
            <a:spLocks/>
          </p:cNvSpPr>
          <p:nvPr/>
        </p:nvSpPr>
        <p:spPr>
          <a:xfrm>
            <a:off x="1453697" y="5869470"/>
            <a:ext cx="2956120" cy="717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目标点</a:t>
            </a:r>
          </a:p>
        </p:txBody>
      </p:sp>
      <p:sp>
        <p:nvSpPr>
          <p:cNvPr id="46" name="内容占位符 2">
            <a:extLst>
              <a:ext uri="{FF2B5EF4-FFF2-40B4-BE49-F238E27FC236}">
                <a16:creationId xmlns:a16="http://schemas.microsoft.com/office/drawing/2014/main" id="{35B7122C-E2A3-D400-A4DB-12F7A998E452}"/>
              </a:ext>
            </a:extLst>
          </p:cNvPr>
          <p:cNvSpPr txBox="1">
            <a:spLocks/>
          </p:cNvSpPr>
          <p:nvPr/>
        </p:nvSpPr>
        <p:spPr>
          <a:xfrm>
            <a:off x="-79317" y="1753825"/>
            <a:ext cx="2678209" cy="1208964"/>
          </a:xfrm>
          <a:prstGeom prst="rect">
            <a:avLst/>
          </a:prstGeom>
        </p:spPr>
        <p:txBody>
          <a:bodyPr vert="eaVert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转直角坐标系</a:t>
            </a:r>
          </a:p>
        </p:txBody>
      </p:sp>
      <p:sp>
        <p:nvSpPr>
          <p:cNvPr id="47" name="内容占位符 2">
            <a:extLst>
              <a:ext uri="{FF2B5EF4-FFF2-40B4-BE49-F238E27FC236}">
                <a16:creationId xmlns:a16="http://schemas.microsoft.com/office/drawing/2014/main" id="{8483EC38-46B1-7913-DF28-405025C5FEFE}"/>
              </a:ext>
            </a:extLst>
          </p:cNvPr>
          <p:cNvSpPr txBox="1">
            <a:spLocks/>
          </p:cNvSpPr>
          <p:nvPr/>
        </p:nvSpPr>
        <p:spPr>
          <a:xfrm>
            <a:off x="3417791" y="835564"/>
            <a:ext cx="2678209" cy="1136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极坐标系模型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CC94F1D-5C68-EF92-2700-248D125D2493}"/>
                  </a:ext>
                </a:extLst>
              </p:cNvPr>
              <p:cNvSpPr txBox="1"/>
              <p:nvPr/>
            </p:nvSpPr>
            <p:spPr>
              <a:xfrm>
                <a:off x="3289041" y="5519370"/>
                <a:ext cx="66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80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CC94F1D-5C68-EF92-2700-248D125D2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041" y="5519370"/>
                <a:ext cx="668801" cy="369332"/>
              </a:xfrm>
              <a:prstGeom prst="rect">
                <a:avLst/>
              </a:prstGeom>
              <a:blipFill>
                <a:blip r:embed="rId7"/>
                <a:stretch>
                  <a:fillRect l="-3774" r="-4528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01464BA-751B-D98C-26E9-F91CE06DF8DC}"/>
                  </a:ext>
                </a:extLst>
              </p:cNvPr>
              <p:cNvSpPr txBox="1"/>
              <p:nvPr/>
            </p:nvSpPr>
            <p:spPr>
              <a:xfrm>
                <a:off x="3302327" y="5860986"/>
                <a:ext cx="66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01464BA-751B-D98C-26E9-F91CE06DF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327" y="5860986"/>
                <a:ext cx="668801" cy="369332"/>
              </a:xfrm>
              <a:prstGeom prst="rect">
                <a:avLst/>
              </a:prstGeom>
              <a:blipFill>
                <a:blip r:embed="rId8"/>
                <a:stretch>
                  <a:fillRect l="-3774" r="-4339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A0BDFEE-1EBC-3502-2218-F8476DB68F97}"/>
                  </a:ext>
                </a:extLst>
              </p:cNvPr>
              <p:cNvSpPr txBox="1"/>
              <p:nvPr/>
            </p:nvSpPr>
            <p:spPr>
              <a:xfrm>
                <a:off x="3920220" y="4475691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A0BDFEE-1EBC-3502-2218-F8476DB68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220" y="4475691"/>
                <a:ext cx="66880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3F498059-19F5-B3E5-A35D-CD2AE3A4E2CD}"/>
              </a:ext>
            </a:extLst>
          </p:cNvPr>
          <p:cNvCxnSpPr>
            <a:cxnSpLocks/>
          </p:cNvCxnSpPr>
          <p:nvPr/>
        </p:nvCxnSpPr>
        <p:spPr>
          <a:xfrm>
            <a:off x="1658807" y="4292563"/>
            <a:ext cx="281554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709065F1-816D-3DEE-72D5-0E88E97F0BCE}"/>
              </a:ext>
            </a:extLst>
          </p:cNvPr>
          <p:cNvCxnSpPr>
            <a:cxnSpLocks/>
          </p:cNvCxnSpPr>
          <p:nvPr/>
        </p:nvCxnSpPr>
        <p:spPr>
          <a:xfrm flipH="1">
            <a:off x="2982454" y="2962789"/>
            <a:ext cx="1" cy="245954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EE193811-EA02-B27D-C0B5-0DC1151A07A2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2994267" y="4292563"/>
            <a:ext cx="925953" cy="383183"/>
          </a:xfrm>
          <a:prstGeom prst="straightConnector1">
            <a:avLst/>
          </a:prstGeom>
          <a:ln w="22225">
            <a:solidFill>
              <a:srgbClr val="7030A0"/>
            </a:solidFill>
            <a:prstDash val="solid"/>
            <a:headEnd type="oval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555270F-2B67-8F08-3A38-AC1B065C57E2}"/>
                  </a:ext>
                </a:extLst>
              </p:cNvPr>
              <p:cNvSpPr txBox="1"/>
              <p:nvPr/>
            </p:nvSpPr>
            <p:spPr>
              <a:xfrm>
                <a:off x="4329726" y="4067478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555270F-2B67-8F08-3A38-AC1B065C5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726" y="4067478"/>
                <a:ext cx="66880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08CC754-4432-83E3-5F75-E87B5944D1BC}"/>
                  </a:ext>
                </a:extLst>
              </p:cNvPr>
              <p:cNvSpPr txBox="1"/>
              <p:nvPr/>
            </p:nvSpPr>
            <p:spPr>
              <a:xfrm>
                <a:off x="2931757" y="2921640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08CC754-4432-83E3-5F75-E87B5944D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757" y="2921640"/>
                <a:ext cx="668801" cy="400110"/>
              </a:xfrm>
              <a:prstGeom prst="rect">
                <a:avLst/>
              </a:prstGeom>
              <a:blipFill>
                <a:blip r:embed="rId1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D6B6302C-3724-9B1B-A415-291A9EC1B39A}"/>
              </a:ext>
            </a:extLst>
          </p:cNvPr>
          <p:cNvCxnSpPr>
            <a:cxnSpLocks/>
          </p:cNvCxnSpPr>
          <p:nvPr/>
        </p:nvCxnSpPr>
        <p:spPr>
          <a:xfrm flipH="1" flipV="1">
            <a:off x="2993950" y="4285141"/>
            <a:ext cx="869264" cy="49033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oval" w="med" len="med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曲线连接符 87">
            <a:extLst>
              <a:ext uri="{FF2B5EF4-FFF2-40B4-BE49-F238E27FC236}">
                <a16:creationId xmlns:a16="http://schemas.microsoft.com/office/drawing/2014/main" id="{8F4AB787-8012-B410-33F8-60DDD3FB722B}"/>
              </a:ext>
            </a:extLst>
          </p:cNvPr>
          <p:cNvCxnSpPr>
            <a:cxnSpLocks/>
          </p:cNvCxnSpPr>
          <p:nvPr/>
        </p:nvCxnSpPr>
        <p:spPr>
          <a:xfrm>
            <a:off x="2993950" y="4291100"/>
            <a:ext cx="926270" cy="484373"/>
          </a:xfrm>
          <a:prstGeom prst="curvedConnector3">
            <a:avLst/>
          </a:prstGeom>
          <a:ln w="19050">
            <a:solidFill>
              <a:srgbClr val="0070C0"/>
            </a:solidFill>
            <a:prstDash val="sysDot"/>
            <a:headEnd type="oval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B2ACEE1-B799-D305-7D3A-1FB001107D0C}"/>
                  </a:ext>
                </a:extLst>
              </p:cNvPr>
              <p:cNvSpPr txBox="1"/>
              <p:nvPr/>
            </p:nvSpPr>
            <p:spPr>
              <a:xfrm>
                <a:off x="3323147" y="4723237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B2ACEE1-B799-D305-7D3A-1FB001107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147" y="4723237"/>
                <a:ext cx="66880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8D7BAA1D-8EDA-CB88-7B9F-865BE03F4440}"/>
                  </a:ext>
                </a:extLst>
              </p:cNvPr>
              <p:cNvSpPr txBox="1"/>
              <p:nvPr/>
            </p:nvSpPr>
            <p:spPr>
              <a:xfrm>
                <a:off x="1895290" y="6170451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8D7BAA1D-8EDA-CB88-7B9F-865BE03F4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290" y="6170451"/>
                <a:ext cx="668801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内容占位符 2">
            <a:extLst>
              <a:ext uri="{FF2B5EF4-FFF2-40B4-BE49-F238E27FC236}">
                <a16:creationId xmlns:a16="http://schemas.microsoft.com/office/drawing/2014/main" id="{A626D9C2-A2DD-59EB-B2A7-C22C5952912E}"/>
              </a:ext>
            </a:extLst>
          </p:cNvPr>
          <p:cNvSpPr txBox="1">
            <a:spLocks/>
          </p:cNvSpPr>
          <p:nvPr/>
        </p:nvSpPr>
        <p:spPr>
          <a:xfrm>
            <a:off x="1483085" y="6207003"/>
            <a:ext cx="2956120" cy="717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预测点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E66EEC0B-9144-6C38-DB48-5024B714277F}"/>
                  </a:ext>
                </a:extLst>
              </p:cNvPr>
              <p:cNvSpPr txBox="1"/>
              <p:nvPr/>
            </p:nvSpPr>
            <p:spPr>
              <a:xfrm>
                <a:off x="3312639" y="6202016"/>
                <a:ext cx="66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E66EEC0B-9144-6C38-DB48-5024B7142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639" y="6202016"/>
                <a:ext cx="668801" cy="369332"/>
              </a:xfrm>
              <a:prstGeom prst="rect">
                <a:avLst/>
              </a:prstGeom>
              <a:blipFill>
                <a:blip r:embed="rId14"/>
                <a:stretch>
                  <a:fillRect l="-1852" r="-4259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571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12C7D4E-47C7-D3BB-869C-D9007BF33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791" y="3341720"/>
            <a:ext cx="491709" cy="4917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EF2A815-8EDB-165B-3FA5-76C2012BE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759" y="3341720"/>
            <a:ext cx="491709" cy="4917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CAF99A8-3E28-A6A2-AE85-217E44C8C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509" y="870191"/>
            <a:ext cx="448635" cy="448635"/>
          </a:xfrm>
          <a:prstGeom prst="rect">
            <a:avLst/>
          </a:prstGeom>
        </p:spPr>
      </p:pic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7831BC2-E56F-BFF7-9467-B0A2383668A4}"/>
              </a:ext>
            </a:extLst>
          </p:cNvPr>
          <p:cNvCxnSpPr>
            <a:cxnSpLocks/>
          </p:cNvCxnSpPr>
          <p:nvPr/>
        </p:nvCxnSpPr>
        <p:spPr>
          <a:xfrm>
            <a:off x="4236229" y="3609110"/>
            <a:ext cx="2615184" cy="0"/>
          </a:xfrm>
          <a:prstGeom prst="straightConnector1">
            <a:avLst/>
          </a:prstGeom>
          <a:ln w="3175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CC0AC6B7-5717-9877-A0CC-969E8D3EE1E8}"/>
              </a:ext>
            </a:extLst>
          </p:cNvPr>
          <p:cNvCxnSpPr>
            <a:cxnSpLocks/>
          </p:cNvCxnSpPr>
          <p:nvPr/>
        </p:nvCxnSpPr>
        <p:spPr>
          <a:xfrm flipV="1">
            <a:off x="4236229" y="1145927"/>
            <a:ext cx="1781597" cy="246318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oval"/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992E3249-28FB-C29D-8A5E-B4A76A2FA18A}"/>
              </a:ext>
            </a:extLst>
          </p:cNvPr>
          <p:cNvSpPr/>
          <p:nvPr/>
        </p:nvSpPr>
        <p:spPr>
          <a:xfrm>
            <a:off x="1767351" y="1094509"/>
            <a:ext cx="4986526" cy="49347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07B7CB8-0D9D-4FF0-70DC-605E5A3EB2EA}"/>
              </a:ext>
            </a:extLst>
          </p:cNvPr>
          <p:cNvCxnSpPr>
            <a:cxnSpLocks/>
          </p:cNvCxnSpPr>
          <p:nvPr/>
        </p:nvCxnSpPr>
        <p:spPr>
          <a:xfrm>
            <a:off x="6017826" y="1094508"/>
            <a:ext cx="736051" cy="251460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2C47755B-D44B-4C90-2562-C45149190F05}"/>
              </a:ext>
            </a:extLst>
          </p:cNvPr>
          <p:cNvSpPr/>
          <p:nvPr/>
        </p:nvSpPr>
        <p:spPr>
          <a:xfrm>
            <a:off x="3861919" y="1013717"/>
            <a:ext cx="3306446" cy="3078829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5C0A43-034C-EF70-50BE-449C67E50B85}"/>
                  </a:ext>
                </a:extLst>
              </p:cNvPr>
              <p:cNvSpPr txBox="1"/>
              <p:nvPr/>
            </p:nvSpPr>
            <p:spPr>
              <a:xfrm>
                <a:off x="3600271" y="3773228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5C0A43-034C-EF70-50BE-449C67E50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271" y="3773228"/>
                <a:ext cx="66880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58D4161-59F0-274C-5ADE-98A5F587C54F}"/>
                  </a:ext>
                </a:extLst>
              </p:cNvPr>
              <p:cNvSpPr txBox="1"/>
              <p:nvPr/>
            </p:nvSpPr>
            <p:spPr>
              <a:xfrm>
                <a:off x="6714099" y="3804595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58D4161-59F0-274C-5ADE-98A5F587C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099" y="3804595"/>
                <a:ext cx="66880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9D613A9-B1EA-8692-381B-193333969A3D}"/>
                  </a:ext>
                </a:extLst>
              </p:cNvPr>
              <p:cNvSpPr txBox="1"/>
              <p:nvPr/>
            </p:nvSpPr>
            <p:spPr>
              <a:xfrm>
                <a:off x="6065187" y="718662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9D613A9-B1EA-8692-381B-193333969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187" y="718662"/>
                <a:ext cx="66880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E438F2C-752B-51EE-D84D-9ECE14891E47}"/>
                  </a:ext>
                </a:extLst>
              </p:cNvPr>
              <p:cNvSpPr txBox="1"/>
              <p:nvPr/>
            </p:nvSpPr>
            <p:spPr>
              <a:xfrm>
                <a:off x="5663536" y="1318138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8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E438F2C-752B-51EE-D84D-9ECE14891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536" y="1318138"/>
                <a:ext cx="66880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118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4453FC-FD3A-8C4B-59CE-4C7AB5421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95" y="0"/>
            <a:ext cx="5817005" cy="3273159"/>
          </a:xfrm>
          <a:prstGeom prst="rect">
            <a:avLst/>
          </a:prstGeom>
        </p:spPr>
      </p:pic>
      <p:pic>
        <p:nvPicPr>
          <p:cNvPr id="6" name="图片 5" descr="图表, 雷达图&#10;&#10;描述已自动生成">
            <a:extLst>
              <a:ext uri="{FF2B5EF4-FFF2-40B4-BE49-F238E27FC236}">
                <a16:creationId xmlns:a16="http://schemas.microsoft.com/office/drawing/2014/main" id="{8643A564-929D-3B27-53F0-C9E798931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728" y="-1"/>
            <a:ext cx="5841149" cy="3273159"/>
          </a:xfrm>
          <a:prstGeom prst="rect">
            <a:avLst/>
          </a:prstGeom>
        </p:spPr>
      </p:pic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247A976A-ED94-39B7-8B7B-92FB32412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67942"/>
            <a:ext cx="6205728" cy="3453187"/>
          </a:xfrm>
          <a:prstGeom prst="rect">
            <a:avLst/>
          </a:prstGeom>
        </p:spPr>
      </p:pic>
      <p:pic>
        <p:nvPicPr>
          <p:cNvPr id="10" name="图片 9" descr="图表&#10;&#10;描述已自动生成">
            <a:extLst>
              <a:ext uri="{FF2B5EF4-FFF2-40B4-BE49-F238E27FC236}">
                <a16:creationId xmlns:a16="http://schemas.microsoft.com/office/drawing/2014/main" id="{20A533E4-9F95-370C-09AF-3965AA81CF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6272" y="3367941"/>
            <a:ext cx="6205728" cy="343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5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7C6DCF73-9D56-CBA8-5134-BBAEEEF74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609" y="3276189"/>
            <a:ext cx="491709" cy="491709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2CBAD6F-8043-CAFE-A638-19C930A0E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530" y="3223068"/>
            <a:ext cx="491709" cy="49170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BBC1BED1-EB3A-D7E1-AA63-375D2A50D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541" y="1504747"/>
            <a:ext cx="491709" cy="49170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7734205-87CF-973F-7E83-724ADC913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1" y="1169638"/>
            <a:ext cx="448635" cy="448635"/>
          </a:xfrm>
          <a:prstGeom prst="rect">
            <a:avLst/>
          </a:prstGeom>
        </p:spPr>
      </p:pic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D8CD9C42-A8F1-5D6D-D159-38D361990ABE}"/>
              </a:ext>
            </a:extLst>
          </p:cNvPr>
          <p:cNvCxnSpPr>
            <a:cxnSpLocks/>
          </p:cNvCxnSpPr>
          <p:nvPr/>
        </p:nvCxnSpPr>
        <p:spPr>
          <a:xfrm flipV="1">
            <a:off x="2700133" y="1799045"/>
            <a:ext cx="1863181" cy="1677199"/>
          </a:xfrm>
          <a:prstGeom prst="straightConnector1">
            <a:avLst/>
          </a:prstGeom>
          <a:ln w="38100">
            <a:prstDash val="sysDot"/>
            <a:headEnd type="oval"/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9955B91B-48FD-677F-4AFE-8BFBDFA27475}"/>
              </a:ext>
            </a:extLst>
          </p:cNvPr>
          <p:cNvSpPr/>
          <p:nvPr/>
        </p:nvSpPr>
        <p:spPr>
          <a:xfrm>
            <a:off x="231255" y="961643"/>
            <a:ext cx="4986526" cy="49347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83CD9CD-D016-9673-25AB-CC05C0BE4D8B}"/>
              </a:ext>
            </a:extLst>
          </p:cNvPr>
          <p:cNvCxnSpPr>
            <a:cxnSpLocks/>
            <a:stCxn id="35" idx="7"/>
          </p:cNvCxnSpPr>
          <p:nvPr/>
        </p:nvCxnSpPr>
        <p:spPr>
          <a:xfrm>
            <a:off x="4487521" y="1684315"/>
            <a:ext cx="730260" cy="1791929"/>
          </a:xfrm>
          <a:prstGeom prst="straightConnector1">
            <a:avLst/>
          </a:prstGeom>
          <a:ln w="25400"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232DFF0-657B-5A03-FB95-55352CD9BCBB}"/>
              </a:ext>
            </a:extLst>
          </p:cNvPr>
          <p:cNvCxnSpPr>
            <a:cxnSpLocks/>
          </p:cNvCxnSpPr>
          <p:nvPr/>
        </p:nvCxnSpPr>
        <p:spPr>
          <a:xfrm flipH="1" flipV="1">
            <a:off x="401678" y="1366437"/>
            <a:ext cx="2310030" cy="2109806"/>
          </a:xfrm>
          <a:prstGeom prst="straightConnector1">
            <a:avLst/>
          </a:prstGeom>
          <a:ln w="31750">
            <a:solidFill>
              <a:srgbClr val="FF0000"/>
            </a:solidFill>
            <a:prstDash val="sysDot"/>
            <a:headEnd type="none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D57831A6-C1AB-32B5-9FE3-F2B1FD7E1D85}"/>
              </a:ext>
            </a:extLst>
          </p:cNvPr>
          <p:cNvCxnSpPr>
            <a:cxnSpLocks/>
          </p:cNvCxnSpPr>
          <p:nvPr/>
        </p:nvCxnSpPr>
        <p:spPr>
          <a:xfrm>
            <a:off x="401678" y="1384222"/>
            <a:ext cx="4119638" cy="370017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EF9C7A1-DB8B-6D05-E109-FD3A15DCBAA5}"/>
                  </a:ext>
                </a:extLst>
              </p:cNvPr>
              <p:cNvSpPr txBox="1"/>
              <p:nvPr/>
            </p:nvSpPr>
            <p:spPr>
              <a:xfrm>
                <a:off x="3543490" y="2180169"/>
                <a:ext cx="575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EF9C7A1-DB8B-6D05-E109-FD3A15DCB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490" y="2180169"/>
                <a:ext cx="575445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B253ED73-8EE6-4E4F-1257-482F85A5FE80}"/>
              </a:ext>
            </a:extLst>
          </p:cNvPr>
          <p:cNvCxnSpPr>
            <a:cxnSpLocks/>
          </p:cNvCxnSpPr>
          <p:nvPr/>
        </p:nvCxnSpPr>
        <p:spPr>
          <a:xfrm>
            <a:off x="2716608" y="3476243"/>
            <a:ext cx="3126577" cy="0"/>
          </a:xfrm>
          <a:prstGeom prst="straightConnector1">
            <a:avLst/>
          </a:prstGeom>
          <a:ln w="4445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AD589E5-A91D-0660-53F9-2ADD770F73AA}"/>
              </a:ext>
            </a:extLst>
          </p:cNvPr>
          <p:cNvCxnSpPr>
            <a:cxnSpLocks/>
          </p:cNvCxnSpPr>
          <p:nvPr/>
        </p:nvCxnSpPr>
        <p:spPr>
          <a:xfrm>
            <a:off x="401678" y="1370193"/>
            <a:ext cx="4798632" cy="2106050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oval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EB73644-B159-44A5-521B-9E9C978962C9}"/>
                  </a:ext>
                </a:extLst>
              </p:cNvPr>
              <p:cNvSpPr txBox="1"/>
              <p:nvPr/>
            </p:nvSpPr>
            <p:spPr>
              <a:xfrm>
                <a:off x="2113986" y="3656426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EB73644-B159-44A5-521B-9E9C97896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986" y="3656426"/>
                <a:ext cx="66880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E9BC143-F05D-4060-1312-5C09AF918064}"/>
                  </a:ext>
                </a:extLst>
              </p:cNvPr>
              <p:cNvSpPr txBox="1"/>
              <p:nvPr/>
            </p:nvSpPr>
            <p:spPr>
              <a:xfrm>
                <a:off x="5174384" y="3606624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E9BC143-F05D-4060-1312-5C09AF918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384" y="3606624"/>
                <a:ext cx="66880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2AA16C2-C1BA-A3E9-E8DA-66F155763985}"/>
                  </a:ext>
                </a:extLst>
              </p:cNvPr>
              <p:cNvSpPr txBox="1"/>
              <p:nvPr/>
            </p:nvSpPr>
            <p:spPr>
              <a:xfrm>
                <a:off x="134728" y="782191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C2AA16C2-C1BA-A3E9-E8DA-66F155763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28" y="782191"/>
                <a:ext cx="66880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D15F1355-3B2C-A18C-EB23-F6810EED172E}"/>
                  </a:ext>
                </a:extLst>
              </p:cNvPr>
              <p:cNvSpPr txBox="1"/>
              <p:nvPr/>
            </p:nvSpPr>
            <p:spPr>
              <a:xfrm>
                <a:off x="4153120" y="1936131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D15F1355-3B2C-A18C-EB23-F6810EED1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120" y="1936131"/>
                <a:ext cx="668801" cy="400110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CE25895-A99A-AE39-7EFC-3B641D35F399}"/>
                  </a:ext>
                </a:extLst>
              </p:cNvPr>
              <p:cNvSpPr txBox="1"/>
              <p:nvPr/>
            </p:nvSpPr>
            <p:spPr>
              <a:xfrm>
                <a:off x="3592931" y="3487830"/>
                <a:ext cx="575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CE25895-A99A-AE39-7EFC-3B641D35F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31" y="3487830"/>
                <a:ext cx="575445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A0CC67F-9BBB-63ED-BB12-CBD626B8A47B}"/>
                  </a:ext>
                </a:extLst>
              </p:cNvPr>
              <p:cNvSpPr txBox="1"/>
              <p:nvPr/>
            </p:nvSpPr>
            <p:spPr>
              <a:xfrm>
                <a:off x="4478237" y="2422410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A0CC67F-9BBB-63ED-BB12-CBD626B8A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237" y="2422410"/>
                <a:ext cx="66880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6A446C4-9E62-F23E-15CF-5C877309130D}"/>
                  </a:ext>
                </a:extLst>
              </p:cNvPr>
              <p:cNvSpPr txBox="1"/>
              <p:nvPr/>
            </p:nvSpPr>
            <p:spPr>
              <a:xfrm>
                <a:off x="4521316" y="3076134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46A446C4-9E62-F23E-15CF-5C8773091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16" y="3076134"/>
                <a:ext cx="668801" cy="400110"/>
              </a:xfrm>
              <a:prstGeom prst="rect">
                <a:avLst/>
              </a:prstGeom>
              <a:blipFill>
                <a:blip r:embed="rId11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055838B-19AD-8C07-658E-9BB6191057FE}"/>
                  </a:ext>
                </a:extLst>
              </p:cNvPr>
              <p:cNvSpPr txBox="1"/>
              <p:nvPr/>
            </p:nvSpPr>
            <p:spPr>
              <a:xfrm>
                <a:off x="796993" y="1657902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055838B-19AD-8C07-658E-9BB619105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3" y="1657902"/>
                <a:ext cx="668801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AE265B7A-7EA5-F89E-C888-89C9099EAFAD}"/>
                  </a:ext>
                </a:extLst>
              </p:cNvPr>
              <p:cNvSpPr txBox="1"/>
              <p:nvPr/>
            </p:nvSpPr>
            <p:spPr>
              <a:xfrm>
                <a:off x="1035333" y="1399953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AE265B7A-7EA5-F89E-C888-89C9099EA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33" y="1399953"/>
                <a:ext cx="668801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19FB869-E2C6-AAC0-9934-F88D79352881}"/>
                  </a:ext>
                </a:extLst>
              </p:cNvPr>
              <p:cNvSpPr txBox="1"/>
              <p:nvPr/>
            </p:nvSpPr>
            <p:spPr>
              <a:xfrm>
                <a:off x="2663270" y="2826525"/>
                <a:ext cx="6688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kumimoji="1" lang="zh-CN" altLang="en-US" sz="32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B19FB869-E2C6-AAC0-9934-F88D79352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270" y="2826525"/>
                <a:ext cx="668801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1B8D986-0E9A-C2F0-28CE-869A873ED241}"/>
                  </a:ext>
                </a:extLst>
              </p:cNvPr>
              <p:cNvSpPr txBox="1"/>
              <p:nvPr/>
            </p:nvSpPr>
            <p:spPr>
              <a:xfrm>
                <a:off x="4317581" y="1101859"/>
                <a:ext cx="5933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1B8D986-0E9A-C2F0-28CE-869A873ED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581" y="1101859"/>
                <a:ext cx="593361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2141921-D3A5-0140-236F-B4BDB900DEC2}"/>
                  </a:ext>
                </a:extLst>
              </p:cNvPr>
              <p:cNvSpPr txBox="1"/>
              <p:nvPr/>
            </p:nvSpPr>
            <p:spPr>
              <a:xfrm>
                <a:off x="1268468" y="2376034"/>
                <a:ext cx="5754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2141921-D3A5-0140-236F-B4BDB900D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468" y="2376034"/>
                <a:ext cx="575445" cy="523220"/>
              </a:xfrm>
              <a:prstGeom prst="rect">
                <a:avLst/>
              </a:prstGeom>
              <a:blipFill>
                <a:blip r:embed="rId1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F07CAE3-531F-D72F-71B5-28CE83151CF5}"/>
                  </a:ext>
                </a:extLst>
              </p:cNvPr>
              <p:cNvSpPr txBox="1"/>
              <p:nvPr/>
            </p:nvSpPr>
            <p:spPr>
              <a:xfrm>
                <a:off x="1335022" y="1629277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F07CAE3-531F-D72F-71B5-28CE83151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22" y="1629277"/>
                <a:ext cx="668801" cy="461665"/>
              </a:xfrm>
              <a:prstGeom prst="rect">
                <a:avLst/>
              </a:prstGeom>
              <a:blipFill>
                <a:blip r:embed="rId1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内容占位符 2">
            <a:extLst>
              <a:ext uri="{FF2B5EF4-FFF2-40B4-BE49-F238E27FC236}">
                <a16:creationId xmlns:a16="http://schemas.microsoft.com/office/drawing/2014/main" id="{AF226067-2925-CF95-AF46-5A1B60A4652A}"/>
              </a:ext>
            </a:extLst>
          </p:cNvPr>
          <p:cNvSpPr txBox="1">
            <a:spLocks/>
          </p:cNvSpPr>
          <p:nvPr/>
        </p:nvSpPr>
        <p:spPr>
          <a:xfrm>
            <a:off x="1233648" y="6233270"/>
            <a:ext cx="2956120" cy="717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(1)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位置状态一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3187F44C-FFFA-DC80-9791-AB0C4ED513B5}"/>
              </a:ext>
            </a:extLst>
          </p:cNvPr>
          <p:cNvSpPr/>
          <p:nvPr/>
        </p:nvSpPr>
        <p:spPr>
          <a:xfrm>
            <a:off x="6170141" y="976184"/>
            <a:ext cx="4986526" cy="49347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A66E72D7-4B55-B564-2016-524395439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770" y="3276189"/>
            <a:ext cx="491709" cy="491709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8F7EC882-BF0F-9C4C-59C2-58111B01F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691" y="3223068"/>
            <a:ext cx="491709" cy="491709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0E2E74B3-BEB7-D60E-3395-D9EA7D814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702" y="1504747"/>
            <a:ext cx="491709" cy="491709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D2EAA7CA-04F4-A728-EE25-63914861F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8691" y="5438692"/>
            <a:ext cx="448635" cy="448635"/>
          </a:xfrm>
          <a:prstGeom prst="rect">
            <a:avLst/>
          </a:prstGeom>
        </p:spPr>
      </p:pic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0158969C-E0DA-64A0-09A1-02B215782EF0}"/>
              </a:ext>
            </a:extLst>
          </p:cNvPr>
          <p:cNvCxnSpPr>
            <a:cxnSpLocks/>
          </p:cNvCxnSpPr>
          <p:nvPr/>
        </p:nvCxnSpPr>
        <p:spPr>
          <a:xfrm flipV="1">
            <a:off x="8660294" y="1799045"/>
            <a:ext cx="1863181" cy="1677199"/>
          </a:xfrm>
          <a:prstGeom prst="straightConnector1">
            <a:avLst/>
          </a:prstGeom>
          <a:ln w="38100">
            <a:prstDash val="sysDot"/>
            <a:headEnd type="oval"/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DE8B807-16E5-9C40-1759-890B887CB415}"/>
              </a:ext>
            </a:extLst>
          </p:cNvPr>
          <p:cNvCxnSpPr>
            <a:cxnSpLocks/>
          </p:cNvCxnSpPr>
          <p:nvPr/>
        </p:nvCxnSpPr>
        <p:spPr>
          <a:xfrm>
            <a:off x="10447682" y="1684315"/>
            <a:ext cx="730260" cy="1791929"/>
          </a:xfrm>
          <a:prstGeom prst="straightConnector1">
            <a:avLst/>
          </a:prstGeom>
          <a:ln w="25400"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5E8A007-EA9E-D8C1-8791-374F4031D733}"/>
              </a:ext>
            </a:extLst>
          </p:cNvPr>
          <p:cNvCxnSpPr>
            <a:cxnSpLocks/>
          </p:cNvCxnSpPr>
          <p:nvPr/>
        </p:nvCxnSpPr>
        <p:spPr>
          <a:xfrm>
            <a:off x="8671869" y="3476243"/>
            <a:ext cx="2469125" cy="2186766"/>
          </a:xfrm>
          <a:prstGeom prst="straightConnector1">
            <a:avLst/>
          </a:prstGeom>
          <a:ln w="31750">
            <a:solidFill>
              <a:srgbClr val="FF0000"/>
            </a:solidFill>
            <a:prstDash val="sysDot"/>
            <a:headEnd type="none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84FE378A-17BA-5F98-9DD0-A28155EA13D1}"/>
              </a:ext>
            </a:extLst>
          </p:cNvPr>
          <p:cNvCxnSpPr>
            <a:cxnSpLocks/>
          </p:cNvCxnSpPr>
          <p:nvPr/>
        </p:nvCxnSpPr>
        <p:spPr>
          <a:xfrm flipH="1" flipV="1">
            <a:off x="10481477" y="1754239"/>
            <a:ext cx="625722" cy="3887000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0264CBE-CC28-AF10-8E8F-FC973577BCD7}"/>
                  </a:ext>
                </a:extLst>
              </p:cNvPr>
              <p:cNvSpPr txBox="1"/>
              <p:nvPr/>
            </p:nvSpPr>
            <p:spPr>
              <a:xfrm>
                <a:off x="9503651" y="2180169"/>
                <a:ext cx="575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0264CBE-CC28-AF10-8E8F-FC973577B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651" y="2180169"/>
                <a:ext cx="575445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5C23E09D-9422-9B0C-C230-FED418328D1D}"/>
              </a:ext>
            </a:extLst>
          </p:cNvPr>
          <p:cNvCxnSpPr>
            <a:cxnSpLocks/>
          </p:cNvCxnSpPr>
          <p:nvPr/>
        </p:nvCxnSpPr>
        <p:spPr>
          <a:xfrm>
            <a:off x="8676769" y="3476243"/>
            <a:ext cx="3126577" cy="0"/>
          </a:xfrm>
          <a:prstGeom prst="straightConnector1">
            <a:avLst/>
          </a:prstGeom>
          <a:ln w="4445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B9E5A091-0D83-E44A-333B-3724981491A3}"/>
              </a:ext>
            </a:extLst>
          </p:cNvPr>
          <p:cNvCxnSpPr>
            <a:cxnSpLocks/>
          </p:cNvCxnSpPr>
          <p:nvPr/>
        </p:nvCxnSpPr>
        <p:spPr>
          <a:xfrm flipV="1">
            <a:off x="11134545" y="3476243"/>
            <a:ext cx="25926" cy="2186766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oval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D2E558-991C-4C48-7852-00362ABDFF65}"/>
                  </a:ext>
                </a:extLst>
              </p:cNvPr>
              <p:cNvSpPr txBox="1"/>
              <p:nvPr/>
            </p:nvSpPr>
            <p:spPr>
              <a:xfrm>
                <a:off x="8074147" y="3656426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D2E558-991C-4C48-7852-00362ABDF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147" y="3656426"/>
                <a:ext cx="668801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3F9CBF9-1679-1C4B-9167-D3FE3004E017}"/>
                  </a:ext>
                </a:extLst>
              </p:cNvPr>
              <p:cNvSpPr txBox="1"/>
              <p:nvPr/>
            </p:nvSpPr>
            <p:spPr>
              <a:xfrm>
                <a:off x="11134545" y="3606624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93F9CBF9-1679-1C4B-9167-D3FE3004E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545" y="3606624"/>
                <a:ext cx="668801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C071D87A-A38E-2B29-E74C-780BCC5E8142}"/>
                  </a:ext>
                </a:extLst>
              </p:cNvPr>
              <p:cNvSpPr txBox="1"/>
              <p:nvPr/>
            </p:nvSpPr>
            <p:spPr>
              <a:xfrm>
                <a:off x="11190462" y="5499002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C071D87A-A38E-2B29-E74C-780BCC5E8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462" y="5499002"/>
                <a:ext cx="66880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AC30050-D693-BE8D-CF0E-7AE8B6EA33E2}"/>
                  </a:ext>
                </a:extLst>
              </p:cNvPr>
              <p:cNvSpPr txBox="1"/>
              <p:nvPr/>
            </p:nvSpPr>
            <p:spPr>
              <a:xfrm>
                <a:off x="10113281" y="1936131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AC30050-D693-BE8D-CF0E-7AE8B6EA3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281" y="1936131"/>
                <a:ext cx="668801" cy="400110"/>
              </a:xfrm>
              <a:prstGeom prst="rect">
                <a:avLst/>
              </a:prstGeom>
              <a:blipFill>
                <a:blip r:embed="rId2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F44E766-A7AD-2699-4B2B-ECDB3A83D5C7}"/>
                  </a:ext>
                </a:extLst>
              </p:cNvPr>
              <p:cNvSpPr txBox="1"/>
              <p:nvPr/>
            </p:nvSpPr>
            <p:spPr>
              <a:xfrm>
                <a:off x="9553092" y="3487830"/>
                <a:ext cx="575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9F44E766-A7AD-2699-4B2B-ECDB3A83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3092" y="3487830"/>
                <a:ext cx="575445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17B5C894-5D2A-22D2-F484-E7748BA1CFC4}"/>
                  </a:ext>
                </a:extLst>
              </p:cNvPr>
              <p:cNvSpPr txBox="1"/>
              <p:nvPr/>
            </p:nvSpPr>
            <p:spPr>
              <a:xfrm>
                <a:off x="10438398" y="2422410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17B5C894-5D2A-22D2-F484-E7748BA1C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398" y="2422410"/>
                <a:ext cx="668801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66CC4E2-E906-9A7B-D07D-729AD0EE0A89}"/>
                  </a:ext>
                </a:extLst>
              </p:cNvPr>
              <p:cNvSpPr txBox="1"/>
              <p:nvPr/>
            </p:nvSpPr>
            <p:spPr>
              <a:xfrm>
                <a:off x="10481477" y="3076134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66CC4E2-E906-9A7B-D07D-729AD0EE0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477" y="3076134"/>
                <a:ext cx="668801" cy="400110"/>
              </a:xfrm>
              <a:prstGeom prst="rect">
                <a:avLst/>
              </a:prstGeom>
              <a:blipFill>
                <a:blip r:embed="rId2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52F257AD-1C3B-6B96-84F6-0ED7F99F191B}"/>
                  </a:ext>
                </a:extLst>
              </p:cNvPr>
              <p:cNvSpPr txBox="1"/>
              <p:nvPr/>
            </p:nvSpPr>
            <p:spPr>
              <a:xfrm>
                <a:off x="10574422" y="4346494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52F257AD-1C3B-6B96-84F6-0ED7F99F1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422" y="4346494"/>
                <a:ext cx="668801" cy="461665"/>
              </a:xfrm>
              <a:prstGeom prst="rect">
                <a:avLst/>
              </a:prstGeom>
              <a:blipFill>
                <a:blip r:embed="rId2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C500C672-E546-2537-D776-E4DF466FE5FF}"/>
                  </a:ext>
                </a:extLst>
              </p:cNvPr>
              <p:cNvSpPr txBox="1"/>
              <p:nvPr/>
            </p:nvSpPr>
            <p:spPr>
              <a:xfrm>
                <a:off x="7702038" y="3048624"/>
                <a:ext cx="6688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kumimoji="1" lang="zh-CN" altLang="en-US" sz="36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C500C672-E546-2537-D776-E4DF466FE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38" y="3048624"/>
                <a:ext cx="668801" cy="64633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D07C97A-45EA-58B1-A2B7-D3ACDEA56FBC}"/>
                  </a:ext>
                </a:extLst>
              </p:cNvPr>
              <p:cNvSpPr txBox="1"/>
              <p:nvPr/>
            </p:nvSpPr>
            <p:spPr>
              <a:xfrm>
                <a:off x="10277742" y="1101859"/>
                <a:ext cx="5933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D07C97A-45EA-58B1-A2B7-D3ACDEA56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7742" y="1101859"/>
                <a:ext cx="593361" cy="4001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7174CAD-C1E0-4B24-A5DB-5436BF914404}"/>
                  </a:ext>
                </a:extLst>
              </p:cNvPr>
              <p:cNvSpPr txBox="1"/>
              <p:nvPr/>
            </p:nvSpPr>
            <p:spPr>
              <a:xfrm>
                <a:off x="9441911" y="4247634"/>
                <a:ext cx="5754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7174CAD-C1E0-4B24-A5DB-5436BF914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911" y="4247634"/>
                <a:ext cx="575445" cy="523220"/>
              </a:xfrm>
              <a:prstGeom prst="rect">
                <a:avLst/>
              </a:prstGeom>
              <a:blipFill>
                <a:blip r:embed="rId28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C248893-8C68-A1DE-9C43-96A36077FBCA}"/>
                  </a:ext>
                </a:extLst>
              </p:cNvPr>
              <p:cNvSpPr txBox="1"/>
              <p:nvPr/>
            </p:nvSpPr>
            <p:spPr>
              <a:xfrm>
                <a:off x="10505988" y="4977458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C248893-8C68-A1DE-9C43-96A36077F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988" y="4977458"/>
                <a:ext cx="668801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BE124AE-904A-5373-7BA0-91413CE57158}"/>
                  </a:ext>
                </a:extLst>
              </p:cNvPr>
              <p:cNvSpPr txBox="1"/>
              <p:nvPr/>
            </p:nvSpPr>
            <p:spPr>
              <a:xfrm>
                <a:off x="10853567" y="4860066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BE124AE-904A-5373-7BA0-91413CE57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3567" y="4860066"/>
                <a:ext cx="668801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内容占位符 2">
            <a:extLst>
              <a:ext uri="{FF2B5EF4-FFF2-40B4-BE49-F238E27FC236}">
                <a16:creationId xmlns:a16="http://schemas.microsoft.com/office/drawing/2014/main" id="{F9866653-9662-8C98-0B6F-2132853BEABB}"/>
              </a:ext>
            </a:extLst>
          </p:cNvPr>
          <p:cNvSpPr txBox="1">
            <a:spLocks/>
          </p:cNvSpPr>
          <p:nvPr/>
        </p:nvSpPr>
        <p:spPr>
          <a:xfrm>
            <a:off x="7122976" y="6233270"/>
            <a:ext cx="2956120" cy="717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(2)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位置状态二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2278D678-EFFF-4176-609C-4BD9A6CDB15A}"/>
                  </a:ext>
                </a:extLst>
              </p:cNvPr>
              <p:cNvSpPr txBox="1"/>
              <p:nvPr/>
            </p:nvSpPr>
            <p:spPr>
              <a:xfrm>
                <a:off x="8730072" y="3466675"/>
                <a:ext cx="9370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>
                        <a:rPr kumimoji="1"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kumimoji="1"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chemeClr val="tx1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2278D678-EFFF-4176-609C-4BD9A6CDB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072" y="3466675"/>
                <a:ext cx="937083" cy="307777"/>
              </a:xfrm>
              <a:prstGeom prst="rect">
                <a:avLst/>
              </a:prstGeom>
              <a:blipFill>
                <a:blip r:embed="rId3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F748EBD0-C639-4C7A-E82D-65E39C34486C}"/>
                  </a:ext>
                </a:extLst>
              </p:cNvPr>
              <p:cNvSpPr txBox="1"/>
              <p:nvPr/>
            </p:nvSpPr>
            <p:spPr>
              <a:xfrm>
                <a:off x="2747660" y="3183122"/>
                <a:ext cx="66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F748EBD0-C639-4C7A-E82D-65E39C344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660" y="3183122"/>
                <a:ext cx="668801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DAE4236-E923-5436-D8E3-0E9BF22901A9}"/>
                  </a:ext>
                </a:extLst>
              </p:cNvPr>
              <p:cNvSpPr txBox="1"/>
              <p:nvPr/>
            </p:nvSpPr>
            <p:spPr>
              <a:xfrm>
                <a:off x="8757309" y="3128423"/>
                <a:ext cx="66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DAE4236-E923-5436-D8E3-0E9BF2290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309" y="3128423"/>
                <a:ext cx="668801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22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EF8E6EE-3DE6-A301-BB3A-499D1FA3A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680" y="3208854"/>
            <a:ext cx="491709" cy="4917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E7D235F-29B9-6D9F-A8DD-9109936F8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83" y="3208854"/>
            <a:ext cx="491709" cy="4917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4155DB9-5AE0-C081-10F7-058509B39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542" y="1011360"/>
            <a:ext cx="448635" cy="448635"/>
          </a:xfrm>
          <a:prstGeom prst="rect">
            <a:avLst/>
          </a:prstGeom>
        </p:spPr>
      </p:pic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1C4D4485-AB0A-612D-600D-028C0F3A1061}"/>
              </a:ext>
            </a:extLst>
          </p:cNvPr>
          <p:cNvCxnSpPr>
            <a:cxnSpLocks/>
          </p:cNvCxnSpPr>
          <p:nvPr/>
        </p:nvCxnSpPr>
        <p:spPr>
          <a:xfrm>
            <a:off x="3041153" y="3476244"/>
            <a:ext cx="3309965" cy="0"/>
          </a:xfrm>
          <a:prstGeom prst="straightConnector1">
            <a:avLst/>
          </a:prstGeom>
          <a:ln w="4445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6F78ED3-0472-2751-FB59-59AF8589392B}"/>
              </a:ext>
            </a:extLst>
          </p:cNvPr>
          <p:cNvCxnSpPr>
            <a:cxnSpLocks/>
          </p:cNvCxnSpPr>
          <p:nvPr/>
        </p:nvCxnSpPr>
        <p:spPr>
          <a:xfrm flipV="1">
            <a:off x="3041153" y="1235675"/>
            <a:ext cx="2303527" cy="2240569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oval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4F7E5648-8419-9203-AE2D-B7F8FF9AF0C0}"/>
              </a:ext>
            </a:extLst>
          </p:cNvPr>
          <p:cNvSpPr/>
          <p:nvPr/>
        </p:nvSpPr>
        <p:spPr>
          <a:xfrm>
            <a:off x="572275" y="961643"/>
            <a:ext cx="4986526" cy="49347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BD8413-CE4B-49A3-78ED-0AD9685A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84" y="1011360"/>
            <a:ext cx="491709" cy="491709"/>
          </a:xfrm>
          <a:prstGeom prst="rect">
            <a:avLst/>
          </a:prstGeom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D4CA788-F551-87C7-7CD0-E9ADFA3EE2C9}"/>
              </a:ext>
            </a:extLst>
          </p:cNvPr>
          <p:cNvCxnSpPr>
            <a:cxnSpLocks/>
          </p:cNvCxnSpPr>
          <p:nvPr/>
        </p:nvCxnSpPr>
        <p:spPr>
          <a:xfrm>
            <a:off x="1864477" y="1235676"/>
            <a:ext cx="3480203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diamon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92B4B89-9920-BCDB-735F-9CEF955D46D2}"/>
              </a:ext>
            </a:extLst>
          </p:cNvPr>
          <p:cNvCxnSpPr>
            <a:cxnSpLocks/>
          </p:cNvCxnSpPr>
          <p:nvPr/>
        </p:nvCxnSpPr>
        <p:spPr>
          <a:xfrm>
            <a:off x="1874361" y="1235674"/>
            <a:ext cx="3669816" cy="2240570"/>
          </a:xfrm>
          <a:prstGeom prst="straightConnector1">
            <a:avLst/>
          </a:prstGeom>
          <a:ln w="25400"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7549094-186A-663F-507B-2BC5BB5DF2F1}"/>
              </a:ext>
            </a:extLst>
          </p:cNvPr>
          <p:cNvCxnSpPr>
            <a:cxnSpLocks/>
          </p:cNvCxnSpPr>
          <p:nvPr/>
        </p:nvCxnSpPr>
        <p:spPr>
          <a:xfrm>
            <a:off x="5344680" y="1235675"/>
            <a:ext cx="214121" cy="2240569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4F9EB82-0DB3-44B6-DA2E-C688552CD4EE}"/>
              </a:ext>
            </a:extLst>
          </p:cNvPr>
          <p:cNvCxnSpPr>
            <a:cxnSpLocks/>
          </p:cNvCxnSpPr>
          <p:nvPr/>
        </p:nvCxnSpPr>
        <p:spPr>
          <a:xfrm>
            <a:off x="1891161" y="1235675"/>
            <a:ext cx="1133859" cy="2240569"/>
          </a:xfrm>
          <a:prstGeom prst="straightConnector1">
            <a:avLst/>
          </a:prstGeom>
          <a:ln w="38100"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05FE294-57D0-9459-E2D0-52EEAB7DDA95}"/>
                  </a:ext>
                </a:extLst>
              </p:cNvPr>
              <p:cNvSpPr txBox="1"/>
              <p:nvPr/>
            </p:nvSpPr>
            <p:spPr>
              <a:xfrm>
                <a:off x="5427199" y="3547792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05FE294-57D0-9459-E2D0-52EEAB7DD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199" y="3547792"/>
                <a:ext cx="66880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ABD2030-7E57-470F-4EBF-CFB282A6F5E7}"/>
                  </a:ext>
                </a:extLst>
              </p:cNvPr>
              <p:cNvSpPr txBox="1"/>
              <p:nvPr/>
            </p:nvSpPr>
            <p:spPr>
              <a:xfrm>
                <a:off x="2625996" y="3544451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ABD2030-7E57-470F-4EBF-CFB282A6F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996" y="3544451"/>
                <a:ext cx="66880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5717E52-9A04-3C64-9866-0187147EC26E}"/>
                  </a:ext>
                </a:extLst>
              </p:cNvPr>
              <p:cNvSpPr txBox="1"/>
              <p:nvPr/>
            </p:nvSpPr>
            <p:spPr>
              <a:xfrm>
                <a:off x="1539960" y="723406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5717E52-9A04-3C64-9866-0187147EC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960" y="723406"/>
                <a:ext cx="66880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B214589-2B58-128F-1F04-C6FE9CBEB57B}"/>
                  </a:ext>
                </a:extLst>
              </p:cNvPr>
              <p:cNvSpPr txBox="1"/>
              <p:nvPr/>
            </p:nvSpPr>
            <p:spPr>
              <a:xfrm>
                <a:off x="5363057" y="761588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B214589-2B58-128F-1F04-C6FE9CBEB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057" y="761588"/>
                <a:ext cx="66880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5C84964-7F92-ACDC-BC89-373268E01AD7}"/>
                  </a:ext>
                </a:extLst>
              </p:cNvPr>
              <p:cNvSpPr txBox="1"/>
              <p:nvPr/>
            </p:nvSpPr>
            <p:spPr>
              <a:xfrm>
                <a:off x="4578007" y="1208960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5C84964-7F92-ACDC-BC89-373268E01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007" y="1208960"/>
                <a:ext cx="66880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9C8C7D4-8A3A-2840-6787-1AC00A0C38EB}"/>
                  </a:ext>
                </a:extLst>
              </p:cNvPr>
              <p:cNvSpPr txBox="1"/>
              <p:nvPr/>
            </p:nvSpPr>
            <p:spPr>
              <a:xfrm>
                <a:off x="4861351" y="1497164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9C8C7D4-8A3A-2840-6787-1AC00A0C3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351" y="1497164"/>
                <a:ext cx="66880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2812480-EB19-E857-7D89-476C608DAB00}"/>
                  </a:ext>
                </a:extLst>
              </p:cNvPr>
              <p:cNvSpPr txBox="1"/>
              <p:nvPr/>
            </p:nvSpPr>
            <p:spPr>
              <a:xfrm>
                <a:off x="3074795" y="3133671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2812480-EB19-E857-7D89-476C608DA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795" y="3133671"/>
                <a:ext cx="66880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8A93890-DFEC-437D-79A3-6BBC54321E11}"/>
                  </a:ext>
                </a:extLst>
              </p:cNvPr>
              <p:cNvSpPr txBox="1"/>
              <p:nvPr/>
            </p:nvSpPr>
            <p:spPr>
              <a:xfrm>
                <a:off x="3908956" y="3456759"/>
                <a:ext cx="575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8A93890-DFEC-437D-79A3-6BBC54321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956" y="3456759"/>
                <a:ext cx="575445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5291F57-BEED-DAE0-E13C-6D9D6079D35F}"/>
                  </a:ext>
                </a:extLst>
              </p:cNvPr>
              <p:cNvSpPr txBox="1"/>
              <p:nvPr/>
            </p:nvSpPr>
            <p:spPr>
              <a:xfrm>
                <a:off x="2016083" y="2245678"/>
                <a:ext cx="575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5291F57-BEED-DAE0-E13C-6D9D6079D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083" y="2245678"/>
                <a:ext cx="575445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A13FE14-C1E8-710B-7381-36236E15BC28}"/>
                  </a:ext>
                </a:extLst>
              </p:cNvPr>
              <p:cNvSpPr txBox="1"/>
              <p:nvPr/>
            </p:nvSpPr>
            <p:spPr>
              <a:xfrm>
                <a:off x="4120429" y="1922512"/>
                <a:ext cx="5754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A13FE14-C1E8-710B-7381-36236E15B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429" y="1922512"/>
                <a:ext cx="575445" cy="523220"/>
              </a:xfrm>
              <a:prstGeom prst="rect">
                <a:avLst/>
              </a:prstGeom>
              <a:blipFill>
                <a:blip r:embed="rId1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A10080A-19F6-90AD-3A66-2647F8DD6337}"/>
                  </a:ext>
                </a:extLst>
              </p:cNvPr>
              <p:cNvSpPr txBox="1"/>
              <p:nvPr/>
            </p:nvSpPr>
            <p:spPr>
              <a:xfrm>
                <a:off x="1942212" y="1445950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A10080A-19F6-90AD-3A66-2647F8DD6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212" y="1445950"/>
                <a:ext cx="668801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2894AA0-B89F-A78B-FA18-EEA2555160A1}"/>
                  </a:ext>
                </a:extLst>
              </p:cNvPr>
              <p:cNvSpPr txBox="1"/>
              <p:nvPr/>
            </p:nvSpPr>
            <p:spPr>
              <a:xfrm>
                <a:off x="4732691" y="3171851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2894AA0-B89F-A78B-FA18-EEA255516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691" y="3171851"/>
                <a:ext cx="668801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7B66B83-42FE-667C-9652-1F126F302D0B}"/>
                  </a:ext>
                </a:extLst>
              </p:cNvPr>
              <p:cNvSpPr txBox="1"/>
              <p:nvPr/>
            </p:nvSpPr>
            <p:spPr>
              <a:xfrm>
                <a:off x="3174351" y="2000912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7B66B83-42FE-667C-9652-1F126F302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51" y="2000912"/>
                <a:ext cx="668801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A2186F90-42D2-C106-7EF0-7F0160551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903" y="5442778"/>
            <a:ext cx="448635" cy="44863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7C6FCCA-24B4-DF46-E679-1AD7A6198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851" y="3159138"/>
            <a:ext cx="491709" cy="491709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F4862B2-9F47-BE21-3CBD-029500AF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854" y="3159138"/>
            <a:ext cx="491709" cy="491709"/>
          </a:xfrm>
          <a:prstGeom prst="rect">
            <a:avLst/>
          </a:prstGeom>
        </p:spPr>
      </p:pic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17A214B4-2B62-25CA-5BE5-DB93289BEDAF}"/>
              </a:ext>
            </a:extLst>
          </p:cNvPr>
          <p:cNvCxnSpPr>
            <a:cxnSpLocks/>
          </p:cNvCxnSpPr>
          <p:nvPr/>
        </p:nvCxnSpPr>
        <p:spPr>
          <a:xfrm>
            <a:off x="8979324" y="3426528"/>
            <a:ext cx="3054847" cy="0"/>
          </a:xfrm>
          <a:prstGeom prst="straightConnector1">
            <a:avLst/>
          </a:prstGeom>
          <a:ln w="4445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78243C56-E742-F8B6-6398-C15785468ABD}"/>
              </a:ext>
            </a:extLst>
          </p:cNvPr>
          <p:cNvCxnSpPr>
            <a:cxnSpLocks/>
          </p:cNvCxnSpPr>
          <p:nvPr/>
        </p:nvCxnSpPr>
        <p:spPr>
          <a:xfrm flipH="1">
            <a:off x="6390478" y="3426528"/>
            <a:ext cx="2588846" cy="2197498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oval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A5DE81CD-188E-4362-3FEE-75B4FCBDCFEF}"/>
              </a:ext>
            </a:extLst>
          </p:cNvPr>
          <p:cNvSpPr/>
          <p:nvPr/>
        </p:nvSpPr>
        <p:spPr>
          <a:xfrm>
            <a:off x="6510446" y="911927"/>
            <a:ext cx="4986526" cy="49347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0D7147F-E9F2-3891-6246-7C88E8CD9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255" y="961644"/>
            <a:ext cx="491709" cy="491709"/>
          </a:xfrm>
          <a:prstGeom prst="rect">
            <a:avLst/>
          </a:prstGeom>
        </p:spPr>
      </p:pic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04B67835-A617-7A49-9C8A-E618625B9C92}"/>
              </a:ext>
            </a:extLst>
          </p:cNvPr>
          <p:cNvCxnSpPr>
            <a:cxnSpLocks/>
          </p:cNvCxnSpPr>
          <p:nvPr/>
        </p:nvCxnSpPr>
        <p:spPr>
          <a:xfrm flipH="1">
            <a:off x="6384221" y="1185960"/>
            <a:ext cx="1418427" cy="4481137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diamon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85FF880E-5B4A-5D63-7D36-B59A3112AAD6}"/>
              </a:ext>
            </a:extLst>
          </p:cNvPr>
          <p:cNvCxnSpPr>
            <a:cxnSpLocks/>
          </p:cNvCxnSpPr>
          <p:nvPr/>
        </p:nvCxnSpPr>
        <p:spPr>
          <a:xfrm>
            <a:off x="7812532" y="1185958"/>
            <a:ext cx="3669816" cy="2240570"/>
          </a:xfrm>
          <a:prstGeom prst="straightConnector1">
            <a:avLst/>
          </a:prstGeom>
          <a:ln w="25400"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A6C40C4D-29CA-6DA4-E9F6-B344B7050707}"/>
              </a:ext>
            </a:extLst>
          </p:cNvPr>
          <p:cNvCxnSpPr>
            <a:cxnSpLocks/>
          </p:cNvCxnSpPr>
          <p:nvPr/>
        </p:nvCxnSpPr>
        <p:spPr>
          <a:xfrm flipV="1">
            <a:off x="6398444" y="3426528"/>
            <a:ext cx="5098528" cy="2240567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07079D6-25CE-1190-A126-B67CF0753007}"/>
              </a:ext>
            </a:extLst>
          </p:cNvPr>
          <p:cNvCxnSpPr>
            <a:cxnSpLocks/>
          </p:cNvCxnSpPr>
          <p:nvPr/>
        </p:nvCxnSpPr>
        <p:spPr>
          <a:xfrm>
            <a:off x="7829332" y="1185959"/>
            <a:ext cx="1133859" cy="2240569"/>
          </a:xfrm>
          <a:prstGeom prst="straightConnector1">
            <a:avLst/>
          </a:prstGeom>
          <a:ln w="38100"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76859A3-3183-4955-52EA-93135E78A421}"/>
                  </a:ext>
                </a:extLst>
              </p:cNvPr>
              <p:cNvSpPr txBox="1"/>
              <p:nvPr/>
            </p:nvSpPr>
            <p:spPr>
              <a:xfrm>
                <a:off x="11365370" y="3498076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76859A3-3183-4955-52EA-93135E78A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370" y="3498076"/>
                <a:ext cx="668801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F30050C-309C-0933-D35D-2C11081BFD0A}"/>
                  </a:ext>
                </a:extLst>
              </p:cNvPr>
              <p:cNvSpPr txBox="1"/>
              <p:nvPr/>
            </p:nvSpPr>
            <p:spPr>
              <a:xfrm>
                <a:off x="8564167" y="3494735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F30050C-309C-0933-D35D-2C11081BF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167" y="3494735"/>
                <a:ext cx="668801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B6E348C-921E-B300-2BC2-9BDE8DD23C4B}"/>
                  </a:ext>
                </a:extLst>
              </p:cNvPr>
              <p:cNvSpPr txBox="1"/>
              <p:nvPr/>
            </p:nvSpPr>
            <p:spPr>
              <a:xfrm>
                <a:off x="7478131" y="673690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B6E348C-921E-B300-2BC2-9BDE8DD23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131" y="673690"/>
                <a:ext cx="668801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5981FF2-4F88-8A73-A926-7695B574FD71}"/>
                  </a:ext>
                </a:extLst>
              </p:cNvPr>
              <p:cNvSpPr txBox="1"/>
              <p:nvPr/>
            </p:nvSpPr>
            <p:spPr>
              <a:xfrm>
                <a:off x="6429487" y="4885456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32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5981FF2-4F88-8A73-A926-7695B574F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487" y="4885456"/>
                <a:ext cx="668801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6D6C8D2-CF52-8AE4-0C2B-78F4E9535F38}"/>
                  </a:ext>
                </a:extLst>
              </p:cNvPr>
              <p:cNvSpPr txBox="1"/>
              <p:nvPr/>
            </p:nvSpPr>
            <p:spPr>
              <a:xfrm>
                <a:off x="6685482" y="5073446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56D6C8D2-CF52-8AE4-0C2B-78F4E9535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482" y="5073446"/>
                <a:ext cx="668801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6B44DA7-A197-C5D0-B7AB-8C85E2538D71}"/>
                  </a:ext>
                </a:extLst>
              </p:cNvPr>
              <p:cNvSpPr txBox="1"/>
              <p:nvPr/>
            </p:nvSpPr>
            <p:spPr>
              <a:xfrm>
                <a:off x="8385156" y="2684482"/>
                <a:ext cx="66880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kumimoji="1" lang="zh-CN" altLang="en-US" sz="32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96B44DA7-A197-C5D0-B7AB-8C85E2538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56" y="2684482"/>
                <a:ext cx="668801" cy="70788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AB12124-7261-9F58-762E-8CCAEFDA7EFF}"/>
                  </a:ext>
                </a:extLst>
              </p:cNvPr>
              <p:cNvSpPr txBox="1"/>
              <p:nvPr/>
            </p:nvSpPr>
            <p:spPr>
              <a:xfrm>
                <a:off x="9847127" y="3407043"/>
                <a:ext cx="575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AB12124-7261-9F58-762E-8CCAEFDA7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127" y="3407043"/>
                <a:ext cx="575445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EC89235-DDA3-20F6-7B39-80B7056E0D2F}"/>
                  </a:ext>
                </a:extLst>
              </p:cNvPr>
              <p:cNvSpPr txBox="1"/>
              <p:nvPr/>
            </p:nvSpPr>
            <p:spPr>
              <a:xfrm>
                <a:off x="7954254" y="2195962"/>
                <a:ext cx="575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EC89235-DDA3-20F6-7B39-80B7056E0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254" y="2195962"/>
                <a:ext cx="575445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7F997BB-9E32-D60F-2166-186215939EF5}"/>
                  </a:ext>
                </a:extLst>
              </p:cNvPr>
              <p:cNvSpPr txBox="1"/>
              <p:nvPr/>
            </p:nvSpPr>
            <p:spPr>
              <a:xfrm>
                <a:off x="7571487" y="4046027"/>
                <a:ext cx="5754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7F997BB-9E32-D60F-2166-186215939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487" y="4046027"/>
                <a:ext cx="575445" cy="523220"/>
              </a:xfrm>
              <a:prstGeom prst="rect">
                <a:avLst/>
              </a:prstGeom>
              <a:blipFill>
                <a:blip r:embed="rId2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EB576A-5827-7538-DAE3-0C59C37CD27D}"/>
                  </a:ext>
                </a:extLst>
              </p:cNvPr>
              <p:cNvSpPr txBox="1"/>
              <p:nvPr/>
            </p:nvSpPr>
            <p:spPr>
              <a:xfrm>
                <a:off x="7880383" y="1396234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EB576A-5827-7538-DAE3-0C59C37CD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383" y="1396234"/>
                <a:ext cx="668801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C1E3805-E9F6-F20E-BA51-8771AE9EB29B}"/>
                  </a:ext>
                </a:extLst>
              </p:cNvPr>
              <p:cNvSpPr txBox="1"/>
              <p:nvPr/>
            </p:nvSpPr>
            <p:spPr>
              <a:xfrm>
                <a:off x="10670862" y="3122135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C1E3805-E9F6-F20E-BA51-8771AE9EB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862" y="3122135"/>
                <a:ext cx="668801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493D53B-5826-05DC-355C-1974A62A2197}"/>
                  </a:ext>
                </a:extLst>
              </p:cNvPr>
              <p:cNvSpPr txBox="1"/>
              <p:nvPr/>
            </p:nvSpPr>
            <p:spPr>
              <a:xfrm>
                <a:off x="6382605" y="5758745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493D53B-5826-05DC-355C-1974A62A2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605" y="5758745"/>
                <a:ext cx="668801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7F6C416-2E71-0ECC-F3AD-38ED1F8A7427}"/>
                  </a:ext>
                </a:extLst>
              </p:cNvPr>
              <p:cNvSpPr txBox="1"/>
              <p:nvPr/>
            </p:nvSpPr>
            <p:spPr>
              <a:xfrm>
                <a:off x="9315409" y="2075411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7F6C416-2E71-0ECC-F3AD-38ED1F8A7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409" y="2075411"/>
                <a:ext cx="668801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E2D9A0-1DCA-F43B-6110-2A701C2BDCF7}"/>
                  </a:ext>
                </a:extLst>
              </p:cNvPr>
              <p:cNvSpPr txBox="1"/>
              <p:nvPr/>
            </p:nvSpPr>
            <p:spPr>
              <a:xfrm>
                <a:off x="4480135" y="1535636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32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E2D9A0-1DCA-F43B-6110-2A701C2BD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135" y="1535636"/>
                <a:ext cx="668801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4D7F5F9-74E4-A753-32E5-18AB3363AD8B}"/>
                  </a:ext>
                </a:extLst>
              </p:cNvPr>
              <p:cNvSpPr txBox="1"/>
              <p:nvPr/>
            </p:nvSpPr>
            <p:spPr>
              <a:xfrm>
                <a:off x="6844846" y="4619820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32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4D7F5F9-74E4-A753-32E5-18AB3363A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846" y="4619820"/>
                <a:ext cx="668801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内容占位符 2">
            <a:extLst>
              <a:ext uri="{FF2B5EF4-FFF2-40B4-BE49-F238E27FC236}">
                <a16:creationId xmlns:a16="http://schemas.microsoft.com/office/drawing/2014/main" id="{9800C075-44EA-B792-80B2-D292E6EBCABA}"/>
              </a:ext>
            </a:extLst>
          </p:cNvPr>
          <p:cNvSpPr txBox="1">
            <a:spLocks/>
          </p:cNvSpPr>
          <p:nvPr/>
        </p:nvSpPr>
        <p:spPr>
          <a:xfrm>
            <a:off x="7525648" y="6257933"/>
            <a:ext cx="2956120" cy="717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(4)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位置状态四</a:t>
            </a:r>
          </a:p>
        </p:txBody>
      </p:sp>
      <p:sp>
        <p:nvSpPr>
          <p:cNvPr id="57" name="内容占位符 2">
            <a:extLst>
              <a:ext uri="{FF2B5EF4-FFF2-40B4-BE49-F238E27FC236}">
                <a16:creationId xmlns:a16="http://schemas.microsoft.com/office/drawing/2014/main" id="{FEEFE5A0-2B04-583B-3972-2F549D01C71A}"/>
              </a:ext>
            </a:extLst>
          </p:cNvPr>
          <p:cNvSpPr txBox="1">
            <a:spLocks/>
          </p:cNvSpPr>
          <p:nvPr/>
        </p:nvSpPr>
        <p:spPr>
          <a:xfrm>
            <a:off x="1696291" y="6257933"/>
            <a:ext cx="2956120" cy="717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(3)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位置状态三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D92B3EE-6E3B-EB14-4189-01355D0E1113}"/>
                  </a:ext>
                </a:extLst>
              </p:cNvPr>
              <p:cNvSpPr txBox="1"/>
              <p:nvPr/>
            </p:nvSpPr>
            <p:spPr>
              <a:xfrm>
                <a:off x="3156715" y="2774004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D92B3EE-6E3B-EB14-4189-01355D0E1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715" y="2774004"/>
                <a:ext cx="668801" cy="461665"/>
              </a:xfrm>
              <a:prstGeom prst="rect">
                <a:avLst/>
              </a:prstGeom>
              <a:blipFill>
                <a:blip r:embed="rId3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5A3B755-A6F7-E28A-CB75-1D2CE5B96BCE}"/>
                  </a:ext>
                </a:extLst>
              </p:cNvPr>
              <p:cNvSpPr txBox="1"/>
              <p:nvPr/>
            </p:nvSpPr>
            <p:spPr>
              <a:xfrm>
                <a:off x="8857538" y="2938911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5A3B755-A6F7-E28A-CB75-1D2CE5B96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538" y="2938911"/>
                <a:ext cx="668801" cy="40011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03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EF8E6EE-3DE6-A301-BB3A-499D1FA3A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014" y="3208854"/>
            <a:ext cx="491709" cy="4917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E7D235F-29B9-6D9F-A8DD-9109936F8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017" y="3208854"/>
            <a:ext cx="491709" cy="4917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4155DB9-5AE0-C081-10F7-058509B39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876" y="1011360"/>
            <a:ext cx="448635" cy="448635"/>
          </a:xfrm>
          <a:prstGeom prst="rect">
            <a:avLst/>
          </a:prstGeom>
        </p:spPr>
      </p:pic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1C4D4485-AB0A-612D-600D-028C0F3A1061}"/>
              </a:ext>
            </a:extLst>
          </p:cNvPr>
          <p:cNvCxnSpPr>
            <a:cxnSpLocks/>
          </p:cNvCxnSpPr>
          <p:nvPr/>
        </p:nvCxnSpPr>
        <p:spPr>
          <a:xfrm>
            <a:off x="2779487" y="3476244"/>
            <a:ext cx="3309965" cy="0"/>
          </a:xfrm>
          <a:prstGeom prst="straightConnector1">
            <a:avLst/>
          </a:prstGeom>
          <a:ln w="4445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6F78ED3-0472-2751-FB59-59AF8589392B}"/>
              </a:ext>
            </a:extLst>
          </p:cNvPr>
          <p:cNvCxnSpPr>
            <a:cxnSpLocks/>
          </p:cNvCxnSpPr>
          <p:nvPr/>
        </p:nvCxnSpPr>
        <p:spPr>
          <a:xfrm flipV="1">
            <a:off x="2779487" y="1235675"/>
            <a:ext cx="2303527" cy="2240569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oval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4F7E5648-8419-9203-AE2D-B7F8FF9AF0C0}"/>
              </a:ext>
            </a:extLst>
          </p:cNvPr>
          <p:cNvSpPr/>
          <p:nvPr/>
        </p:nvSpPr>
        <p:spPr>
          <a:xfrm>
            <a:off x="310609" y="961643"/>
            <a:ext cx="4986526" cy="49347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BD8413-CE4B-49A3-78ED-0AD9685A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18" y="1011360"/>
            <a:ext cx="491709" cy="491709"/>
          </a:xfrm>
          <a:prstGeom prst="rect">
            <a:avLst/>
          </a:prstGeom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D4CA788-F551-87C7-7CD0-E9ADFA3EE2C9}"/>
              </a:ext>
            </a:extLst>
          </p:cNvPr>
          <p:cNvCxnSpPr>
            <a:cxnSpLocks/>
          </p:cNvCxnSpPr>
          <p:nvPr/>
        </p:nvCxnSpPr>
        <p:spPr>
          <a:xfrm>
            <a:off x="1602811" y="1235676"/>
            <a:ext cx="3480203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diamon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92B4B89-9920-BCDB-735F-9CEF955D46D2}"/>
              </a:ext>
            </a:extLst>
          </p:cNvPr>
          <p:cNvCxnSpPr>
            <a:cxnSpLocks/>
          </p:cNvCxnSpPr>
          <p:nvPr/>
        </p:nvCxnSpPr>
        <p:spPr>
          <a:xfrm>
            <a:off x="1612695" y="1235674"/>
            <a:ext cx="3669816" cy="2240570"/>
          </a:xfrm>
          <a:prstGeom prst="straightConnector1">
            <a:avLst/>
          </a:prstGeom>
          <a:ln w="25400"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7549094-186A-663F-507B-2BC5BB5DF2F1}"/>
              </a:ext>
            </a:extLst>
          </p:cNvPr>
          <p:cNvCxnSpPr>
            <a:cxnSpLocks/>
          </p:cNvCxnSpPr>
          <p:nvPr/>
        </p:nvCxnSpPr>
        <p:spPr>
          <a:xfrm>
            <a:off x="5083014" y="1235675"/>
            <a:ext cx="214121" cy="2240569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4F9EB82-0DB3-44B6-DA2E-C688552CD4EE}"/>
              </a:ext>
            </a:extLst>
          </p:cNvPr>
          <p:cNvCxnSpPr>
            <a:cxnSpLocks/>
          </p:cNvCxnSpPr>
          <p:nvPr/>
        </p:nvCxnSpPr>
        <p:spPr>
          <a:xfrm>
            <a:off x="1629495" y="1235675"/>
            <a:ext cx="1133859" cy="2240569"/>
          </a:xfrm>
          <a:prstGeom prst="straightConnector1">
            <a:avLst/>
          </a:prstGeom>
          <a:ln w="38100"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05FE294-57D0-9459-E2D0-52EEAB7DDA95}"/>
                  </a:ext>
                </a:extLst>
              </p:cNvPr>
              <p:cNvSpPr txBox="1"/>
              <p:nvPr/>
            </p:nvSpPr>
            <p:spPr>
              <a:xfrm>
                <a:off x="5165533" y="3547792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05FE294-57D0-9459-E2D0-52EEAB7DD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533" y="3547792"/>
                <a:ext cx="66880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ABD2030-7E57-470F-4EBF-CFB282A6F5E7}"/>
                  </a:ext>
                </a:extLst>
              </p:cNvPr>
              <p:cNvSpPr txBox="1"/>
              <p:nvPr/>
            </p:nvSpPr>
            <p:spPr>
              <a:xfrm>
                <a:off x="2364330" y="3544451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ABD2030-7E57-470F-4EBF-CFB282A6F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330" y="3544451"/>
                <a:ext cx="66880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5717E52-9A04-3C64-9866-0187147EC26E}"/>
                  </a:ext>
                </a:extLst>
              </p:cNvPr>
              <p:cNvSpPr txBox="1"/>
              <p:nvPr/>
            </p:nvSpPr>
            <p:spPr>
              <a:xfrm>
                <a:off x="1278294" y="723406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5717E52-9A04-3C64-9866-0187147EC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294" y="723406"/>
                <a:ext cx="66880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B214589-2B58-128F-1F04-C6FE9CBEB57B}"/>
                  </a:ext>
                </a:extLst>
              </p:cNvPr>
              <p:cNvSpPr txBox="1"/>
              <p:nvPr/>
            </p:nvSpPr>
            <p:spPr>
              <a:xfrm>
                <a:off x="5101391" y="761588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B214589-2B58-128F-1F04-C6FE9CBEB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391" y="761588"/>
                <a:ext cx="66880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5C84964-7F92-ACDC-BC89-373268E01AD7}"/>
                  </a:ext>
                </a:extLst>
              </p:cNvPr>
              <p:cNvSpPr txBox="1"/>
              <p:nvPr/>
            </p:nvSpPr>
            <p:spPr>
              <a:xfrm>
                <a:off x="4316341" y="1208960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5C84964-7F92-ACDC-BC89-373268E01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341" y="1208960"/>
                <a:ext cx="66880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9C8C7D4-8A3A-2840-6787-1AC00A0C38EB}"/>
                  </a:ext>
                </a:extLst>
              </p:cNvPr>
              <p:cNvSpPr txBox="1"/>
              <p:nvPr/>
            </p:nvSpPr>
            <p:spPr>
              <a:xfrm>
                <a:off x="4599685" y="1497164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9C8C7D4-8A3A-2840-6787-1AC00A0C3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685" y="1497164"/>
                <a:ext cx="66880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2812480-EB19-E857-7D89-476C608DAB00}"/>
                  </a:ext>
                </a:extLst>
              </p:cNvPr>
              <p:cNvSpPr txBox="1"/>
              <p:nvPr/>
            </p:nvSpPr>
            <p:spPr>
              <a:xfrm>
                <a:off x="2813129" y="3133671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2812480-EB19-E857-7D89-476C608DA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129" y="3133671"/>
                <a:ext cx="66880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8A93890-DFEC-437D-79A3-6BBC54321E11}"/>
                  </a:ext>
                </a:extLst>
              </p:cNvPr>
              <p:cNvSpPr txBox="1"/>
              <p:nvPr/>
            </p:nvSpPr>
            <p:spPr>
              <a:xfrm>
                <a:off x="3647290" y="3456759"/>
                <a:ext cx="575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8A93890-DFEC-437D-79A3-6BBC54321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290" y="3456759"/>
                <a:ext cx="575445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5291F57-BEED-DAE0-E13C-6D9D6079D35F}"/>
                  </a:ext>
                </a:extLst>
              </p:cNvPr>
              <p:cNvSpPr txBox="1"/>
              <p:nvPr/>
            </p:nvSpPr>
            <p:spPr>
              <a:xfrm>
                <a:off x="1754417" y="2245678"/>
                <a:ext cx="575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5291F57-BEED-DAE0-E13C-6D9D6079D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417" y="2245678"/>
                <a:ext cx="575445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A13FE14-C1E8-710B-7381-36236E15BC28}"/>
                  </a:ext>
                </a:extLst>
              </p:cNvPr>
              <p:cNvSpPr txBox="1"/>
              <p:nvPr/>
            </p:nvSpPr>
            <p:spPr>
              <a:xfrm>
                <a:off x="3858763" y="1922512"/>
                <a:ext cx="5754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A13FE14-C1E8-710B-7381-36236E15B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763" y="1922512"/>
                <a:ext cx="575445" cy="523220"/>
              </a:xfrm>
              <a:prstGeom prst="rect">
                <a:avLst/>
              </a:prstGeom>
              <a:blipFill>
                <a:blip r:embed="rId1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A10080A-19F6-90AD-3A66-2647F8DD6337}"/>
                  </a:ext>
                </a:extLst>
              </p:cNvPr>
              <p:cNvSpPr txBox="1"/>
              <p:nvPr/>
            </p:nvSpPr>
            <p:spPr>
              <a:xfrm>
                <a:off x="1680546" y="1445950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A10080A-19F6-90AD-3A66-2647F8DD6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546" y="1445950"/>
                <a:ext cx="668801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2894AA0-B89F-A78B-FA18-EEA2555160A1}"/>
                  </a:ext>
                </a:extLst>
              </p:cNvPr>
              <p:cNvSpPr txBox="1"/>
              <p:nvPr/>
            </p:nvSpPr>
            <p:spPr>
              <a:xfrm>
                <a:off x="4471025" y="3171851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2894AA0-B89F-A78B-FA18-EEA255516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025" y="3171851"/>
                <a:ext cx="668801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7B66B83-42FE-667C-9652-1F126F302D0B}"/>
                  </a:ext>
                </a:extLst>
              </p:cNvPr>
              <p:cNvSpPr txBox="1"/>
              <p:nvPr/>
            </p:nvSpPr>
            <p:spPr>
              <a:xfrm>
                <a:off x="2912685" y="2000912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7B66B83-42FE-667C-9652-1F126F302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685" y="2000912"/>
                <a:ext cx="668801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E2D9A0-1DCA-F43B-6110-2A701C2BDCF7}"/>
                  </a:ext>
                </a:extLst>
              </p:cNvPr>
              <p:cNvSpPr txBox="1"/>
              <p:nvPr/>
            </p:nvSpPr>
            <p:spPr>
              <a:xfrm>
                <a:off x="4218469" y="1535636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32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E2D9A0-1DCA-F43B-6110-2A701C2BD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469" y="1535636"/>
                <a:ext cx="668801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内容占位符 2">
            <a:extLst>
              <a:ext uri="{FF2B5EF4-FFF2-40B4-BE49-F238E27FC236}">
                <a16:creationId xmlns:a16="http://schemas.microsoft.com/office/drawing/2014/main" id="{9800C075-44EA-B792-80B2-D292E6EBCABA}"/>
              </a:ext>
            </a:extLst>
          </p:cNvPr>
          <p:cNvSpPr txBox="1">
            <a:spLocks/>
          </p:cNvSpPr>
          <p:nvPr/>
        </p:nvSpPr>
        <p:spPr>
          <a:xfrm>
            <a:off x="7596857" y="6257933"/>
            <a:ext cx="2956120" cy="717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(4)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位置状态四</a:t>
            </a:r>
          </a:p>
        </p:txBody>
      </p:sp>
      <p:sp>
        <p:nvSpPr>
          <p:cNvPr id="57" name="内容占位符 2">
            <a:extLst>
              <a:ext uri="{FF2B5EF4-FFF2-40B4-BE49-F238E27FC236}">
                <a16:creationId xmlns:a16="http://schemas.microsoft.com/office/drawing/2014/main" id="{FEEFE5A0-2B04-583B-3972-2F549D01C71A}"/>
              </a:ext>
            </a:extLst>
          </p:cNvPr>
          <p:cNvSpPr txBox="1">
            <a:spLocks/>
          </p:cNvSpPr>
          <p:nvPr/>
        </p:nvSpPr>
        <p:spPr>
          <a:xfrm>
            <a:off x="1434625" y="6257933"/>
            <a:ext cx="2956120" cy="717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(3)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位置状态三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D92B3EE-6E3B-EB14-4189-01355D0E1113}"/>
                  </a:ext>
                </a:extLst>
              </p:cNvPr>
              <p:cNvSpPr txBox="1"/>
              <p:nvPr/>
            </p:nvSpPr>
            <p:spPr>
              <a:xfrm>
                <a:off x="2895049" y="2774004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D92B3EE-6E3B-EB14-4189-01355D0E1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049" y="2774004"/>
                <a:ext cx="668801" cy="461665"/>
              </a:xfrm>
              <a:prstGeom prst="rect">
                <a:avLst/>
              </a:prstGeom>
              <a:blipFill>
                <a:blip r:embed="rId1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>
            <a:extLst>
              <a:ext uri="{FF2B5EF4-FFF2-40B4-BE49-F238E27FC236}">
                <a16:creationId xmlns:a16="http://schemas.microsoft.com/office/drawing/2014/main" id="{84993463-3245-1915-C1AB-EE015C1F1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551" y="5386269"/>
            <a:ext cx="491709" cy="491709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9429E3C-4F68-8CE7-83AF-2272D7B07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147" y="3208854"/>
            <a:ext cx="491709" cy="491709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77FE66A1-7DF6-7BC1-6408-998DD3D80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150" y="3208854"/>
            <a:ext cx="491709" cy="491709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78BF0CA3-63D2-C711-E38F-9D05E3946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888" y="5447619"/>
            <a:ext cx="448635" cy="448635"/>
          </a:xfrm>
          <a:prstGeom prst="rect">
            <a:avLst/>
          </a:prstGeom>
        </p:spPr>
      </p:pic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7AB46058-5EC8-24C0-A3CB-46F30C6B8B38}"/>
              </a:ext>
            </a:extLst>
          </p:cNvPr>
          <p:cNvCxnSpPr>
            <a:cxnSpLocks/>
          </p:cNvCxnSpPr>
          <p:nvPr/>
        </p:nvCxnSpPr>
        <p:spPr>
          <a:xfrm>
            <a:off x="8806620" y="3476244"/>
            <a:ext cx="3309965" cy="0"/>
          </a:xfrm>
          <a:prstGeom prst="straightConnector1">
            <a:avLst/>
          </a:prstGeom>
          <a:ln w="4445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19C43F16-8148-80D6-9BF8-6452D305B465}"/>
              </a:ext>
            </a:extLst>
          </p:cNvPr>
          <p:cNvSpPr/>
          <p:nvPr/>
        </p:nvSpPr>
        <p:spPr>
          <a:xfrm>
            <a:off x="6337742" y="961643"/>
            <a:ext cx="4986526" cy="49347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8B92BD35-D98A-D510-55C4-4AF17EA34E18}"/>
              </a:ext>
            </a:extLst>
          </p:cNvPr>
          <p:cNvCxnSpPr>
            <a:cxnSpLocks/>
          </p:cNvCxnSpPr>
          <p:nvPr/>
        </p:nvCxnSpPr>
        <p:spPr>
          <a:xfrm flipV="1">
            <a:off x="7604159" y="5645244"/>
            <a:ext cx="3422133" cy="2246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diamon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C2516B2D-B268-AD0E-A23E-C4ACF99E2358}"/>
              </a:ext>
            </a:extLst>
          </p:cNvPr>
          <p:cNvCxnSpPr>
            <a:cxnSpLocks/>
          </p:cNvCxnSpPr>
          <p:nvPr/>
        </p:nvCxnSpPr>
        <p:spPr>
          <a:xfrm flipV="1">
            <a:off x="7629944" y="3476244"/>
            <a:ext cx="3679700" cy="2116066"/>
          </a:xfrm>
          <a:prstGeom prst="straightConnector1">
            <a:avLst/>
          </a:prstGeom>
          <a:ln w="25400"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361FF75F-A4BF-6411-2C59-67BB15410A98}"/>
              </a:ext>
            </a:extLst>
          </p:cNvPr>
          <p:cNvCxnSpPr>
            <a:cxnSpLocks/>
          </p:cNvCxnSpPr>
          <p:nvPr/>
        </p:nvCxnSpPr>
        <p:spPr>
          <a:xfrm flipV="1">
            <a:off x="7604462" y="3476244"/>
            <a:ext cx="1186025" cy="2100794"/>
          </a:xfrm>
          <a:prstGeom prst="straightConnector1">
            <a:avLst/>
          </a:prstGeom>
          <a:ln w="38100"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734B735-14B8-526F-1503-E71501F8471C}"/>
                  </a:ext>
                </a:extLst>
              </p:cNvPr>
              <p:cNvSpPr txBox="1"/>
              <p:nvPr/>
            </p:nvSpPr>
            <p:spPr>
              <a:xfrm>
                <a:off x="11267455" y="2906808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734B735-14B8-526F-1503-E71501F84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7455" y="2906808"/>
                <a:ext cx="668801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D7AF01D-D620-1E0E-2668-6CE3DB900428}"/>
                  </a:ext>
                </a:extLst>
              </p:cNvPr>
              <p:cNvSpPr txBox="1"/>
              <p:nvPr/>
            </p:nvSpPr>
            <p:spPr>
              <a:xfrm>
                <a:off x="8747753" y="2860398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D7AF01D-D620-1E0E-2668-6CE3DB900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53" y="2860398"/>
                <a:ext cx="668801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D08A38AA-16B7-25BC-FF2E-9212C5E6ABF9}"/>
                  </a:ext>
                </a:extLst>
              </p:cNvPr>
              <p:cNvSpPr txBox="1"/>
              <p:nvPr/>
            </p:nvSpPr>
            <p:spPr>
              <a:xfrm>
                <a:off x="11235636" y="5376983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D08A38AA-16B7-25BC-FF2E-9212C5E6A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5636" y="5376983"/>
                <a:ext cx="66880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C487F7B8-CC60-F1F2-0F94-898E8D3AE489}"/>
                  </a:ext>
                </a:extLst>
              </p:cNvPr>
              <p:cNvSpPr txBox="1"/>
              <p:nvPr/>
            </p:nvSpPr>
            <p:spPr>
              <a:xfrm>
                <a:off x="10248833" y="5300218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C487F7B8-CC60-F1F2-0F94-898E8D3AE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833" y="5300218"/>
                <a:ext cx="668801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99EAE80-691A-90D4-4D54-D6B02AD43510}"/>
                  </a:ext>
                </a:extLst>
              </p:cNvPr>
              <p:cNvSpPr txBox="1"/>
              <p:nvPr/>
            </p:nvSpPr>
            <p:spPr>
              <a:xfrm>
                <a:off x="10584372" y="5144111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99EAE80-691A-90D4-4D54-D6B02AD43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4372" y="5144111"/>
                <a:ext cx="668801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73E3BBE4-ABCF-05CB-4DED-7E21718DA7C0}"/>
                  </a:ext>
                </a:extLst>
              </p:cNvPr>
              <p:cNvSpPr txBox="1"/>
              <p:nvPr/>
            </p:nvSpPr>
            <p:spPr>
              <a:xfrm>
                <a:off x="8097438" y="2879463"/>
                <a:ext cx="6688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kumimoji="1" lang="zh-CN" altLang="en-US" sz="32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73E3BBE4-ABCF-05CB-4DED-7E21718DA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438" y="2879463"/>
                <a:ext cx="668801" cy="58477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CB9324E-ADBE-0A72-76E0-1FC0BC4E58F5}"/>
                  </a:ext>
                </a:extLst>
              </p:cNvPr>
              <p:cNvSpPr txBox="1"/>
              <p:nvPr/>
            </p:nvSpPr>
            <p:spPr>
              <a:xfrm>
                <a:off x="9709958" y="3056311"/>
                <a:ext cx="575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CB9324E-ADBE-0A72-76E0-1FC0BC4E5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958" y="3056311"/>
                <a:ext cx="575445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8B637481-9C32-C215-7BC5-4456CBABDC46}"/>
                  </a:ext>
                </a:extLst>
              </p:cNvPr>
              <p:cNvSpPr txBox="1"/>
              <p:nvPr/>
            </p:nvSpPr>
            <p:spPr>
              <a:xfrm>
                <a:off x="7802367" y="4215549"/>
                <a:ext cx="575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8B637481-9C32-C215-7BC5-4456CBABD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367" y="4215549"/>
                <a:ext cx="575445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42808FA0-5063-7C96-E378-4EAA12F2E973}"/>
                  </a:ext>
                </a:extLst>
              </p:cNvPr>
              <p:cNvSpPr txBox="1"/>
              <p:nvPr/>
            </p:nvSpPr>
            <p:spPr>
              <a:xfrm>
                <a:off x="9777596" y="4345777"/>
                <a:ext cx="5754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42808FA0-5063-7C96-E378-4EAA12F2E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596" y="4345777"/>
                <a:ext cx="575445" cy="523220"/>
              </a:xfrm>
              <a:prstGeom prst="rect">
                <a:avLst/>
              </a:prstGeom>
              <a:blipFill>
                <a:blip r:embed="rId2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0D963C5-095F-7613-2E14-6B3CC88A0EE5}"/>
                  </a:ext>
                </a:extLst>
              </p:cNvPr>
              <p:cNvSpPr txBox="1"/>
              <p:nvPr/>
            </p:nvSpPr>
            <p:spPr>
              <a:xfrm>
                <a:off x="7706349" y="4994477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0D963C5-095F-7613-2E14-6B3CC88A0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349" y="4994477"/>
                <a:ext cx="668801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167C7618-9CD5-5D58-E9F1-D693DCFB4980}"/>
                  </a:ext>
                </a:extLst>
              </p:cNvPr>
              <p:cNvSpPr txBox="1"/>
              <p:nvPr/>
            </p:nvSpPr>
            <p:spPr>
              <a:xfrm>
                <a:off x="10328868" y="3429782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167C7618-9CD5-5D58-E9F1-D693DCFB4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868" y="3429782"/>
                <a:ext cx="668801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D144BB3-9BAE-1AA9-39D6-7452FF06FA1E}"/>
                  </a:ext>
                </a:extLst>
              </p:cNvPr>
              <p:cNvSpPr txBox="1"/>
              <p:nvPr/>
            </p:nvSpPr>
            <p:spPr>
              <a:xfrm>
                <a:off x="8967625" y="4415604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7D144BB3-9BAE-1AA9-39D6-7452FF06F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625" y="4415604"/>
                <a:ext cx="668801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99621FD7-F7CF-C31C-109F-37FF30A173B0}"/>
                  </a:ext>
                </a:extLst>
              </p:cNvPr>
              <p:cNvSpPr txBox="1"/>
              <p:nvPr/>
            </p:nvSpPr>
            <p:spPr>
              <a:xfrm>
                <a:off x="10295382" y="4915459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32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99621FD7-F7CF-C31C-109F-37FF30A17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5382" y="4915459"/>
                <a:ext cx="668801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043C6BF-1175-9AD9-7377-937AC448528A}"/>
                  </a:ext>
                </a:extLst>
              </p:cNvPr>
              <p:cNvSpPr txBox="1"/>
              <p:nvPr/>
            </p:nvSpPr>
            <p:spPr>
              <a:xfrm>
                <a:off x="8861453" y="3522466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043C6BF-1175-9AD9-7377-937AC4485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453" y="3522466"/>
                <a:ext cx="668801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89DC4798-FE7C-506D-A780-AC7B1B45410F}"/>
              </a:ext>
            </a:extLst>
          </p:cNvPr>
          <p:cNvCxnSpPr>
            <a:cxnSpLocks/>
          </p:cNvCxnSpPr>
          <p:nvPr/>
        </p:nvCxnSpPr>
        <p:spPr>
          <a:xfrm>
            <a:off x="8826455" y="3482888"/>
            <a:ext cx="2199837" cy="2214438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oval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512D2771-6644-1D6C-DBC3-F8DAD902B128}"/>
              </a:ext>
            </a:extLst>
          </p:cNvPr>
          <p:cNvCxnSpPr>
            <a:cxnSpLocks/>
          </p:cNvCxnSpPr>
          <p:nvPr/>
        </p:nvCxnSpPr>
        <p:spPr>
          <a:xfrm flipH="1">
            <a:off x="11009697" y="3510405"/>
            <a:ext cx="325159" cy="2161531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D506C59-426B-BB9B-24F4-70E5A0F17EF1}"/>
                  </a:ext>
                </a:extLst>
              </p:cNvPr>
              <p:cNvSpPr txBox="1"/>
              <p:nvPr/>
            </p:nvSpPr>
            <p:spPr>
              <a:xfrm>
                <a:off x="7274004" y="5808459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D506C59-426B-BB9B-24F4-70E5A0F17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004" y="5808459"/>
                <a:ext cx="668801" cy="40011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0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 77">
            <a:extLst>
              <a:ext uri="{FF2B5EF4-FFF2-40B4-BE49-F238E27FC236}">
                <a16:creationId xmlns:a16="http://schemas.microsoft.com/office/drawing/2014/main" id="{F8790ACE-6DE0-5ED3-A931-CEFBB6FCF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680" y="3208854"/>
            <a:ext cx="491709" cy="491709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49E7CC0A-F6B7-DC61-28F5-648628298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83" y="3208854"/>
            <a:ext cx="491709" cy="491709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073C4E14-4136-10E8-BE6C-A0A393CEF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542" y="1011360"/>
            <a:ext cx="448635" cy="448635"/>
          </a:xfrm>
          <a:prstGeom prst="rect">
            <a:avLst/>
          </a:prstGeom>
        </p:spPr>
      </p:pic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21D5E1E7-95B9-1A8E-9AD6-E0BA4B913D19}"/>
              </a:ext>
            </a:extLst>
          </p:cNvPr>
          <p:cNvCxnSpPr>
            <a:cxnSpLocks/>
          </p:cNvCxnSpPr>
          <p:nvPr/>
        </p:nvCxnSpPr>
        <p:spPr>
          <a:xfrm>
            <a:off x="3041153" y="3476244"/>
            <a:ext cx="3309965" cy="0"/>
          </a:xfrm>
          <a:prstGeom prst="straightConnector1">
            <a:avLst/>
          </a:prstGeom>
          <a:ln w="4445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71D8D97E-DAA2-18AF-5164-E7A4776870B4}"/>
              </a:ext>
            </a:extLst>
          </p:cNvPr>
          <p:cNvCxnSpPr>
            <a:cxnSpLocks/>
          </p:cNvCxnSpPr>
          <p:nvPr/>
        </p:nvCxnSpPr>
        <p:spPr>
          <a:xfrm flipV="1">
            <a:off x="3041153" y="1235675"/>
            <a:ext cx="2303527" cy="2240569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oval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9319A411-A7BC-1100-6280-BAEFC7CD16E4}"/>
              </a:ext>
            </a:extLst>
          </p:cNvPr>
          <p:cNvSpPr/>
          <p:nvPr/>
        </p:nvSpPr>
        <p:spPr>
          <a:xfrm>
            <a:off x="572275" y="961643"/>
            <a:ext cx="4986526" cy="49347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69C194D0-B1F9-F2D8-298C-D10D5BA81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84" y="1011360"/>
            <a:ext cx="491709" cy="491709"/>
          </a:xfrm>
          <a:prstGeom prst="rect">
            <a:avLst/>
          </a:prstGeom>
        </p:spPr>
      </p:pic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51F266AB-23DC-D5B8-D2BB-C1368EBCC6AA}"/>
              </a:ext>
            </a:extLst>
          </p:cNvPr>
          <p:cNvCxnSpPr>
            <a:cxnSpLocks/>
          </p:cNvCxnSpPr>
          <p:nvPr/>
        </p:nvCxnSpPr>
        <p:spPr>
          <a:xfrm>
            <a:off x="1864477" y="1235676"/>
            <a:ext cx="3480203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diamon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616E419D-251A-2B15-73ED-2DDCB626EC96}"/>
              </a:ext>
            </a:extLst>
          </p:cNvPr>
          <p:cNvCxnSpPr>
            <a:cxnSpLocks/>
          </p:cNvCxnSpPr>
          <p:nvPr/>
        </p:nvCxnSpPr>
        <p:spPr>
          <a:xfrm>
            <a:off x="1874361" y="1235674"/>
            <a:ext cx="3669816" cy="2240570"/>
          </a:xfrm>
          <a:prstGeom prst="straightConnector1">
            <a:avLst/>
          </a:prstGeom>
          <a:ln w="25400"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AD18DEDA-D25B-74BE-61D0-0331C4F7C1BD}"/>
              </a:ext>
            </a:extLst>
          </p:cNvPr>
          <p:cNvCxnSpPr>
            <a:cxnSpLocks/>
          </p:cNvCxnSpPr>
          <p:nvPr/>
        </p:nvCxnSpPr>
        <p:spPr>
          <a:xfrm>
            <a:off x="5344680" y="1235675"/>
            <a:ext cx="214121" cy="2240569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02E1768E-DC79-7FF7-5480-F15827401312}"/>
              </a:ext>
            </a:extLst>
          </p:cNvPr>
          <p:cNvCxnSpPr>
            <a:cxnSpLocks/>
          </p:cNvCxnSpPr>
          <p:nvPr/>
        </p:nvCxnSpPr>
        <p:spPr>
          <a:xfrm>
            <a:off x="1891161" y="1235675"/>
            <a:ext cx="1133859" cy="2240569"/>
          </a:xfrm>
          <a:prstGeom prst="straightConnector1">
            <a:avLst/>
          </a:prstGeom>
          <a:ln w="38100"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174DDDC4-5B01-D0EF-B8A6-647FDC6B0506}"/>
                  </a:ext>
                </a:extLst>
              </p:cNvPr>
              <p:cNvSpPr txBox="1"/>
              <p:nvPr/>
            </p:nvSpPr>
            <p:spPr>
              <a:xfrm>
                <a:off x="5427199" y="3547792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174DDDC4-5B01-D0EF-B8A6-647FDC6B0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199" y="3547792"/>
                <a:ext cx="66880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C2171E8C-61D5-3B3A-07E2-3409DA3844C4}"/>
                  </a:ext>
                </a:extLst>
              </p:cNvPr>
              <p:cNvSpPr txBox="1"/>
              <p:nvPr/>
            </p:nvSpPr>
            <p:spPr>
              <a:xfrm>
                <a:off x="2625996" y="3544451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C2171E8C-61D5-3B3A-07E2-3409DA384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996" y="3544451"/>
                <a:ext cx="66880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267EDA18-FA1C-1284-9F62-6E1F7F169A63}"/>
                  </a:ext>
                </a:extLst>
              </p:cNvPr>
              <p:cNvSpPr txBox="1"/>
              <p:nvPr/>
            </p:nvSpPr>
            <p:spPr>
              <a:xfrm>
                <a:off x="1539960" y="723406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267EDA18-FA1C-1284-9F62-6E1F7F169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960" y="723406"/>
                <a:ext cx="66880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CDD281F9-907C-E2CA-DC74-2A0A15D3F0C1}"/>
                  </a:ext>
                </a:extLst>
              </p:cNvPr>
              <p:cNvSpPr txBox="1"/>
              <p:nvPr/>
            </p:nvSpPr>
            <p:spPr>
              <a:xfrm>
                <a:off x="5363057" y="761588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CDD281F9-907C-E2CA-DC74-2A0A15D3F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057" y="761588"/>
                <a:ext cx="66880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A8E15DB3-DEBF-5155-DA25-7972753DC217}"/>
                  </a:ext>
                </a:extLst>
              </p:cNvPr>
              <p:cNvSpPr txBox="1"/>
              <p:nvPr/>
            </p:nvSpPr>
            <p:spPr>
              <a:xfrm>
                <a:off x="4578007" y="1208960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A8E15DB3-DEBF-5155-DA25-7972753DC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007" y="1208960"/>
                <a:ext cx="66880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A89EB7EA-199A-D066-0837-48362F1CFA5C}"/>
                  </a:ext>
                </a:extLst>
              </p:cNvPr>
              <p:cNvSpPr txBox="1"/>
              <p:nvPr/>
            </p:nvSpPr>
            <p:spPr>
              <a:xfrm>
                <a:off x="4861351" y="1497164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A89EB7EA-199A-D066-0837-48362F1CF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351" y="1497164"/>
                <a:ext cx="66880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E3D7F57-02C2-4281-B7AE-212B3567F5ED}"/>
                  </a:ext>
                </a:extLst>
              </p:cNvPr>
              <p:cNvSpPr txBox="1"/>
              <p:nvPr/>
            </p:nvSpPr>
            <p:spPr>
              <a:xfrm>
                <a:off x="3074795" y="3133671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E3D7F57-02C2-4281-B7AE-212B3567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795" y="3133671"/>
                <a:ext cx="66880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CFD1A2E-75D9-2FDD-8CBE-E7862CC3AA9C}"/>
                  </a:ext>
                </a:extLst>
              </p:cNvPr>
              <p:cNvSpPr txBox="1"/>
              <p:nvPr/>
            </p:nvSpPr>
            <p:spPr>
              <a:xfrm>
                <a:off x="3908956" y="3456759"/>
                <a:ext cx="575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CFD1A2E-75D9-2FDD-8CBE-E7862CC3A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956" y="3456759"/>
                <a:ext cx="575445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1E58F6C4-7590-7BAB-30F0-D58337BFB659}"/>
                  </a:ext>
                </a:extLst>
              </p:cNvPr>
              <p:cNvSpPr txBox="1"/>
              <p:nvPr/>
            </p:nvSpPr>
            <p:spPr>
              <a:xfrm>
                <a:off x="2016083" y="2245678"/>
                <a:ext cx="575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1E58F6C4-7590-7BAB-30F0-D58337BFB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083" y="2245678"/>
                <a:ext cx="575445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45B97ABD-4DA3-08C3-F25C-EA1373093976}"/>
                  </a:ext>
                </a:extLst>
              </p:cNvPr>
              <p:cNvSpPr txBox="1"/>
              <p:nvPr/>
            </p:nvSpPr>
            <p:spPr>
              <a:xfrm>
                <a:off x="4120429" y="1922512"/>
                <a:ext cx="5754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45B97ABD-4DA3-08C3-F25C-EA1373093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429" y="1922512"/>
                <a:ext cx="575445" cy="523220"/>
              </a:xfrm>
              <a:prstGeom prst="rect">
                <a:avLst/>
              </a:prstGeom>
              <a:blipFill>
                <a:blip r:embed="rId1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0A0A3EFA-6F2F-113E-6945-002A2EEDCF9C}"/>
                  </a:ext>
                </a:extLst>
              </p:cNvPr>
              <p:cNvSpPr txBox="1"/>
              <p:nvPr/>
            </p:nvSpPr>
            <p:spPr>
              <a:xfrm>
                <a:off x="1942212" y="1445950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0A0A3EFA-6F2F-113E-6945-002A2EEDC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212" y="1445950"/>
                <a:ext cx="668801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C481CF6D-4476-8F0A-9506-6108EF8156BD}"/>
                  </a:ext>
                </a:extLst>
              </p:cNvPr>
              <p:cNvSpPr txBox="1"/>
              <p:nvPr/>
            </p:nvSpPr>
            <p:spPr>
              <a:xfrm>
                <a:off x="4732691" y="3171851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C481CF6D-4476-8F0A-9506-6108EF815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691" y="3171851"/>
                <a:ext cx="668801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A7201F47-86B1-9522-2316-C783FB41A55B}"/>
                  </a:ext>
                </a:extLst>
              </p:cNvPr>
              <p:cNvSpPr txBox="1"/>
              <p:nvPr/>
            </p:nvSpPr>
            <p:spPr>
              <a:xfrm>
                <a:off x="3174351" y="2000912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A7201F47-86B1-9522-2316-C783FB41A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351" y="2000912"/>
                <a:ext cx="668801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2216223D-2253-FF3C-4E4B-7F29E103BC13}"/>
                  </a:ext>
                </a:extLst>
              </p:cNvPr>
              <p:cNvSpPr txBox="1"/>
              <p:nvPr/>
            </p:nvSpPr>
            <p:spPr>
              <a:xfrm>
                <a:off x="4480135" y="1535636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32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2216223D-2253-FF3C-4E4B-7F29E103B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135" y="1535636"/>
                <a:ext cx="668801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6A677EC6-FC0B-FAB4-4F88-AAE7CD56BB2B}"/>
                  </a:ext>
                </a:extLst>
              </p:cNvPr>
              <p:cNvSpPr txBox="1"/>
              <p:nvPr/>
            </p:nvSpPr>
            <p:spPr>
              <a:xfrm>
                <a:off x="3156715" y="2774004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6A677EC6-FC0B-FAB4-4F88-AAE7CD56B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715" y="2774004"/>
                <a:ext cx="668801" cy="461665"/>
              </a:xfrm>
              <a:prstGeom prst="rect">
                <a:avLst/>
              </a:prstGeom>
              <a:blipFill>
                <a:blip r:embed="rId1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0" name="图片 129">
            <a:extLst>
              <a:ext uri="{FF2B5EF4-FFF2-40B4-BE49-F238E27FC236}">
                <a16:creationId xmlns:a16="http://schemas.microsoft.com/office/drawing/2014/main" id="{353AE9C5-9789-52D8-3F99-679BCD560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063" y="6077949"/>
            <a:ext cx="448635" cy="448635"/>
          </a:xfrm>
          <a:prstGeom prst="rect">
            <a:avLst/>
          </a:prstGeom>
        </p:spPr>
      </p:pic>
      <p:pic>
        <p:nvPicPr>
          <p:cNvPr id="131" name="图片 130">
            <a:extLst>
              <a:ext uri="{FF2B5EF4-FFF2-40B4-BE49-F238E27FC236}">
                <a16:creationId xmlns:a16="http://schemas.microsoft.com/office/drawing/2014/main" id="{627571FA-0E71-63FB-819C-06A52CE4F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13" y="6056413"/>
            <a:ext cx="491709" cy="491709"/>
          </a:xfrm>
          <a:prstGeom prst="rect">
            <a:avLst/>
          </a:prstGeom>
        </p:spPr>
      </p:pic>
      <p:sp>
        <p:nvSpPr>
          <p:cNvPr id="132" name="内容占位符 2">
            <a:extLst>
              <a:ext uri="{FF2B5EF4-FFF2-40B4-BE49-F238E27FC236}">
                <a16:creationId xmlns:a16="http://schemas.microsoft.com/office/drawing/2014/main" id="{D51976A8-BB80-0D43-F939-5DF8A25E5F93}"/>
              </a:ext>
            </a:extLst>
          </p:cNvPr>
          <p:cNvSpPr txBox="1">
            <a:spLocks/>
          </p:cNvSpPr>
          <p:nvPr/>
        </p:nvSpPr>
        <p:spPr>
          <a:xfrm>
            <a:off x="980030" y="6127637"/>
            <a:ext cx="2956120" cy="717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发射信号的无人机</a:t>
            </a:r>
          </a:p>
        </p:txBody>
      </p:sp>
      <p:sp>
        <p:nvSpPr>
          <p:cNvPr id="133" name="内容占位符 2">
            <a:extLst>
              <a:ext uri="{FF2B5EF4-FFF2-40B4-BE49-F238E27FC236}">
                <a16:creationId xmlns:a16="http://schemas.microsoft.com/office/drawing/2014/main" id="{B204D936-A3B6-871C-5E55-118E3E531ECC}"/>
              </a:ext>
            </a:extLst>
          </p:cNvPr>
          <p:cNvSpPr txBox="1">
            <a:spLocks/>
          </p:cNvSpPr>
          <p:nvPr/>
        </p:nvSpPr>
        <p:spPr>
          <a:xfrm>
            <a:off x="3743596" y="6124773"/>
            <a:ext cx="2956120" cy="717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</a:rPr>
              <a:t>被动接收的无人机</a:t>
            </a:r>
          </a:p>
        </p:txBody>
      </p:sp>
    </p:spTree>
    <p:extLst>
      <p:ext uri="{BB962C8B-B14F-4D97-AF65-F5344CB8AC3E}">
        <p14:creationId xmlns:p14="http://schemas.microsoft.com/office/powerpoint/2010/main" val="304411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图片 165">
            <a:extLst>
              <a:ext uri="{FF2B5EF4-FFF2-40B4-BE49-F238E27FC236}">
                <a16:creationId xmlns:a16="http://schemas.microsoft.com/office/drawing/2014/main" id="{EFBDF202-9DE3-82D5-2F1A-59D1D7D5C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84" y="5386269"/>
            <a:ext cx="491709" cy="491709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F8790ACE-6DE0-5ED3-A931-CEFBB6FCF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680" y="3208854"/>
            <a:ext cx="491709" cy="491709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49E7CC0A-F6B7-DC61-28F5-648628298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83" y="3208854"/>
            <a:ext cx="491709" cy="491709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073C4E14-4136-10E8-BE6C-A0A393CEF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421" y="5447619"/>
            <a:ext cx="448635" cy="448635"/>
          </a:xfrm>
          <a:prstGeom prst="rect">
            <a:avLst/>
          </a:prstGeom>
        </p:spPr>
      </p:pic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21D5E1E7-95B9-1A8E-9AD6-E0BA4B913D19}"/>
              </a:ext>
            </a:extLst>
          </p:cNvPr>
          <p:cNvCxnSpPr>
            <a:cxnSpLocks/>
          </p:cNvCxnSpPr>
          <p:nvPr/>
        </p:nvCxnSpPr>
        <p:spPr>
          <a:xfrm>
            <a:off x="3041153" y="3476244"/>
            <a:ext cx="3309965" cy="0"/>
          </a:xfrm>
          <a:prstGeom prst="straightConnector1">
            <a:avLst/>
          </a:prstGeom>
          <a:ln w="4445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9319A411-A7BC-1100-6280-BAEFC7CD16E4}"/>
              </a:ext>
            </a:extLst>
          </p:cNvPr>
          <p:cNvSpPr/>
          <p:nvPr/>
        </p:nvSpPr>
        <p:spPr>
          <a:xfrm>
            <a:off x="572275" y="961643"/>
            <a:ext cx="4986526" cy="49347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51F266AB-23DC-D5B8-D2BB-C1368EBCC6AA}"/>
              </a:ext>
            </a:extLst>
          </p:cNvPr>
          <p:cNvCxnSpPr>
            <a:cxnSpLocks/>
          </p:cNvCxnSpPr>
          <p:nvPr/>
        </p:nvCxnSpPr>
        <p:spPr>
          <a:xfrm flipV="1">
            <a:off x="1838692" y="5645244"/>
            <a:ext cx="3422133" cy="2246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diamon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616E419D-251A-2B15-73ED-2DDCB626EC96}"/>
              </a:ext>
            </a:extLst>
          </p:cNvPr>
          <p:cNvCxnSpPr>
            <a:cxnSpLocks/>
          </p:cNvCxnSpPr>
          <p:nvPr/>
        </p:nvCxnSpPr>
        <p:spPr>
          <a:xfrm flipV="1">
            <a:off x="1864477" y="3476244"/>
            <a:ext cx="3679700" cy="2116066"/>
          </a:xfrm>
          <a:prstGeom prst="straightConnector1">
            <a:avLst/>
          </a:prstGeom>
          <a:ln w="25400"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02E1768E-DC79-7FF7-5480-F15827401312}"/>
              </a:ext>
            </a:extLst>
          </p:cNvPr>
          <p:cNvCxnSpPr>
            <a:cxnSpLocks/>
          </p:cNvCxnSpPr>
          <p:nvPr/>
        </p:nvCxnSpPr>
        <p:spPr>
          <a:xfrm flipV="1">
            <a:off x="1838995" y="3476244"/>
            <a:ext cx="1186025" cy="2100794"/>
          </a:xfrm>
          <a:prstGeom prst="straightConnector1">
            <a:avLst/>
          </a:prstGeom>
          <a:ln w="38100"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174DDDC4-5B01-D0EF-B8A6-647FDC6B0506}"/>
                  </a:ext>
                </a:extLst>
              </p:cNvPr>
              <p:cNvSpPr txBox="1"/>
              <p:nvPr/>
            </p:nvSpPr>
            <p:spPr>
              <a:xfrm>
                <a:off x="5501988" y="2906808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174DDDC4-5B01-D0EF-B8A6-647FDC6B0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988" y="2906808"/>
                <a:ext cx="66880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C2171E8C-61D5-3B3A-07E2-3409DA3844C4}"/>
                  </a:ext>
                </a:extLst>
              </p:cNvPr>
              <p:cNvSpPr txBox="1"/>
              <p:nvPr/>
            </p:nvSpPr>
            <p:spPr>
              <a:xfrm>
                <a:off x="2982286" y="2860398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C2171E8C-61D5-3B3A-07E2-3409DA384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286" y="2860398"/>
                <a:ext cx="66880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CDD281F9-907C-E2CA-DC74-2A0A15D3F0C1}"/>
                  </a:ext>
                </a:extLst>
              </p:cNvPr>
              <p:cNvSpPr txBox="1"/>
              <p:nvPr/>
            </p:nvSpPr>
            <p:spPr>
              <a:xfrm>
                <a:off x="5470169" y="5376983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CDD281F9-907C-E2CA-DC74-2A0A15D3F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169" y="5376983"/>
                <a:ext cx="66880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A8E15DB3-DEBF-5155-DA25-7972753DC217}"/>
                  </a:ext>
                </a:extLst>
              </p:cNvPr>
              <p:cNvSpPr txBox="1"/>
              <p:nvPr/>
            </p:nvSpPr>
            <p:spPr>
              <a:xfrm>
                <a:off x="4483366" y="5300218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A8E15DB3-DEBF-5155-DA25-7972753DC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366" y="5300218"/>
                <a:ext cx="668801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A89EB7EA-199A-D066-0837-48362F1CFA5C}"/>
                  </a:ext>
                </a:extLst>
              </p:cNvPr>
              <p:cNvSpPr txBox="1"/>
              <p:nvPr/>
            </p:nvSpPr>
            <p:spPr>
              <a:xfrm>
                <a:off x="4818905" y="5144111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A89EB7EA-199A-D066-0837-48362F1CF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905" y="5144111"/>
                <a:ext cx="66880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E3D7F57-02C2-4281-B7AE-212B3567F5ED}"/>
                  </a:ext>
                </a:extLst>
              </p:cNvPr>
              <p:cNvSpPr txBox="1"/>
              <p:nvPr/>
            </p:nvSpPr>
            <p:spPr>
              <a:xfrm>
                <a:off x="2331971" y="2879463"/>
                <a:ext cx="6688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kumimoji="1" lang="zh-CN" altLang="en-US" sz="32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E3D7F57-02C2-4281-B7AE-212B3567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971" y="2879463"/>
                <a:ext cx="66880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CFD1A2E-75D9-2FDD-8CBE-E7862CC3AA9C}"/>
                  </a:ext>
                </a:extLst>
              </p:cNvPr>
              <p:cNvSpPr txBox="1"/>
              <p:nvPr/>
            </p:nvSpPr>
            <p:spPr>
              <a:xfrm>
                <a:off x="3944491" y="3056311"/>
                <a:ext cx="575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CFD1A2E-75D9-2FDD-8CBE-E7862CC3A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491" y="3056311"/>
                <a:ext cx="575445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1E58F6C4-7590-7BAB-30F0-D58337BFB659}"/>
                  </a:ext>
                </a:extLst>
              </p:cNvPr>
              <p:cNvSpPr txBox="1"/>
              <p:nvPr/>
            </p:nvSpPr>
            <p:spPr>
              <a:xfrm>
                <a:off x="2036900" y="4215549"/>
                <a:ext cx="575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1E58F6C4-7590-7BAB-30F0-D58337BFB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900" y="4215549"/>
                <a:ext cx="575445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45B97ABD-4DA3-08C3-F25C-EA1373093976}"/>
                  </a:ext>
                </a:extLst>
              </p:cNvPr>
              <p:cNvSpPr txBox="1"/>
              <p:nvPr/>
            </p:nvSpPr>
            <p:spPr>
              <a:xfrm>
                <a:off x="4012129" y="4345777"/>
                <a:ext cx="5754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45B97ABD-4DA3-08C3-F25C-EA1373093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129" y="4345777"/>
                <a:ext cx="575445" cy="523220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0A0A3EFA-6F2F-113E-6945-002A2EEDCF9C}"/>
                  </a:ext>
                </a:extLst>
              </p:cNvPr>
              <p:cNvSpPr txBox="1"/>
              <p:nvPr/>
            </p:nvSpPr>
            <p:spPr>
              <a:xfrm>
                <a:off x="1940882" y="4994477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0A0A3EFA-6F2F-113E-6945-002A2EEDC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882" y="4994477"/>
                <a:ext cx="668801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C481CF6D-4476-8F0A-9506-6108EF8156BD}"/>
                  </a:ext>
                </a:extLst>
              </p:cNvPr>
              <p:cNvSpPr txBox="1"/>
              <p:nvPr/>
            </p:nvSpPr>
            <p:spPr>
              <a:xfrm>
                <a:off x="4563401" y="3429782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C481CF6D-4476-8F0A-9506-6108EF815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401" y="3429782"/>
                <a:ext cx="668801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A7201F47-86B1-9522-2316-C783FB41A55B}"/>
                  </a:ext>
                </a:extLst>
              </p:cNvPr>
              <p:cNvSpPr txBox="1"/>
              <p:nvPr/>
            </p:nvSpPr>
            <p:spPr>
              <a:xfrm>
                <a:off x="3202158" y="4415604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A7201F47-86B1-9522-2316-C783FB41A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158" y="4415604"/>
                <a:ext cx="668801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2216223D-2253-FF3C-4E4B-7F29E103BC13}"/>
                  </a:ext>
                </a:extLst>
              </p:cNvPr>
              <p:cNvSpPr txBox="1"/>
              <p:nvPr/>
            </p:nvSpPr>
            <p:spPr>
              <a:xfrm>
                <a:off x="4529915" y="4915459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32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2216223D-2253-FF3C-4E4B-7F29E103B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915" y="4915459"/>
                <a:ext cx="668801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6A677EC6-FC0B-FAB4-4F88-AAE7CD56BB2B}"/>
                  </a:ext>
                </a:extLst>
              </p:cNvPr>
              <p:cNvSpPr txBox="1"/>
              <p:nvPr/>
            </p:nvSpPr>
            <p:spPr>
              <a:xfrm>
                <a:off x="3095986" y="3522466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6A677EC6-FC0B-FAB4-4F88-AAE7CD56B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986" y="3522466"/>
                <a:ext cx="668801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B647709F-6723-04F6-A041-7F6338DD8E8A}"/>
              </a:ext>
            </a:extLst>
          </p:cNvPr>
          <p:cNvCxnSpPr>
            <a:cxnSpLocks/>
          </p:cNvCxnSpPr>
          <p:nvPr/>
        </p:nvCxnSpPr>
        <p:spPr>
          <a:xfrm>
            <a:off x="3060988" y="3482888"/>
            <a:ext cx="2199837" cy="2214438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oval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E92EBD5E-4710-0909-A036-86A516BA5CDE}"/>
              </a:ext>
            </a:extLst>
          </p:cNvPr>
          <p:cNvCxnSpPr>
            <a:cxnSpLocks/>
          </p:cNvCxnSpPr>
          <p:nvPr/>
        </p:nvCxnSpPr>
        <p:spPr>
          <a:xfrm flipH="1">
            <a:off x="5244230" y="3510405"/>
            <a:ext cx="325159" cy="2161531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886B565E-31F8-80AF-A28E-204D234B5554}"/>
                  </a:ext>
                </a:extLst>
              </p:cNvPr>
              <p:cNvSpPr txBox="1"/>
              <p:nvPr/>
            </p:nvSpPr>
            <p:spPr>
              <a:xfrm>
                <a:off x="1508537" y="5808459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886B565E-31F8-80AF-A28E-204D234B5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537" y="5808459"/>
                <a:ext cx="668801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92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 77">
            <a:extLst>
              <a:ext uri="{FF2B5EF4-FFF2-40B4-BE49-F238E27FC236}">
                <a16:creationId xmlns:a16="http://schemas.microsoft.com/office/drawing/2014/main" id="{F8790ACE-6DE0-5ED3-A931-CEFBB6FCF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586" y="3337191"/>
            <a:ext cx="491709" cy="491709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49E7CC0A-F6B7-DC61-28F5-648628298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589" y="3337191"/>
            <a:ext cx="491709" cy="491709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073C4E14-4136-10E8-BE6C-A0A393CEF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448" y="1139697"/>
            <a:ext cx="448635" cy="448635"/>
          </a:xfrm>
          <a:prstGeom prst="rect">
            <a:avLst/>
          </a:prstGeom>
        </p:spPr>
      </p:pic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21D5E1E7-95B9-1A8E-9AD6-E0BA4B913D19}"/>
              </a:ext>
            </a:extLst>
          </p:cNvPr>
          <p:cNvCxnSpPr>
            <a:cxnSpLocks/>
          </p:cNvCxnSpPr>
          <p:nvPr/>
        </p:nvCxnSpPr>
        <p:spPr>
          <a:xfrm>
            <a:off x="2624059" y="3604581"/>
            <a:ext cx="3309965" cy="0"/>
          </a:xfrm>
          <a:prstGeom prst="straightConnector1">
            <a:avLst/>
          </a:prstGeom>
          <a:ln w="4445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71D8D97E-DAA2-18AF-5164-E7A4776870B4}"/>
              </a:ext>
            </a:extLst>
          </p:cNvPr>
          <p:cNvCxnSpPr>
            <a:cxnSpLocks/>
          </p:cNvCxnSpPr>
          <p:nvPr/>
        </p:nvCxnSpPr>
        <p:spPr>
          <a:xfrm flipV="1">
            <a:off x="2624059" y="1364012"/>
            <a:ext cx="2303527" cy="2240569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oval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9319A411-A7BC-1100-6280-BAEFC7CD16E4}"/>
              </a:ext>
            </a:extLst>
          </p:cNvPr>
          <p:cNvSpPr/>
          <p:nvPr/>
        </p:nvSpPr>
        <p:spPr>
          <a:xfrm>
            <a:off x="155181" y="1089980"/>
            <a:ext cx="4986526" cy="49347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69C194D0-B1F9-F2D8-298C-D10D5BA81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990" y="1139697"/>
            <a:ext cx="491709" cy="491709"/>
          </a:xfrm>
          <a:prstGeom prst="rect">
            <a:avLst/>
          </a:prstGeom>
        </p:spPr>
      </p:pic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51F266AB-23DC-D5B8-D2BB-C1368EBCC6AA}"/>
              </a:ext>
            </a:extLst>
          </p:cNvPr>
          <p:cNvCxnSpPr>
            <a:cxnSpLocks/>
          </p:cNvCxnSpPr>
          <p:nvPr/>
        </p:nvCxnSpPr>
        <p:spPr>
          <a:xfrm>
            <a:off x="1447383" y="1364013"/>
            <a:ext cx="3480203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diamon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616E419D-251A-2B15-73ED-2DDCB626EC96}"/>
              </a:ext>
            </a:extLst>
          </p:cNvPr>
          <p:cNvCxnSpPr>
            <a:cxnSpLocks/>
          </p:cNvCxnSpPr>
          <p:nvPr/>
        </p:nvCxnSpPr>
        <p:spPr>
          <a:xfrm>
            <a:off x="1457267" y="1364011"/>
            <a:ext cx="3669816" cy="2240570"/>
          </a:xfrm>
          <a:prstGeom prst="straightConnector1">
            <a:avLst/>
          </a:prstGeom>
          <a:ln w="25400"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AD18DEDA-D25B-74BE-61D0-0331C4F7C1BD}"/>
              </a:ext>
            </a:extLst>
          </p:cNvPr>
          <p:cNvCxnSpPr>
            <a:cxnSpLocks/>
          </p:cNvCxnSpPr>
          <p:nvPr/>
        </p:nvCxnSpPr>
        <p:spPr>
          <a:xfrm>
            <a:off x="4927586" y="1364012"/>
            <a:ext cx="214121" cy="2240569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02E1768E-DC79-7FF7-5480-F15827401312}"/>
              </a:ext>
            </a:extLst>
          </p:cNvPr>
          <p:cNvCxnSpPr>
            <a:cxnSpLocks/>
          </p:cNvCxnSpPr>
          <p:nvPr/>
        </p:nvCxnSpPr>
        <p:spPr>
          <a:xfrm>
            <a:off x="1474067" y="1364012"/>
            <a:ext cx="1133859" cy="2240569"/>
          </a:xfrm>
          <a:prstGeom prst="straightConnector1">
            <a:avLst/>
          </a:prstGeom>
          <a:ln w="38100"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174DDDC4-5B01-D0EF-B8A6-647FDC6B0506}"/>
                  </a:ext>
                </a:extLst>
              </p:cNvPr>
              <p:cNvSpPr txBox="1"/>
              <p:nvPr/>
            </p:nvSpPr>
            <p:spPr>
              <a:xfrm>
                <a:off x="5010105" y="3676129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174DDDC4-5B01-D0EF-B8A6-647FDC6B0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05" y="3676129"/>
                <a:ext cx="66880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C2171E8C-61D5-3B3A-07E2-3409DA3844C4}"/>
                  </a:ext>
                </a:extLst>
              </p:cNvPr>
              <p:cNvSpPr txBox="1"/>
              <p:nvPr/>
            </p:nvSpPr>
            <p:spPr>
              <a:xfrm>
                <a:off x="2208902" y="3672788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C2171E8C-61D5-3B3A-07E2-3409DA384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902" y="3672788"/>
                <a:ext cx="66880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267EDA18-FA1C-1284-9F62-6E1F7F169A63}"/>
                  </a:ext>
                </a:extLst>
              </p:cNvPr>
              <p:cNvSpPr txBox="1"/>
              <p:nvPr/>
            </p:nvSpPr>
            <p:spPr>
              <a:xfrm>
                <a:off x="1122866" y="851743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267EDA18-FA1C-1284-9F62-6E1F7F169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66" y="851743"/>
                <a:ext cx="66880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CDD281F9-907C-E2CA-DC74-2A0A15D3F0C1}"/>
                  </a:ext>
                </a:extLst>
              </p:cNvPr>
              <p:cNvSpPr txBox="1"/>
              <p:nvPr/>
            </p:nvSpPr>
            <p:spPr>
              <a:xfrm>
                <a:off x="4945963" y="889925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CDD281F9-907C-E2CA-DC74-2A0A15D3F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963" y="889925"/>
                <a:ext cx="66880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A8E15DB3-DEBF-5155-DA25-7972753DC217}"/>
                  </a:ext>
                </a:extLst>
              </p:cNvPr>
              <p:cNvSpPr txBox="1"/>
              <p:nvPr/>
            </p:nvSpPr>
            <p:spPr>
              <a:xfrm>
                <a:off x="4160913" y="1337297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A8E15DB3-DEBF-5155-DA25-7972753DC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13" y="1337297"/>
                <a:ext cx="66880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A89EB7EA-199A-D066-0837-48362F1CFA5C}"/>
                  </a:ext>
                </a:extLst>
              </p:cNvPr>
              <p:cNvSpPr txBox="1"/>
              <p:nvPr/>
            </p:nvSpPr>
            <p:spPr>
              <a:xfrm>
                <a:off x="4444257" y="1625501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A89EB7EA-199A-D066-0837-48362F1CF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257" y="1625501"/>
                <a:ext cx="66880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E3D7F57-02C2-4281-B7AE-212B3567F5ED}"/>
                  </a:ext>
                </a:extLst>
              </p:cNvPr>
              <p:cNvSpPr txBox="1"/>
              <p:nvPr/>
            </p:nvSpPr>
            <p:spPr>
              <a:xfrm>
                <a:off x="2657701" y="3262008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E3D7F57-02C2-4281-B7AE-212B3567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701" y="3262008"/>
                <a:ext cx="66880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CFD1A2E-75D9-2FDD-8CBE-E7862CC3AA9C}"/>
                  </a:ext>
                </a:extLst>
              </p:cNvPr>
              <p:cNvSpPr txBox="1"/>
              <p:nvPr/>
            </p:nvSpPr>
            <p:spPr>
              <a:xfrm>
                <a:off x="3491862" y="3585096"/>
                <a:ext cx="575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6CFD1A2E-75D9-2FDD-8CBE-E7862CC3A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62" y="3585096"/>
                <a:ext cx="575445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1E58F6C4-7590-7BAB-30F0-D58337BFB659}"/>
                  </a:ext>
                </a:extLst>
              </p:cNvPr>
              <p:cNvSpPr txBox="1"/>
              <p:nvPr/>
            </p:nvSpPr>
            <p:spPr>
              <a:xfrm>
                <a:off x="1598989" y="2374015"/>
                <a:ext cx="575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1E58F6C4-7590-7BAB-30F0-D58337BFB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89" y="2374015"/>
                <a:ext cx="575445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45B97ABD-4DA3-08C3-F25C-EA1373093976}"/>
                  </a:ext>
                </a:extLst>
              </p:cNvPr>
              <p:cNvSpPr txBox="1"/>
              <p:nvPr/>
            </p:nvSpPr>
            <p:spPr>
              <a:xfrm>
                <a:off x="3703335" y="2050849"/>
                <a:ext cx="5754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45B97ABD-4DA3-08C3-F25C-EA1373093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335" y="2050849"/>
                <a:ext cx="575445" cy="523220"/>
              </a:xfrm>
              <a:prstGeom prst="rect">
                <a:avLst/>
              </a:prstGeom>
              <a:blipFill>
                <a:blip r:embed="rId1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0A0A3EFA-6F2F-113E-6945-002A2EEDCF9C}"/>
                  </a:ext>
                </a:extLst>
              </p:cNvPr>
              <p:cNvSpPr txBox="1"/>
              <p:nvPr/>
            </p:nvSpPr>
            <p:spPr>
              <a:xfrm>
                <a:off x="1525118" y="1574287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0A0A3EFA-6F2F-113E-6945-002A2EEDC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118" y="1574287"/>
                <a:ext cx="668801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C481CF6D-4476-8F0A-9506-6108EF8156BD}"/>
                  </a:ext>
                </a:extLst>
              </p:cNvPr>
              <p:cNvSpPr txBox="1"/>
              <p:nvPr/>
            </p:nvSpPr>
            <p:spPr>
              <a:xfrm>
                <a:off x="4315597" y="3300188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C481CF6D-4476-8F0A-9506-6108EF815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597" y="3300188"/>
                <a:ext cx="668801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A7201F47-86B1-9522-2316-C783FB41A55B}"/>
                  </a:ext>
                </a:extLst>
              </p:cNvPr>
              <p:cNvSpPr txBox="1"/>
              <p:nvPr/>
            </p:nvSpPr>
            <p:spPr>
              <a:xfrm>
                <a:off x="2757257" y="2129249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A7201F47-86B1-9522-2316-C783FB41A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57" y="2129249"/>
                <a:ext cx="668801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2216223D-2253-FF3C-4E4B-7F29E103BC13}"/>
                  </a:ext>
                </a:extLst>
              </p:cNvPr>
              <p:cNvSpPr txBox="1"/>
              <p:nvPr/>
            </p:nvSpPr>
            <p:spPr>
              <a:xfrm>
                <a:off x="4063041" y="1663973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32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2216223D-2253-FF3C-4E4B-7F29E103B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041" y="1663973"/>
                <a:ext cx="668801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6A677EC6-FC0B-FAB4-4F88-AAE7CD56BB2B}"/>
                  </a:ext>
                </a:extLst>
              </p:cNvPr>
              <p:cNvSpPr txBox="1"/>
              <p:nvPr/>
            </p:nvSpPr>
            <p:spPr>
              <a:xfrm>
                <a:off x="2739621" y="2902341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6A677EC6-FC0B-FAB4-4F88-AAE7CD56B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621" y="2902341"/>
                <a:ext cx="668801" cy="461665"/>
              </a:xfrm>
              <a:prstGeom prst="rect">
                <a:avLst/>
              </a:prstGeom>
              <a:blipFill>
                <a:blip r:embed="rId1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53C0ABF-9C41-E00F-9667-A5427FE04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945" y="5514606"/>
            <a:ext cx="491709" cy="4917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F442CE7-560D-C315-77B9-56FF05033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541" y="3337191"/>
            <a:ext cx="491709" cy="4917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64AC790-5746-7606-61AA-6D1719661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544" y="3337191"/>
            <a:ext cx="491709" cy="4917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FF2DE7-7952-8DC5-4EE5-3852FAA10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282" y="5575956"/>
            <a:ext cx="448635" cy="448635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FCFA7491-2F2E-9662-F7CD-F2B6AEBD87BA}"/>
              </a:ext>
            </a:extLst>
          </p:cNvPr>
          <p:cNvCxnSpPr>
            <a:cxnSpLocks/>
          </p:cNvCxnSpPr>
          <p:nvPr/>
        </p:nvCxnSpPr>
        <p:spPr>
          <a:xfrm>
            <a:off x="8658014" y="3604581"/>
            <a:ext cx="3309965" cy="0"/>
          </a:xfrm>
          <a:prstGeom prst="straightConnector1">
            <a:avLst/>
          </a:prstGeom>
          <a:ln w="4445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6E9DA380-5EDC-B7CD-F2EB-0CC6500E596A}"/>
              </a:ext>
            </a:extLst>
          </p:cNvPr>
          <p:cNvSpPr/>
          <p:nvPr/>
        </p:nvSpPr>
        <p:spPr>
          <a:xfrm>
            <a:off x="6189136" y="1089980"/>
            <a:ext cx="4986526" cy="49347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0E37C88-1650-968B-B104-8E76C3461757}"/>
              </a:ext>
            </a:extLst>
          </p:cNvPr>
          <p:cNvCxnSpPr>
            <a:cxnSpLocks/>
          </p:cNvCxnSpPr>
          <p:nvPr/>
        </p:nvCxnSpPr>
        <p:spPr>
          <a:xfrm flipV="1">
            <a:off x="7455553" y="5773581"/>
            <a:ext cx="3422133" cy="2246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diamon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9CE0584-A694-49CD-3570-FE1DCCBDAEC7}"/>
              </a:ext>
            </a:extLst>
          </p:cNvPr>
          <p:cNvCxnSpPr>
            <a:cxnSpLocks/>
          </p:cNvCxnSpPr>
          <p:nvPr/>
        </p:nvCxnSpPr>
        <p:spPr>
          <a:xfrm flipV="1">
            <a:off x="7481338" y="3604581"/>
            <a:ext cx="3679700" cy="2116066"/>
          </a:xfrm>
          <a:prstGeom prst="straightConnector1">
            <a:avLst/>
          </a:prstGeom>
          <a:ln w="25400"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259A04E-5EBB-FD5B-335A-F0DAFB75BBBF}"/>
              </a:ext>
            </a:extLst>
          </p:cNvPr>
          <p:cNvCxnSpPr>
            <a:cxnSpLocks/>
          </p:cNvCxnSpPr>
          <p:nvPr/>
        </p:nvCxnSpPr>
        <p:spPr>
          <a:xfrm flipV="1">
            <a:off x="7455856" y="3604581"/>
            <a:ext cx="1186025" cy="2100794"/>
          </a:xfrm>
          <a:prstGeom prst="straightConnector1">
            <a:avLst/>
          </a:prstGeom>
          <a:ln w="38100"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5F525A6-EC35-55C6-CBEF-F83FED3F5789}"/>
                  </a:ext>
                </a:extLst>
              </p:cNvPr>
              <p:cNvSpPr txBox="1"/>
              <p:nvPr/>
            </p:nvSpPr>
            <p:spPr>
              <a:xfrm>
                <a:off x="11118849" y="3035145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5F525A6-EC35-55C6-CBEF-F83FED3F5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849" y="3035145"/>
                <a:ext cx="668801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1F0EC3-249B-F5E9-EF76-3ACEC10BD967}"/>
                  </a:ext>
                </a:extLst>
              </p:cNvPr>
              <p:cNvSpPr txBox="1"/>
              <p:nvPr/>
            </p:nvSpPr>
            <p:spPr>
              <a:xfrm>
                <a:off x="8599147" y="2988735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81F0EC3-249B-F5E9-EF76-3ACEC10BD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147" y="2988735"/>
                <a:ext cx="668801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691C438-CBC6-14B4-31F7-7A11CABA3834}"/>
                  </a:ext>
                </a:extLst>
              </p:cNvPr>
              <p:cNvSpPr txBox="1"/>
              <p:nvPr/>
            </p:nvSpPr>
            <p:spPr>
              <a:xfrm>
                <a:off x="11087030" y="5505320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691C438-CBC6-14B4-31F7-7A11CABA3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030" y="5505320"/>
                <a:ext cx="66880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1FE9D0C-D735-BB28-23C5-2457E68463B3}"/>
                  </a:ext>
                </a:extLst>
              </p:cNvPr>
              <p:cNvSpPr txBox="1"/>
              <p:nvPr/>
            </p:nvSpPr>
            <p:spPr>
              <a:xfrm>
                <a:off x="10100227" y="5428555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1FE9D0C-D735-BB28-23C5-2457E6846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227" y="5428555"/>
                <a:ext cx="668801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EA3A38F-4E9C-B59F-1EF5-D3CF96504D15}"/>
                  </a:ext>
                </a:extLst>
              </p:cNvPr>
              <p:cNvSpPr txBox="1"/>
              <p:nvPr/>
            </p:nvSpPr>
            <p:spPr>
              <a:xfrm>
                <a:off x="10435766" y="5272448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EA3A38F-4E9C-B59F-1EF5-D3CF96504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5766" y="5272448"/>
                <a:ext cx="668801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8ECAA71-38A1-D3DC-1DB8-6F1E94152049}"/>
                  </a:ext>
                </a:extLst>
              </p:cNvPr>
              <p:cNvSpPr txBox="1"/>
              <p:nvPr/>
            </p:nvSpPr>
            <p:spPr>
              <a:xfrm>
                <a:off x="7948832" y="3007800"/>
                <a:ext cx="6688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kumimoji="1" lang="zh-CN" altLang="en-US" sz="32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8ECAA71-38A1-D3DC-1DB8-6F1E94152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832" y="3007800"/>
                <a:ext cx="668801" cy="58477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D2A2865-4845-5AC9-77A9-75E004ABABB3}"/>
                  </a:ext>
                </a:extLst>
              </p:cNvPr>
              <p:cNvSpPr txBox="1"/>
              <p:nvPr/>
            </p:nvSpPr>
            <p:spPr>
              <a:xfrm>
                <a:off x="9561352" y="3184648"/>
                <a:ext cx="575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D2A2865-4845-5AC9-77A9-75E004ABA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352" y="3184648"/>
                <a:ext cx="575445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105E627-A383-4841-CA6C-4A6AECA0599F}"/>
                  </a:ext>
                </a:extLst>
              </p:cNvPr>
              <p:cNvSpPr txBox="1"/>
              <p:nvPr/>
            </p:nvSpPr>
            <p:spPr>
              <a:xfrm>
                <a:off x="7653761" y="4343886"/>
                <a:ext cx="575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105E627-A383-4841-CA6C-4A6AECA05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761" y="4343886"/>
                <a:ext cx="575445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54CE1BB-D5D2-413A-FDD1-DD61C87E18E4}"/>
                  </a:ext>
                </a:extLst>
              </p:cNvPr>
              <p:cNvSpPr txBox="1"/>
              <p:nvPr/>
            </p:nvSpPr>
            <p:spPr>
              <a:xfrm>
                <a:off x="9628990" y="4474114"/>
                <a:ext cx="5754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54CE1BB-D5D2-413A-FDD1-DD61C87E1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990" y="4474114"/>
                <a:ext cx="575445" cy="523220"/>
              </a:xfrm>
              <a:prstGeom prst="rect">
                <a:avLst/>
              </a:prstGeom>
              <a:blipFill>
                <a:blip r:embed="rId26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D7B29A0-9296-B729-AF98-B2D30A51F67B}"/>
                  </a:ext>
                </a:extLst>
              </p:cNvPr>
              <p:cNvSpPr txBox="1"/>
              <p:nvPr/>
            </p:nvSpPr>
            <p:spPr>
              <a:xfrm>
                <a:off x="7557743" y="5122814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D7B29A0-9296-B729-AF98-B2D30A51F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743" y="5122814"/>
                <a:ext cx="668801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5DA46CA-FBCD-9BAF-4885-8B4A7F8E9506}"/>
                  </a:ext>
                </a:extLst>
              </p:cNvPr>
              <p:cNvSpPr txBox="1"/>
              <p:nvPr/>
            </p:nvSpPr>
            <p:spPr>
              <a:xfrm>
                <a:off x="10180262" y="3558119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5DA46CA-FBCD-9BAF-4885-8B4A7F8E9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262" y="3558119"/>
                <a:ext cx="668801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C8E7C51-DEC6-AC74-0B65-B3D50561C18A}"/>
                  </a:ext>
                </a:extLst>
              </p:cNvPr>
              <p:cNvSpPr txBox="1"/>
              <p:nvPr/>
            </p:nvSpPr>
            <p:spPr>
              <a:xfrm>
                <a:off x="8819019" y="4543941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C8E7C51-DEC6-AC74-0B65-B3D50561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019" y="4543941"/>
                <a:ext cx="668801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8AFFB61-A611-D709-7B99-3E27A0D4C09C}"/>
                  </a:ext>
                </a:extLst>
              </p:cNvPr>
              <p:cNvSpPr txBox="1"/>
              <p:nvPr/>
            </p:nvSpPr>
            <p:spPr>
              <a:xfrm>
                <a:off x="10146776" y="5043796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32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8AFFB61-A611-D709-7B99-3E27A0D4C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776" y="5043796"/>
                <a:ext cx="668801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2886933-8722-6BD1-BEF6-F061DBD834D6}"/>
                  </a:ext>
                </a:extLst>
              </p:cNvPr>
              <p:cNvSpPr txBox="1"/>
              <p:nvPr/>
            </p:nvSpPr>
            <p:spPr>
              <a:xfrm>
                <a:off x="8712847" y="3650803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2886933-8722-6BD1-BEF6-F061DBD83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847" y="3650803"/>
                <a:ext cx="668801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9F73D997-19DA-28C3-7DD2-E037C471B810}"/>
              </a:ext>
            </a:extLst>
          </p:cNvPr>
          <p:cNvCxnSpPr>
            <a:cxnSpLocks/>
          </p:cNvCxnSpPr>
          <p:nvPr/>
        </p:nvCxnSpPr>
        <p:spPr>
          <a:xfrm>
            <a:off x="8677849" y="3611225"/>
            <a:ext cx="2199837" cy="2214438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oval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A7DF6360-4BA1-75E2-0693-20262E31EA77}"/>
              </a:ext>
            </a:extLst>
          </p:cNvPr>
          <p:cNvCxnSpPr>
            <a:cxnSpLocks/>
          </p:cNvCxnSpPr>
          <p:nvPr/>
        </p:nvCxnSpPr>
        <p:spPr>
          <a:xfrm flipH="1">
            <a:off x="10861091" y="3638742"/>
            <a:ext cx="325159" cy="2161531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881E93F-89C6-D244-C7AD-0481E56ADB8A}"/>
                  </a:ext>
                </a:extLst>
              </p:cNvPr>
              <p:cNvSpPr txBox="1"/>
              <p:nvPr/>
            </p:nvSpPr>
            <p:spPr>
              <a:xfrm>
                <a:off x="7125398" y="5936796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881E93F-89C6-D244-C7AD-0481E56AD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398" y="5936796"/>
                <a:ext cx="668801" cy="40011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4C34EFED-877D-FF64-1065-306BE7B4F997}"/>
              </a:ext>
            </a:extLst>
          </p:cNvPr>
          <p:cNvSpPr txBox="1">
            <a:spLocks/>
          </p:cNvSpPr>
          <p:nvPr/>
        </p:nvSpPr>
        <p:spPr>
          <a:xfrm>
            <a:off x="1145999" y="6234296"/>
            <a:ext cx="2956120" cy="717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(1)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位置状态一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9B447A47-8993-7F53-81BF-6AAB4D0B1D8F}"/>
              </a:ext>
            </a:extLst>
          </p:cNvPr>
          <p:cNvSpPr txBox="1">
            <a:spLocks/>
          </p:cNvSpPr>
          <p:nvPr/>
        </p:nvSpPr>
        <p:spPr>
          <a:xfrm>
            <a:off x="7199789" y="6234296"/>
            <a:ext cx="2956120" cy="717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(2)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位置状态二</a:t>
            </a:r>
          </a:p>
        </p:txBody>
      </p:sp>
    </p:spTree>
    <p:extLst>
      <p:ext uri="{BB962C8B-B14F-4D97-AF65-F5344CB8AC3E}">
        <p14:creationId xmlns:p14="http://schemas.microsoft.com/office/powerpoint/2010/main" val="100060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4C34EFED-877D-FF64-1065-306BE7B4F997}"/>
              </a:ext>
            </a:extLst>
          </p:cNvPr>
          <p:cNvSpPr txBox="1">
            <a:spLocks/>
          </p:cNvSpPr>
          <p:nvPr/>
        </p:nvSpPr>
        <p:spPr>
          <a:xfrm>
            <a:off x="1145999" y="6234296"/>
            <a:ext cx="2956120" cy="717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(1)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位置状态一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9B447A47-8993-7F53-81BF-6AAB4D0B1D8F}"/>
              </a:ext>
            </a:extLst>
          </p:cNvPr>
          <p:cNvSpPr txBox="1">
            <a:spLocks/>
          </p:cNvSpPr>
          <p:nvPr/>
        </p:nvSpPr>
        <p:spPr>
          <a:xfrm>
            <a:off x="7199789" y="6234296"/>
            <a:ext cx="2956120" cy="717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(2)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位置状态二</a:t>
            </a: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D4AE503C-EDD0-86BC-3E21-37A93E7C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675" y="865662"/>
            <a:ext cx="448635" cy="448635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F7C0FDB8-A044-E5F7-86C8-A5329A9D0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925" y="3337191"/>
            <a:ext cx="491709" cy="491709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039C4705-D59D-3012-3FFD-DFAEA7CA6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957" y="3337191"/>
            <a:ext cx="491709" cy="491709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D53CD861-E88E-F3C9-9BB7-BF31B6FCE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17" y="2261971"/>
            <a:ext cx="491709" cy="491709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7FDD6B5C-FE8A-3DF2-5E69-DED69E705091}"/>
              </a:ext>
            </a:extLst>
          </p:cNvPr>
          <p:cNvCxnSpPr>
            <a:cxnSpLocks/>
          </p:cNvCxnSpPr>
          <p:nvPr/>
        </p:nvCxnSpPr>
        <p:spPr>
          <a:xfrm flipH="1" flipV="1">
            <a:off x="552139" y="2466352"/>
            <a:ext cx="4793045" cy="1131487"/>
          </a:xfrm>
          <a:prstGeom prst="straightConnector1">
            <a:avLst/>
          </a:prstGeom>
          <a:ln w="25400">
            <a:prstDash val="sysDash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6CA96F30-E7CE-6BE4-B8A8-F4E3425728DC}"/>
              </a:ext>
            </a:extLst>
          </p:cNvPr>
          <p:cNvSpPr/>
          <p:nvPr/>
        </p:nvSpPr>
        <p:spPr>
          <a:xfrm>
            <a:off x="333517" y="1089980"/>
            <a:ext cx="4986526" cy="49347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7206F7E0-DD7E-FD02-46B1-89DA5600C680}"/>
              </a:ext>
            </a:extLst>
          </p:cNvPr>
          <p:cNvCxnSpPr>
            <a:cxnSpLocks/>
          </p:cNvCxnSpPr>
          <p:nvPr/>
        </p:nvCxnSpPr>
        <p:spPr>
          <a:xfrm>
            <a:off x="4611224" y="1089979"/>
            <a:ext cx="708819" cy="251460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4F974CFB-6831-4E06-3D37-1358C5EDA38F}"/>
              </a:ext>
            </a:extLst>
          </p:cNvPr>
          <p:cNvCxnSpPr>
            <a:cxnSpLocks/>
          </p:cNvCxnSpPr>
          <p:nvPr/>
        </p:nvCxnSpPr>
        <p:spPr>
          <a:xfrm flipH="1" flipV="1">
            <a:off x="579371" y="2507825"/>
            <a:ext cx="2223024" cy="1090984"/>
          </a:xfrm>
          <a:prstGeom prst="straightConnector1">
            <a:avLst/>
          </a:prstGeom>
          <a:ln w="28575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3FFDCD52-CD27-5289-29B7-37CB7A1BC03C}"/>
              </a:ext>
            </a:extLst>
          </p:cNvPr>
          <p:cNvCxnSpPr>
            <a:cxnSpLocks/>
          </p:cNvCxnSpPr>
          <p:nvPr/>
        </p:nvCxnSpPr>
        <p:spPr>
          <a:xfrm flipH="1">
            <a:off x="579371" y="1089979"/>
            <a:ext cx="4031853" cy="137637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2B36D32-E73B-51D3-4830-6221A8B44FD4}"/>
                  </a:ext>
                </a:extLst>
              </p:cNvPr>
              <p:cNvSpPr txBox="1"/>
              <p:nvPr/>
            </p:nvSpPr>
            <p:spPr>
              <a:xfrm>
                <a:off x="2246524" y="3684142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2B36D32-E73B-51D3-4830-6221A8B44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524" y="3684142"/>
                <a:ext cx="66880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672A201-F9FC-6362-6F69-5A62F1EF6059}"/>
                  </a:ext>
                </a:extLst>
              </p:cNvPr>
              <p:cNvSpPr txBox="1"/>
              <p:nvPr/>
            </p:nvSpPr>
            <p:spPr>
              <a:xfrm>
                <a:off x="5368811" y="3684142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672A201-F9FC-6362-6F69-5A62F1EF6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11" y="3684142"/>
                <a:ext cx="66880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CE07B943-8062-C170-9FE0-DA56B805523A}"/>
                  </a:ext>
                </a:extLst>
              </p:cNvPr>
              <p:cNvSpPr txBox="1"/>
              <p:nvPr/>
            </p:nvSpPr>
            <p:spPr>
              <a:xfrm>
                <a:off x="4675626" y="834382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CE07B943-8062-C170-9FE0-DA56B8055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626" y="834382"/>
                <a:ext cx="66880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4C415FE-AEB8-7DB8-713A-1E70B1CF6079}"/>
                  </a:ext>
                </a:extLst>
              </p:cNvPr>
              <p:cNvSpPr txBox="1"/>
              <p:nvPr/>
            </p:nvSpPr>
            <p:spPr>
              <a:xfrm>
                <a:off x="-139175" y="2261971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4C415FE-AEB8-7DB8-713A-1E70B1CF6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9175" y="2261971"/>
                <a:ext cx="66880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5F971C8D-02E1-6CE2-2017-D2F7AACCA2F6}"/>
                  </a:ext>
                </a:extLst>
              </p:cNvPr>
              <p:cNvSpPr txBox="1"/>
              <p:nvPr/>
            </p:nvSpPr>
            <p:spPr>
              <a:xfrm>
                <a:off x="4249591" y="1296424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5F971C8D-02E1-6CE2-2017-D2F7AACCA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591" y="1296424"/>
                <a:ext cx="66880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65E9D33-C039-1A3C-6FD4-7DD25A98B905}"/>
                  </a:ext>
                </a:extLst>
              </p:cNvPr>
              <p:cNvSpPr txBox="1"/>
              <p:nvPr/>
            </p:nvSpPr>
            <p:spPr>
              <a:xfrm>
                <a:off x="3874116" y="1189848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65E9D33-C039-1A3C-6FD4-7DD25A98B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116" y="1189848"/>
                <a:ext cx="66880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4FC38B18-5D8B-AAA2-40E8-C2C60B91026B}"/>
                  </a:ext>
                </a:extLst>
              </p:cNvPr>
              <p:cNvSpPr txBox="1"/>
              <p:nvPr/>
            </p:nvSpPr>
            <p:spPr>
              <a:xfrm>
                <a:off x="3915190" y="1484273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36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4FC38B18-5D8B-AAA2-40E8-C2C60B910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190" y="1484273"/>
                <a:ext cx="66880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7F732AA2-29D8-00A9-9A5C-8B135137BC4B}"/>
              </a:ext>
            </a:extLst>
          </p:cNvPr>
          <p:cNvCxnSpPr>
            <a:cxnSpLocks/>
          </p:cNvCxnSpPr>
          <p:nvPr/>
        </p:nvCxnSpPr>
        <p:spPr>
          <a:xfrm>
            <a:off x="2802395" y="3585161"/>
            <a:ext cx="3309965" cy="0"/>
          </a:xfrm>
          <a:prstGeom prst="straightConnector1">
            <a:avLst/>
          </a:prstGeom>
          <a:ln w="4445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2B5C629E-CDD2-BFCC-10B8-848215FAC430}"/>
              </a:ext>
            </a:extLst>
          </p:cNvPr>
          <p:cNvCxnSpPr>
            <a:cxnSpLocks/>
          </p:cNvCxnSpPr>
          <p:nvPr/>
        </p:nvCxnSpPr>
        <p:spPr>
          <a:xfrm flipV="1">
            <a:off x="2802395" y="1089978"/>
            <a:ext cx="1832157" cy="251460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oval"/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B3A23D9-F16A-5741-D19B-72F653AACE13}"/>
                  </a:ext>
                </a:extLst>
              </p:cNvPr>
              <p:cNvSpPr txBox="1"/>
              <p:nvPr/>
            </p:nvSpPr>
            <p:spPr>
              <a:xfrm>
                <a:off x="1071080" y="2583954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9B3A23D9-F16A-5741-D19B-72F653AAC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080" y="2583954"/>
                <a:ext cx="668801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D347A3B-171A-8511-831A-97FDA078B608}"/>
                  </a:ext>
                </a:extLst>
              </p:cNvPr>
              <p:cNvSpPr txBox="1"/>
              <p:nvPr/>
            </p:nvSpPr>
            <p:spPr>
              <a:xfrm>
                <a:off x="4031210" y="3276498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D347A3B-171A-8511-831A-97FDA078B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10" y="3276498"/>
                <a:ext cx="668801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109113C0-6433-77C1-3E60-5669C3169598}"/>
                  </a:ext>
                </a:extLst>
              </p:cNvPr>
              <p:cNvSpPr txBox="1"/>
              <p:nvPr/>
            </p:nvSpPr>
            <p:spPr>
              <a:xfrm>
                <a:off x="2819961" y="3254887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109113C0-6433-77C1-3E60-5669C3169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961" y="3254887"/>
                <a:ext cx="668801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1EB99B5-3A56-20E3-C2E7-FDF3B33F4034}"/>
                  </a:ext>
                </a:extLst>
              </p:cNvPr>
              <p:cNvSpPr txBox="1"/>
              <p:nvPr/>
            </p:nvSpPr>
            <p:spPr>
              <a:xfrm>
                <a:off x="3633071" y="2096765"/>
                <a:ext cx="5754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61EB99B5-3A56-20E3-C2E7-FDF3B33F4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071" y="2096765"/>
                <a:ext cx="575445" cy="523220"/>
              </a:xfrm>
              <a:prstGeom prst="rect">
                <a:avLst/>
              </a:prstGeom>
              <a:blipFill>
                <a:blip r:embed="rId15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94C74CBB-789F-EF12-2EF3-3A8ADE8E599C}"/>
                  </a:ext>
                </a:extLst>
              </p:cNvPr>
              <p:cNvSpPr txBox="1"/>
              <p:nvPr/>
            </p:nvSpPr>
            <p:spPr>
              <a:xfrm>
                <a:off x="2294236" y="2665874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94C74CBB-789F-EF12-2EF3-3A8ADE8E5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236" y="2665874"/>
                <a:ext cx="668801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FCBC544B-CFAD-AF25-AC17-54A76017B850}"/>
                  </a:ext>
                </a:extLst>
              </p:cNvPr>
              <p:cNvSpPr txBox="1"/>
              <p:nvPr/>
            </p:nvSpPr>
            <p:spPr>
              <a:xfrm>
                <a:off x="1506285" y="3076443"/>
                <a:ext cx="575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FCBC544B-CFAD-AF25-AC17-54A76017B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285" y="3076443"/>
                <a:ext cx="575445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B17AD28D-7B90-6B34-5E0A-5FB4BB96575D}"/>
                  </a:ext>
                </a:extLst>
              </p:cNvPr>
              <p:cNvSpPr txBox="1"/>
              <p:nvPr/>
            </p:nvSpPr>
            <p:spPr>
              <a:xfrm>
                <a:off x="3690116" y="3538435"/>
                <a:ext cx="575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B17AD28D-7B90-6B34-5E0A-5FB4BB965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116" y="3538435"/>
                <a:ext cx="575445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EEC689AF-14A3-94A7-A60C-C9F2631E1329}"/>
                  </a:ext>
                </a:extLst>
              </p:cNvPr>
              <p:cNvSpPr txBox="1"/>
              <p:nvPr/>
            </p:nvSpPr>
            <p:spPr>
              <a:xfrm>
                <a:off x="2707984" y="2929603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EEC689AF-14A3-94A7-A60C-C9F2631E1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984" y="2929603"/>
                <a:ext cx="668801" cy="461665"/>
              </a:xfrm>
              <a:prstGeom prst="rect">
                <a:avLst/>
              </a:prstGeom>
              <a:blipFill>
                <a:blip r:embed="rId1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" name="图片 111">
            <a:extLst>
              <a:ext uri="{FF2B5EF4-FFF2-40B4-BE49-F238E27FC236}">
                <a16:creationId xmlns:a16="http://schemas.microsoft.com/office/drawing/2014/main" id="{EC3BAFA8-8A0E-2203-C2CB-8CD7330F4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3945" y="5514606"/>
            <a:ext cx="491709" cy="491709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16708C67-1030-5DD8-17CF-3F4D8792D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1541" y="3337191"/>
            <a:ext cx="491709" cy="491709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:a16="http://schemas.microsoft.com/office/drawing/2014/main" id="{216B445D-7587-DF7B-53B2-3A21F52C8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544" y="3337191"/>
            <a:ext cx="491709" cy="491709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:a16="http://schemas.microsoft.com/office/drawing/2014/main" id="{A0752CC6-F7E5-A6EA-731A-ECE76D62C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518" y="1028693"/>
            <a:ext cx="448635" cy="448635"/>
          </a:xfrm>
          <a:prstGeom prst="rect">
            <a:avLst/>
          </a:prstGeom>
        </p:spPr>
      </p:pic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4CEA4473-E9C8-CA6D-BB40-806F0EB7BF58}"/>
              </a:ext>
            </a:extLst>
          </p:cNvPr>
          <p:cNvCxnSpPr>
            <a:cxnSpLocks/>
          </p:cNvCxnSpPr>
          <p:nvPr/>
        </p:nvCxnSpPr>
        <p:spPr>
          <a:xfrm>
            <a:off x="8658014" y="3604581"/>
            <a:ext cx="3309965" cy="0"/>
          </a:xfrm>
          <a:prstGeom prst="straightConnector1">
            <a:avLst/>
          </a:prstGeom>
          <a:ln w="4445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15BA7487-71A1-DB27-7742-13333F410E3E}"/>
              </a:ext>
            </a:extLst>
          </p:cNvPr>
          <p:cNvSpPr/>
          <p:nvPr/>
        </p:nvSpPr>
        <p:spPr>
          <a:xfrm>
            <a:off x="6189136" y="1089980"/>
            <a:ext cx="4986526" cy="49347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71BC81C7-21E5-F383-DC4E-C6C64643D304}"/>
              </a:ext>
            </a:extLst>
          </p:cNvPr>
          <p:cNvCxnSpPr>
            <a:cxnSpLocks/>
          </p:cNvCxnSpPr>
          <p:nvPr/>
        </p:nvCxnSpPr>
        <p:spPr>
          <a:xfrm flipV="1">
            <a:off x="7455553" y="1268822"/>
            <a:ext cx="3297282" cy="4527219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diamond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4AF1F117-FF6E-40F4-F72D-7EE7C9C8E787}"/>
              </a:ext>
            </a:extLst>
          </p:cNvPr>
          <p:cNvCxnSpPr>
            <a:cxnSpLocks/>
          </p:cNvCxnSpPr>
          <p:nvPr/>
        </p:nvCxnSpPr>
        <p:spPr>
          <a:xfrm flipV="1">
            <a:off x="7481338" y="3604581"/>
            <a:ext cx="3679700" cy="2116066"/>
          </a:xfrm>
          <a:prstGeom prst="straightConnector1">
            <a:avLst/>
          </a:prstGeom>
          <a:ln w="25400"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18C49DE4-4138-4F93-DC77-F4ACCB0421D6}"/>
              </a:ext>
            </a:extLst>
          </p:cNvPr>
          <p:cNvCxnSpPr>
            <a:cxnSpLocks/>
          </p:cNvCxnSpPr>
          <p:nvPr/>
        </p:nvCxnSpPr>
        <p:spPr>
          <a:xfrm flipV="1">
            <a:off x="7455856" y="3604581"/>
            <a:ext cx="1186025" cy="2100794"/>
          </a:xfrm>
          <a:prstGeom prst="straightConnector1">
            <a:avLst/>
          </a:prstGeom>
          <a:ln w="38100">
            <a:prstDash val="sysDot"/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E8300D45-B17B-FCA2-0B4E-B9D70B7D9F8E}"/>
                  </a:ext>
                </a:extLst>
              </p:cNvPr>
              <p:cNvSpPr txBox="1"/>
              <p:nvPr/>
            </p:nvSpPr>
            <p:spPr>
              <a:xfrm>
                <a:off x="11118849" y="3035145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E8300D45-B17B-FCA2-0B4E-B9D70B7D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849" y="3035145"/>
                <a:ext cx="668801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4778BFB-5C8F-55D6-8008-AB852623E345}"/>
                  </a:ext>
                </a:extLst>
              </p:cNvPr>
              <p:cNvSpPr txBox="1"/>
              <p:nvPr/>
            </p:nvSpPr>
            <p:spPr>
              <a:xfrm>
                <a:off x="7999130" y="3160435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C4778BFB-5C8F-55D6-8008-AB852623E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130" y="3160435"/>
                <a:ext cx="66880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E37FAA09-871A-6047-8B54-DF012F079CE4}"/>
                  </a:ext>
                </a:extLst>
              </p:cNvPr>
              <p:cNvSpPr txBox="1"/>
              <p:nvPr/>
            </p:nvSpPr>
            <p:spPr>
              <a:xfrm>
                <a:off x="10842725" y="947541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E37FAA09-871A-6047-8B54-DF012F079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725" y="947541"/>
                <a:ext cx="668801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5A2E6D3F-8B49-125D-70C9-0D1C6A937AFB}"/>
                  </a:ext>
                </a:extLst>
              </p:cNvPr>
              <p:cNvSpPr txBox="1"/>
              <p:nvPr/>
            </p:nvSpPr>
            <p:spPr>
              <a:xfrm>
                <a:off x="9599185" y="1973376"/>
                <a:ext cx="6688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5A2E6D3F-8B49-125D-70C9-0D1C6A937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185" y="1973376"/>
                <a:ext cx="66880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AE44A54D-DCD8-C708-42C7-CCDEA4E1CB16}"/>
                  </a:ext>
                </a:extLst>
              </p:cNvPr>
              <p:cNvSpPr txBox="1"/>
              <p:nvPr/>
            </p:nvSpPr>
            <p:spPr>
              <a:xfrm>
                <a:off x="9654336" y="2305396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AE44A54D-DCD8-C708-42C7-CCDEA4E1C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36" y="2305396"/>
                <a:ext cx="668801" cy="461665"/>
              </a:xfrm>
              <a:prstGeom prst="rect">
                <a:avLst/>
              </a:prstGeom>
              <a:blipFill>
                <a:blip r:embed="rId2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A7874448-7746-AA67-9485-76067335A5C5}"/>
                  </a:ext>
                </a:extLst>
              </p:cNvPr>
              <p:cNvSpPr txBox="1"/>
              <p:nvPr/>
            </p:nvSpPr>
            <p:spPr>
              <a:xfrm>
                <a:off x="8677849" y="3235200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A7874448-7746-AA67-9485-76067335A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849" y="3235200"/>
                <a:ext cx="668801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A211B169-8FE1-AB79-30FE-B00C6502A388}"/>
                  </a:ext>
                </a:extLst>
              </p:cNvPr>
              <p:cNvSpPr txBox="1"/>
              <p:nvPr/>
            </p:nvSpPr>
            <p:spPr>
              <a:xfrm>
                <a:off x="9561352" y="3184648"/>
                <a:ext cx="575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A211B169-8FE1-AB79-30FE-B00C6502A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352" y="3184648"/>
                <a:ext cx="575445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7D2DACC8-A3EF-262B-C4A4-BCDD7D1B3566}"/>
                  </a:ext>
                </a:extLst>
              </p:cNvPr>
              <p:cNvSpPr txBox="1"/>
              <p:nvPr/>
            </p:nvSpPr>
            <p:spPr>
              <a:xfrm>
                <a:off x="7653761" y="4343886"/>
                <a:ext cx="575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7D2DACC8-A3EF-262B-C4A4-BCDD7D1B3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761" y="4343886"/>
                <a:ext cx="575445" cy="4001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C5B68086-1136-145B-102A-B8A7A5D179B6}"/>
                  </a:ext>
                </a:extLst>
              </p:cNvPr>
              <p:cNvSpPr txBox="1"/>
              <p:nvPr/>
            </p:nvSpPr>
            <p:spPr>
              <a:xfrm>
                <a:off x="9200097" y="2142654"/>
                <a:ext cx="5754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C5B68086-1136-145B-102A-B8A7A5D17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097" y="2142654"/>
                <a:ext cx="575445" cy="523220"/>
              </a:xfrm>
              <a:prstGeom prst="rect">
                <a:avLst/>
              </a:prstGeom>
              <a:blipFill>
                <a:blip r:embed="rId28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4F1F3BFE-ABF6-6525-1FE4-5159B1362780}"/>
                  </a:ext>
                </a:extLst>
              </p:cNvPr>
              <p:cNvSpPr txBox="1"/>
              <p:nvPr/>
            </p:nvSpPr>
            <p:spPr>
              <a:xfrm>
                <a:off x="7557743" y="5122814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4F1F3BFE-ABF6-6525-1FE4-5159B1362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743" y="5122814"/>
                <a:ext cx="668801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B156A651-A588-0BBB-63B7-EAD5CCF32D8C}"/>
                  </a:ext>
                </a:extLst>
              </p:cNvPr>
              <p:cNvSpPr txBox="1"/>
              <p:nvPr/>
            </p:nvSpPr>
            <p:spPr>
              <a:xfrm>
                <a:off x="10180262" y="3558119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B156A651-A588-0BBB-63B7-EAD5CCF32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262" y="3558119"/>
                <a:ext cx="668801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ED843AFB-5102-3159-E952-9A4604FC3EC0}"/>
                  </a:ext>
                </a:extLst>
              </p:cNvPr>
              <p:cNvSpPr txBox="1"/>
              <p:nvPr/>
            </p:nvSpPr>
            <p:spPr>
              <a:xfrm>
                <a:off x="9092734" y="4501490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ED843AFB-5102-3159-E952-9A4604FC3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734" y="4501490"/>
                <a:ext cx="668801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6BCC3BF9-8809-437A-E66C-7B6B4F650C26}"/>
                  </a:ext>
                </a:extLst>
              </p:cNvPr>
              <p:cNvSpPr txBox="1"/>
              <p:nvPr/>
            </p:nvSpPr>
            <p:spPr>
              <a:xfrm>
                <a:off x="10326458" y="1656170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32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6BCC3BF9-8809-437A-E66C-7B6B4F650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458" y="1656170"/>
                <a:ext cx="668801" cy="400110"/>
              </a:xfrm>
              <a:prstGeom prst="rect">
                <a:avLst/>
              </a:prstGeom>
              <a:blipFill>
                <a:blip r:embed="rId3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C705A952-059F-D368-8562-E08C6F81A581}"/>
                  </a:ext>
                </a:extLst>
              </p:cNvPr>
              <p:cNvSpPr txBox="1"/>
              <p:nvPr/>
            </p:nvSpPr>
            <p:spPr>
              <a:xfrm>
                <a:off x="8712847" y="3650803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C705A952-059F-D368-8562-E08C6F81A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2847" y="3650803"/>
                <a:ext cx="668801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D87982DA-A854-C36E-4D96-9672A4F651B7}"/>
              </a:ext>
            </a:extLst>
          </p:cNvPr>
          <p:cNvCxnSpPr>
            <a:cxnSpLocks/>
          </p:cNvCxnSpPr>
          <p:nvPr/>
        </p:nvCxnSpPr>
        <p:spPr>
          <a:xfrm flipV="1">
            <a:off x="8641881" y="1280828"/>
            <a:ext cx="2127147" cy="2354482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headEnd type="oval"/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F25C07D0-4AE9-87A0-DB6A-05C7C68DDCEA}"/>
              </a:ext>
            </a:extLst>
          </p:cNvPr>
          <p:cNvCxnSpPr>
            <a:cxnSpLocks/>
          </p:cNvCxnSpPr>
          <p:nvPr/>
        </p:nvCxnSpPr>
        <p:spPr>
          <a:xfrm flipH="1" flipV="1">
            <a:off x="10769028" y="1246998"/>
            <a:ext cx="417222" cy="2391744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diamond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886343FC-2E8A-B6A0-7578-75395569214F}"/>
                  </a:ext>
                </a:extLst>
              </p:cNvPr>
              <p:cNvSpPr txBox="1"/>
              <p:nvPr/>
            </p:nvSpPr>
            <p:spPr>
              <a:xfrm>
                <a:off x="7125398" y="5936796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6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886343FC-2E8A-B6A0-7578-753955692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398" y="5936796"/>
                <a:ext cx="668801" cy="40011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14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86F3907-AF7A-E46D-38A3-5D4B31CA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456" y="690081"/>
            <a:ext cx="448635" cy="4486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255373-D7F3-5A4D-A08E-D7FB34A44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706" y="3161610"/>
            <a:ext cx="491709" cy="49170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01F9F0E-AC34-4B7F-683D-0BB4A5810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738" y="3161610"/>
            <a:ext cx="491709" cy="4917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BAE18E-7C23-A790-F639-37CB23609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298" y="2086390"/>
            <a:ext cx="491709" cy="491709"/>
          </a:xfrm>
          <a:prstGeom prst="rect">
            <a:avLst/>
          </a:prstGeom>
        </p:spPr>
      </p:pic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1956AC8-A29F-1F04-8EA6-934E02780351}"/>
              </a:ext>
            </a:extLst>
          </p:cNvPr>
          <p:cNvCxnSpPr>
            <a:cxnSpLocks/>
          </p:cNvCxnSpPr>
          <p:nvPr/>
        </p:nvCxnSpPr>
        <p:spPr>
          <a:xfrm flipH="1" flipV="1">
            <a:off x="2205920" y="2290771"/>
            <a:ext cx="4793045" cy="1131487"/>
          </a:xfrm>
          <a:prstGeom prst="straightConnector1">
            <a:avLst/>
          </a:prstGeom>
          <a:ln w="25400">
            <a:prstDash val="sysDash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4DF7BC70-523F-5E66-3FB5-76669ACBA2E5}"/>
              </a:ext>
            </a:extLst>
          </p:cNvPr>
          <p:cNvSpPr/>
          <p:nvPr/>
        </p:nvSpPr>
        <p:spPr>
          <a:xfrm>
            <a:off x="1987298" y="914399"/>
            <a:ext cx="4986526" cy="49347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8FD97B2-3366-632C-12DB-6B15BA89773E}"/>
              </a:ext>
            </a:extLst>
          </p:cNvPr>
          <p:cNvCxnSpPr>
            <a:cxnSpLocks/>
          </p:cNvCxnSpPr>
          <p:nvPr/>
        </p:nvCxnSpPr>
        <p:spPr>
          <a:xfrm>
            <a:off x="6265005" y="914398"/>
            <a:ext cx="708819" cy="251460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BF4BF9D1-08D7-B2BA-8FBD-94C6E4279D93}"/>
              </a:ext>
            </a:extLst>
          </p:cNvPr>
          <p:cNvCxnSpPr>
            <a:cxnSpLocks/>
          </p:cNvCxnSpPr>
          <p:nvPr/>
        </p:nvCxnSpPr>
        <p:spPr>
          <a:xfrm flipH="1" flipV="1">
            <a:off x="2233152" y="2332244"/>
            <a:ext cx="2223024" cy="1090984"/>
          </a:xfrm>
          <a:prstGeom prst="straightConnector1">
            <a:avLst/>
          </a:prstGeom>
          <a:ln w="28575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B15C86E-1750-27D4-C56E-26BD468AFB37}"/>
              </a:ext>
            </a:extLst>
          </p:cNvPr>
          <p:cNvCxnSpPr>
            <a:cxnSpLocks/>
          </p:cNvCxnSpPr>
          <p:nvPr/>
        </p:nvCxnSpPr>
        <p:spPr>
          <a:xfrm flipH="1">
            <a:off x="2258293" y="914398"/>
            <a:ext cx="4006712" cy="141784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F9C8644-2D49-5AE3-56FE-576D551EE29F}"/>
                  </a:ext>
                </a:extLst>
              </p:cNvPr>
              <p:cNvSpPr txBox="1"/>
              <p:nvPr/>
            </p:nvSpPr>
            <p:spPr>
              <a:xfrm>
                <a:off x="3900305" y="3508561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F9C8644-2D49-5AE3-56FE-576D551EE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305" y="3508561"/>
                <a:ext cx="66880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7429E9D-3E69-5617-A95E-756D49A82F14}"/>
                  </a:ext>
                </a:extLst>
              </p:cNvPr>
              <p:cNvSpPr txBox="1"/>
              <p:nvPr/>
            </p:nvSpPr>
            <p:spPr>
              <a:xfrm>
                <a:off x="7022592" y="3508561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7429E9D-3E69-5617-A95E-756D49A82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592" y="3508561"/>
                <a:ext cx="66880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AAC4109-8084-26B8-D7FF-0E138A634B0E}"/>
                  </a:ext>
                </a:extLst>
              </p:cNvPr>
              <p:cNvSpPr txBox="1"/>
              <p:nvPr/>
            </p:nvSpPr>
            <p:spPr>
              <a:xfrm>
                <a:off x="6329407" y="658801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AAC4109-8084-26B8-D7FF-0E138A634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407" y="658801"/>
                <a:ext cx="66880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D1BBE47-8C6D-807D-C109-26E551428569}"/>
                  </a:ext>
                </a:extLst>
              </p:cNvPr>
              <p:cNvSpPr txBox="1"/>
              <p:nvPr/>
            </p:nvSpPr>
            <p:spPr>
              <a:xfrm>
                <a:off x="1514606" y="2086390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kumimoji="1" sz="20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D1BBE47-8C6D-807D-C109-26E551428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606" y="2086390"/>
                <a:ext cx="66880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36B0B9A-243F-6CE5-A811-C0EBBF1D5757}"/>
                  </a:ext>
                </a:extLst>
              </p:cNvPr>
              <p:cNvSpPr txBox="1"/>
              <p:nvPr/>
            </p:nvSpPr>
            <p:spPr>
              <a:xfrm>
                <a:off x="5903372" y="1120843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36B0B9A-243F-6CE5-A811-C0EBBF1D5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372" y="1120843"/>
                <a:ext cx="66880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595CE98-BEAA-86FD-D4CA-C2F48AA79ECC}"/>
                  </a:ext>
                </a:extLst>
              </p:cNvPr>
              <p:cNvSpPr txBox="1"/>
              <p:nvPr/>
            </p:nvSpPr>
            <p:spPr>
              <a:xfrm>
                <a:off x="5527897" y="1014267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595CE98-BEAA-86FD-D4CA-C2F48AA79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897" y="1014267"/>
                <a:ext cx="668801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EBE67B5-0FB3-CC79-CE70-D8C129D0F2E9}"/>
                  </a:ext>
                </a:extLst>
              </p:cNvPr>
              <p:cNvSpPr txBox="1"/>
              <p:nvPr/>
            </p:nvSpPr>
            <p:spPr>
              <a:xfrm>
                <a:off x="5568971" y="1308692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36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EBE67B5-0FB3-CC79-CE70-D8C129D0F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971" y="1308692"/>
                <a:ext cx="66880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EB128FE-CAB4-928D-14C5-5130CB8AE0B4}"/>
              </a:ext>
            </a:extLst>
          </p:cNvPr>
          <p:cNvCxnSpPr>
            <a:cxnSpLocks/>
          </p:cNvCxnSpPr>
          <p:nvPr/>
        </p:nvCxnSpPr>
        <p:spPr>
          <a:xfrm>
            <a:off x="4456176" y="3409580"/>
            <a:ext cx="3309965" cy="0"/>
          </a:xfrm>
          <a:prstGeom prst="straightConnector1">
            <a:avLst/>
          </a:prstGeom>
          <a:ln w="44450"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F1302C9-41C2-EB33-8764-AD29B35185D4}"/>
              </a:ext>
            </a:extLst>
          </p:cNvPr>
          <p:cNvCxnSpPr>
            <a:cxnSpLocks/>
          </p:cNvCxnSpPr>
          <p:nvPr/>
        </p:nvCxnSpPr>
        <p:spPr>
          <a:xfrm flipV="1">
            <a:off x="4456176" y="914397"/>
            <a:ext cx="1832157" cy="2514603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oval"/>
            <a:tailEnd type="stealth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5B59F6F-817F-7096-367E-A50BD2D6A7C4}"/>
                  </a:ext>
                </a:extLst>
              </p:cNvPr>
              <p:cNvSpPr txBox="1"/>
              <p:nvPr/>
            </p:nvSpPr>
            <p:spPr>
              <a:xfrm>
                <a:off x="2724861" y="2408373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5B59F6F-817F-7096-367E-A50BD2D6A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861" y="2408373"/>
                <a:ext cx="66880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1859E35-6EC8-962D-8A26-ECC2CB81E054}"/>
                  </a:ext>
                </a:extLst>
              </p:cNvPr>
              <p:cNvSpPr txBox="1"/>
              <p:nvPr/>
            </p:nvSpPr>
            <p:spPr>
              <a:xfrm>
                <a:off x="5684991" y="3100917"/>
                <a:ext cx="6688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1859E35-6EC8-962D-8A26-ECC2CB81E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991" y="3100917"/>
                <a:ext cx="668801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873B1A7-9F11-3B22-5C4E-E24443D54340}"/>
                  </a:ext>
                </a:extLst>
              </p:cNvPr>
              <p:cNvSpPr txBox="1"/>
              <p:nvPr/>
            </p:nvSpPr>
            <p:spPr>
              <a:xfrm>
                <a:off x="4473742" y="3079306"/>
                <a:ext cx="668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873B1A7-9F11-3B22-5C4E-E24443D5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742" y="3079306"/>
                <a:ext cx="66880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DF651C3-68FB-8C2C-EA39-3E2D1B134CCC}"/>
                  </a:ext>
                </a:extLst>
              </p:cNvPr>
              <p:cNvSpPr txBox="1"/>
              <p:nvPr/>
            </p:nvSpPr>
            <p:spPr>
              <a:xfrm>
                <a:off x="5286852" y="1921184"/>
                <a:ext cx="5754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kumimoji="1" lang="zh-CN" altLang="en-US" sz="2800" b="1" dirty="0">
                  <a:solidFill>
                    <a:schemeClr val="accent2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DF651C3-68FB-8C2C-EA39-3E2D1B134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852" y="1921184"/>
                <a:ext cx="575445" cy="523220"/>
              </a:xfrm>
              <a:prstGeom prst="rect">
                <a:avLst/>
              </a:prstGeom>
              <a:blipFill>
                <a:blip r:embed="rId1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EE119FF-B52D-71F7-4A56-4C3C45C06769}"/>
                  </a:ext>
                </a:extLst>
              </p:cNvPr>
              <p:cNvSpPr txBox="1"/>
              <p:nvPr/>
            </p:nvSpPr>
            <p:spPr>
              <a:xfrm>
                <a:off x="3948017" y="2490293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kumimoji="1" lang="zh-CN" altLang="en-US" sz="24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EE119FF-B52D-71F7-4A56-4C3C45C06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017" y="2490293"/>
                <a:ext cx="668801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3F5FF55-5D6A-7B7E-2EF6-0D0A52443915}"/>
                  </a:ext>
                </a:extLst>
              </p:cNvPr>
              <p:cNvSpPr txBox="1"/>
              <p:nvPr/>
            </p:nvSpPr>
            <p:spPr>
              <a:xfrm>
                <a:off x="3160066" y="2900862"/>
                <a:ext cx="575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3F5FF55-5D6A-7B7E-2EF6-0D0A52443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066" y="2900862"/>
                <a:ext cx="575445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9257A5C-3F37-53A8-40B0-3E3110B8DB53}"/>
                  </a:ext>
                </a:extLst>
              </p:cNvPr>
              <p:cNvSpPr txBox="1"/>
              <p:nvPr/>
            </p:nvSpPr>
            <p:spPr>
              <a:xfrm>
                <a:off x="5343897" y="3362854"/>
                <a:ext cx="5754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kumimoji="1" lang="zh-CN" altLang="en-US" sz="2000" b="1" dirty="0">
                  <a:solidFill>
                    <a:srgbClr val="FF000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9257A5C-3F37-53A8-40B0-3E3110B8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897" y="3362854"/>
                <a:ext cx="575445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B17E876-9055-B524-6501-1D3C4CCAAB9B}"/>
                  </a:ext>
                </a:extLst>
              </p:cNvPr>
              <p:cNvSpPr txBox="1"/>
              <p:nvPr/>
            </p:nvSpPr>
            <p:spPr>
              <a:xfrm>
                <a:off x="4361765" y="2754022"/>
                <a:ext cx="668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solidFill>
                    <a:srgbClr val="002060"/>
                  </a:solidFill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B17E876-9055-B524-6501-1D3C4CCAA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765" y="2754022"/>
                <a:ext cx="668801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57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793</Words>
  <Application>Microsoft Macintosh PowerPoint</Application>
  <PresentationFormat>宽屏</PresentationFormat>
  <Paragraphs>338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等线 Light</vt:lpstr>
      <vt:lpstr>FangSong</vt:lpstr>
      <vt:lpstr>SimSun</vt:lpstr>
      <vt:lpstr>Arial</vt:lpstr>
      <vt:lpstr>Cambria Math</vt:lpstr>
      <vt:lpstr>Curlz MT</vt:lpstr>
      <vt:lpstr>PT Serif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HANLIN CAI</dc:creator>
  <cp:lastModifiedBy>HANLIN CAI</cp:lastModifiedBy>
  <cp:revision>62</cp:revision>
  <dcterms:created xsi:type="dcterms:W3CDTF">2022-09-17T07:36:57Z</dcterms:created>
  <dcterms:modified xsi:type="dcterms:W3CDTF">2023-03-08T02:43:52Z</dcterms:modified>
</cp:coreProperties>
</file>