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60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74150"/>
  </p:normalViewPr>
  <p:slideViewPr>
    <p:cSldViewPr snapToGrid="0" snapToObjects="1">
      <p:cViewPr varScale="1">
        <p:scale>
          <a:sx n="93" d="100"/>
          <a:sy n="93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251D2-A26D-124F-80CA-354FA27E83C8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0AB6D-0698-1A42-B9D9-3EA62AF6F11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493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07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7895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美赛材料由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汇总整理。材料完全免费开源，支持任意方式转载，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必须注明来源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如果你通过转售本材料获利，全部归你，但需要注意的是：销售行为与 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Hanlin Cai 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无关；如果你通过付费手段获得本材料，说明材料并非第一手转载，如果你注意到本声明，请勿再次二次售卖本材料，感谢理解支持！</a:t>
            </a: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倡导知识付费，是因为知识创建整理的过程复杂，需要付诸许多心血，而人的精力实在有限，知识付费让这一切关系变得健康；相反地，倡导知识开源，恰恰也正是因为知识宝贵，所以需要让更多人受益，从而充分发挥人的劳动价值</a:t>
            </a:r>
            <a:r>
              <a:rPr lang="en-US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——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这是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在计划里的捐献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。</a:t>
            </a:r>
          </a:p>
          <a:p>
            <a:pPr algn="l"/>
            <a:endParaRPr lang="en-US" altLang="zh-CN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最后的最后，祝你考比赛顺利，学业有成。</a:t>
            </a:r>
            <a:r>
              <a:rPr lang="zh-CN" altLang="en-US" b="1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我们高处见。</a:t>
            </a:r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endParaRPr lang="en-US" altLang="zh-CN" b="1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  <a:p>
            <a:pPr algn="l"/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MCM-2316192</a:t>
            </a:r>
            <a:r>
              <a:rPr lang="zh-CN" altLang="en-US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仓库：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https://</a:t>
            </a:r>
            <a:r>
              <a:rPr lang="en" altLang="zh-CN" b="0" i="0" u="none" strike="noStrike" dirty="0" err="1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github.com</a:t>
            </a:r>
            <a:r>
              <a:rPr lang="en" altLang="zh-CN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/GuangLun2000/MCM-2316192</a:t>
            </a:r>
            <a:endParaRPr lang="zh-CN" altLang="en-US" b="0" i="0" u="none" strike="noStrike" dirty="0">
              <a:solidFill>
                <a:srgbClr val="1F0909"/>
              </a:solidFill>
              <a:effectLst/>
              <a:latin typeface="PT Serif" panose="020A060304050502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A0AB6D-0698-1A42-B9D9-3EA62AF6F11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102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23D50-BC5C-E82D-8032-E3CA29990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5C1C3-1240-477B-A013-3E630CD05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D40C2B-48C8-0918-38B6-9D474406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33B07-BDCA-75F7-972D-AC6CEBEB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24B7-AC7A-612B-3C17-CF074278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056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D9FF4-5DF0-1130-D927-39B153ED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92C92-9764-B000-A2EF-F77013C1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677DE-E386-5C56-642F-AC3689754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4FC548-61EA-9B2E-CDD1-7B0AED12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A19DE-0D45-A8C2-F358-C2D1040D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79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9195128-2A1A-90E1-0329-BA433BF3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2D303B-662C-B8A1-8A5E-DA393EA8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38162-553F-D74E-2C4C-DBAD008C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96DB1-2C54-9140-6D81-0C552827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198C-32C6-A322-075D-81CA1620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649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85EB7-D0F6-14EB-1170-11BEEBD2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505AA-E30B-4241-5768-6FD27AC0D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766C4-5FA1-F9DA-4D4B-89D71904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C9794-F348-80A4-FD73-7104A088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76F44-70F9-D7FD-F951-5F9F9726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8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5C134-E931-4D40-7823-B4B1FA05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7FD288-B89F-7A0C-7017-F7E5CD29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D9433-055D-BA15-8B46-1C260CEC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216F8-D597-972B-CD87-B7988B8E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22859-FE5E-4185-9F41-7DCE7CC2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611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58A3-D8F6-7DE0-3410-3D3B2F20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2A3892-7E1F-0D41-EB42-2CBBC062F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C12E01-2EC9-F40D-C49E-6FB2E9DE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5E2663-497C-C16C-5645-784771BF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62E8D8-26A9-733F-A7C6-ECCA4B64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10B488-2DD0-FBB6-4CF4-B4C08C96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6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EF318-04CD-3904-51F6-36113B43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6B64A-5441-4CDF-C66D-A9B78E74F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E95FA-15E4-273D-BB6F-770AD05F2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8C95AE-11A9-7B6C-F76A-EEC500454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83A984-5CC2-BE6D-85A0-6E650B30C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C53E06-117E-F1D2-9917-C37FF00B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6CB049-714E-13BC-772F-E2798CD7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7A5F3-A9FE-5545-CC37-E4A7DFD2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701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4F2BA-78A9-2753-7616-F5C81E9E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F4EED9-EF65-F90E-0828-3B97293F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F294CA-0668-6630-4201-199DE0B9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3F6C7A-1D5B-2BA5-B460-DC231136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781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704E36-4EB8-174C-9516-8107687E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25B405-511F-E2D1-BE5F-AEE0DF7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5351C8-37C3-054C-EEE3-54BEDAD0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1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35843-EE6F-AE87-372A-A9936B0A1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3A59C-AC97-10ED-6737-6DCF4168D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75318-83DD-1019-6DD8-6A69C631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38428-8597-90F7-BB0E-53DE32BC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E6C7CF-2736-A090-4988-598BE9BB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72217-405C-5270-4542-F66B6035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265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4349A-6BDC-AAC7-DF9E-F9409B96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4B230C-ACD6-2FF3-AA96-31BE91378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64BC3D-404A-EB32-CD19-21726FE0F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C572E-F1E3-FC6B-2499-EDF80E06E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08643-BB61-F23D-7E31-A96B7DFE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168CC-4BE4-B220-AFE6-1AD55B26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53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BD6F20-782F-625A-CD58-05B2F14F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044E96-7102-9653-E0BC-9775B8F4A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75EE0-82C6-42F2-DDEB-919E8DB34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39C1B-F4FB-7048-A1B1-9DDFAE6CF231}" type="datetimeFigureOut">
              <a:rPr kumimoji="1" lang="zh-CN" altLang="en-US" smtClean="0"/>
              <a:t>2023/3/8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3A1421-7789-24D8-4A9C-F07D396BC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B23D32-00B3-6A64-4ABC-8AB544768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A89D-42D9-B146-BCBE-1A22797492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01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21276D-6699-DBC4-1B2F-EAB380B276DE}"/>
              </a:ext>
            </a:extLst>
          </p:cNvPr>
          <p:cNvSpPr txBox="1"/>
          <p:nvPr/>
        </p:nvSpPr>
        <p:spPr>
          <a:xfrm>
            <a:off x="1430808" y="1798157"/>
            <a:ext cx="9730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基于多目标规划模型的交通枢纽最优布局分析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7C0B9-BC56-B9B8-1B90-552F1C805A29}"/>
              </a:ext>
            </a:extLst>
          </p:cNvPr>
          <p:cNvSpPr txBox="1"/>
          <p:nvPr/>
        </p:nvSpPr>
        <p:spPr>
          <a:xfrm>
            <a:off x="3032784" y="4328259"/>
            <a:ext cx="6230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福州大学 蔡汉霖 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2022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年</a:t>
            </a:r>
            <a:r>
              <a:rPr lang="en-US" altLang="zh-CN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06</a:t>
            </a:r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BEF4CE-914B-9C31-B5E3-2E7C02A5608A}"/>
              </a:ext>
            </a:extLst>
          </p:cNvPr>
          <p:cNvSpPr txBox="1"/>
          <p:nvPr/>
        </p:nvSpPr>
        <p:spPr>
          <a:xfrm>
            <a:off x="3455412" y="3105834"/>
            <a:ext cx="528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002060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“南威杯”市级三等奖</a:t>
            </a:r>
          </a:p>
        </p:txBody>
      </p:sp>
    </p:spTree>
    <p:extLst>
      <p:ext uri="{BB962C8B-B14F-4D97-AF65-F5344CB8AC3E}">
        <p14:creationId xmlns:p14="http://schemas.microsoft.com/office/powerpoint/2010/main" val="176600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7EF92B26-2E5A-67D8-1D40-CE95E7AB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88" y="469297"/>
            <a:ext cx="10994423" cy="6190338"/>
          </a:xfrm>
          <a:prstGeom prst="rect">
            <a:avLst/>
          </a:prstGeom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89242E-756F-6027-6021-1CAE726E8695}"/>
              </a:ext>
            </a:extLst>
          </p:cNvPr>
          <p:cNvCxnSpPr>
            <a:cxnSpLocks/>
          </p:cNvCxnSpPr>
          <p:nvPr/>
        </p:nvCxnSpPr>
        <p:spPr>
          <a:xfrm flipH="1" flipV="1">
            <a:off x="2216727" y="634230"/>
            <a:ext cx="459410" cy="4541062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2F712C3-C9F0-4C4B-065B-F979EC15614E}"/>
              </a:ext>
            </a:extLst>
          </p:cNvPr>
          <p:cNvCxnSpPr>
            <a:cxnSpLocks/>
          </p:cNvCxnSpPr>
          <p:nvPr/>
        </p:nvCxnSpPr>
        <p:spPr>
          <a:xfrm flipV="1">
            <a:off x="2676137" y="3416548"/>
            <a:ext cx="3267462" cy="1758744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DF1C907-9A66-54AD-F900-E6B76EA5BE5C}"/>
              </a:ext>
            </a:extLst>
          </p:cNvPr>
          <p:cNvCxnSpPr>
            <a:cxnSpLocks/>
          </p:cNvCxnSpPr>
          <p:nvPr/>
        </p:nvCxnSpPr>
        <p:spPr>
          <a:xfrm flipH="1" flipV="1">
            <a:off x="932329" y="3416548"/>
            <a:ext cx="1743808" cy="1758744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D8E6511D-85DD-96A5-4695-576C2E183EBA}"/>
              </a:ext>
            </a:extLst>
          </p:cNvPr>
          <p:cNvCxnSpPr>
            <a:cxnSpLocks/>
          </p:cNvCxnSpPr>
          <p:nvPr/>
        </p:nvCxnSpPr>
        <p:spPr>
          <a:xfrm flipV="1">
            <a:off x="7033260" y="4286997"/>
            <a:ext cx="4172649" cy="62329"/>
          </a:xfrm>
          <a:prstGeom prst="straightConnector1">
            <a:avLst/>
          </a:prstGeom>
          <a:ln w="44450" cap="sq" cmpd="sng"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640CC150-340F-60FB-3755-FC0283C9554D}"/>
              </a:ext>
            </a:extLst>
          </p:cNvPr>
          <p:cNvCxnSpPr>
            <a:cxnSpLocks/>
          </p:cNvCxnSpPr>
          <p:nvPr/>
        </p:nvCxnSpPr>
        <p:spPr>
          <a:xfrm flipH="1" flipV="1">
            <a:off x="6799385" y="381651"/>
            <a:ext cx="233875" cy="3967675"/>
          </a:xfrm>
          <a:prstGeom prst="straightConnector1">
            <a:avLst/>
          </a:prstGeom>
          <a:ln w="44450" cap="sq" cmpd="sng">
            <a:solidFill>
              <a:srgbClr val="C0000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8203BB7-F648-375D-B9CA-04D595397324}"/>
              </a:ext>
            </a:extLst>
          </p:cNvPr>
          <p:cNvCxnSpPr>
            <a:cxnSpLocks/>
          </p:cNvCxnSpPr>
          <p:nvPr/>
        </p:nvCxnSpPr>
        <p:spPr>
          <a:xfrm flipV="1">
            <a:off x="7033260" y="3416548"/>
            <a:ext cx="422617" cy="932777"/>
          </a:xfrm>
          <a:prstGeom prst="straightConnector1">
            <a:avLst/>
          </a:prstGeom>
          <a:ln w="38100" cap="sq" cmpd="sng">
            <a:solidFill>
              <a:srgbClr val="C0000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553478D-2A6B-25EF-5053-907064195636}"/>
              </a:ext>
            </a:extLst>
          </p:cNvPr>
          <p:cNvSpPr txBox="1"/>
          <p:nvPr/>
        </p:nvSpPr>
        <p:spPr>
          <a:xfrm>
            <a:off x="1344823" y="429592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FB25AC8-F43B-41DF-1D2C-2C925C028122}"/>
              </a:ext>
            </a:extLst>
          </p:cNvPr>
          <p:cNvSpPr txBox="1"/>
          <p:nvPr/>
        </p:nvSpPr>
        <p:spPr>
          <a:xfrm>
            <a:off x="5484189" y="370222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03EE71D-6010-4637-1699-7DD2DAA9F162}"/>
              </a:ext>
            </a:extLst>
          </p:cNvPr>
          <p:cNvSpPr txBox="1"/>
          <p:nvPr/>
        </p:nvSpPr>
        <p:spPr>
          <a:xfrm>
            <a:off x="1574528" y="382880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6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EBF3A2-AFF8-87A3-ED99-C05969D31C8A}"/>
              </a:ext>
            </a:extLst>
          </p:cNvPr>
          <p:cNvSpPr txBox="1"/>
          <p:nvPr/>
        </p:nvSpPr>
        <p:spPr>
          <a:xfrm>
            <a:off x="7429636" y="3271459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y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0BEBAE7-733C-DA7C-DCDC-F0977CBEAE66}"/>
              </a:ext>
            </a:extLst>
          </p:cNvPr>
          <p:cNvSpPr txBox="1"/>
          <p:nvPr/>
        </p:nvSpPr>
        <p:spPr>
          <a:xfrm>
            <a:off x="10980374" y="3695625"/>
            <a:ext cx="459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Courier" pitchFamily="2" charset="0"/>
              </a:rPr>
              <a:t>x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14D855-2B4D-AF3A-1596-D48959B2CD84}"/>
              </a:ext>
            </a:extLst>
          </p:cNvPr>
          <p:cNvSpPr txBox="1"/>
          <p:nvPr/>
        </p:nvSpPr>
        <p:spPr>
          <a:xfrm>
            <a:off x="6339975" y="207687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C00000"/>
                </a:solidFill>
                <a:latin typeface="Courier" pitchFamily="2" charset="0"/>
              </a:rPr>
              <a:t>z</a:t>
            </a:r>
            <a:endParaRPr kumimoji="1" lang="zh-CN" altLang="en-US" sz="40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DC45488-4815-0F02-5F6E-B14002D311B7}"/>
              </a:ext>
            </a:extLst>
          </p:cNvPr>
          <p:cNvSpPr txBox="1"/>
          <p:nvPr/>
        </p:nvSpPr>
        <p:spPr>
          <a:xfrm>
            <a:off x="2692499" y="4903853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8379403-2FAB-659E-139E-5CBB44717206}"/>
              </a:ext>
            </a:extLst>
          </p:cNvPr>
          <p:cNvSpPr txBox="1"/>
          <p:nvPr/>
        </p:nvSpPr>
        <p:spPr>
          <a:xfrm>
            <a:off x="6452743" y="4256993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C0000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3CA0A0-2BE0-33BD-515D-F4C4DA388CB1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1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93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截图里有图片&#10;&#10;描述已自动生成">
            <a:extLst>
              <a:ext uri="{FF2B5EF4-FFF2-40B4-BE49-F238E27FC236}">
                <a16:creationId xmlns:a16="http://schemas.microsoft.com/office/drawing/2014/main" id="{6333FB05-259E-1077-A866-E1EE9754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1" y="87045"/>
            <a:ext cx="11871037" cy="6683910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0AF9C785-A663-99C3-921D-2223C380CDBD}"/>
              </a:ext>
            </a:extLst>
          </p:cNvPr>
          <p:cNvCxnSpPr>
            <a:cxnSpLocks/>
          </p:cNvCxnSpPr>
          <p:nvPr/>
        </p:nvCxnSpPr>
        <p:spPr>
          <a:xfrm flipV="1">
            <a:off x="635955" y="207818"/>
            <a:ext cx="0" cy="3786791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A17E9D8-D3F9-62B8-749B-5EFC06BCB848}"/>
              </a:ext>
            </a:extLst>
          </p:cNvPr>
          <p:cNvCxnSpPr>
            <a:cxnSpLocks/>
          </p:cNvCxnSpPr>
          <p:nvPr/>
        </p:nvCxnSpPr>
        <p:spPr>
          <a:xfrm>
            <a:off x="635954" y="3994609"/>
            <a:ext cx="4355674" cy="0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175BA9F-AD91-1528-4FB5-4750671C2835}"/>
              </a:ext>
            </a:extLst>
          </p:cNvPr>
          <p:cNvCxnSpPr>
            <a:cxnSpLocks/>
          </p:cNvCxnSpPr>
          <p:nvPr/>
        </p:nvCxnSpPr>
        <p:spPr>
          <a:xfrm flipV="1">
            <a:off x="635955" y="3172691"/>
            <a:ext cx="583245" cy="821918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E768F9A-E81A-B0CC-C2EE-7D53150DDD6F}"/>
              </a:ext>
            </a:extLst>
          </p:cNvPr>
          <p:cNvSpPr txBox="1"/>
          <p:nvPr/>
        </p:nvSpPr>
        <p:spPr>
          <a:xfrm>
            <a:off x="1219200" y="279297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9FED5E-24F9-6D4A-A996-2622D5D49735}"/>
              </a:ext>
            </a:extLst>
          </p:cNvPr>
          <p:cNvSpPr txBox="1"/>
          <p:nvPr/>
        </p:nvSpPr>
        <p:spPr>
          <a:xfrm>
            <a:off x="4761923" y="400454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88FF1A-C092-5D47-C6FE-29694B7B6577}"/>
              </a:ext>
            </a:extLst>
          </p:cNvPr>
          <p:cNvSpPr txBox="1"/>
          <p:nvPr/>
        </p:nvSpPr>
        <p:spPr>
          <a:xfrm>
            <a:off x="176544" y="3835015"/>
            <a:ext cx="459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40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FC4F22D-347D-7E3F-BBA3-F47BE5DB4182}"/>
              </a:ext>
            </a:extLst>
          </p:cNvPr>
          <p:cNvSpPr txBox="1"/>
          <p:nvPr/>
        </p:nvSpPr>
        <p:spPr>
          <a:xfrm>
            <a:off x="160481" y="20781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EA81C487-EA70-27EA-E72F-FF6B52F27373}"/>
              </a:ext>
            </a:extLst>
          </p:cNvPr>
          <p:cNvSpPr/>
          <p:nvPr/>
        </p:nvSpPr>
        <p:spPr>
          <a:xfrm rot="20689813">
            <a:off x="4887343" y="1973888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B347C2A-0CE0-5653-1314-129949F7A928}"/>
              </a:ext>
            </a:extLst>
          </p:cNvPr>
          <p:cNvSpPr/>
          <p:nvPr/>
        </p:nvSpPr>
        <p:spPr>
          <a:xfrm rot="1023676">
            <a:off x="4887343" y="3451018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3C0D07A-6E8E-3EEF-D9EF-1BA28893EC32}"/>
              </a:ext>
            </a:extLst>
          </p:cNvPr>
          <p:cNvCxnSpPr>
            <a:cxnSpLocks/>
          </p:cNvCxnSpPr>
          <p:nvPr/>
        </p:nvCxnSpPr>
        <p:spPr>
          <a:xfrm>
            <a:off x="6817679" y="6275847"/>
            <a:ext cx="5213839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70F16E2-00BA-0D11-F3A6-618002A4E38C}"/>
              </a:ext>
            </a:extLst>
          </p:cNvPr>
          <p:cNvSpPr txBox="1"/>
          <p:nvPr/>
        </p:nvSpPr>
        <p:spPr>
          <a:xfrm>
            <a:off x="11572108" y="618278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A5DD418-BA15-6C03-AD1B-6F582813CD88}"/>
              </a:ext>
            </a:extLst>
          </p:cNvPr>
          <p:cNvCxnSpPr>
            <a:cxnSpLocks/>
          </p:cNvCxnSpPr>
          <p:nvPr/>
        </p:nvCxnSpPr>
        <p:spPr>
          <a:xfrm flipV="1">
            <a:off x="6803387" y="3429000"/>
            <a:ext cx="0" cy="2846847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9F9F432-C326-0A16-FBC9-200BF122D92E}"/>
              </a:ext>
            </a:extLst>
          </p:cNvPr>
          <p:cNvSpPr txBox="1"/>
          <p:nvPr/>
        </p:nvSpPr>
        <p:spPr>
          <a:xfrm>
            <a:off x="6903408" y="325024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13D89568-99FB-B392-3A34-F49164794973}"/>
              </a:ext>
            </a:extLst>
          </p:cNvPr>
          <p:cNvCxnSpPr>
            <a:cxnSpLocks/>
          </p:cNvCxnSpPr>
          <p:nvPr/>
        </p:nvCxnSpPr>
        <p:spPr>
          <a:xfrm>
            <a:off x="6803387" y="3013928"/>
            <a:ext cx="5213839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EA2AB005-D91E-83B3-18C1-564992BA81D2}"/>
              </a:ext>
            </a:extLst>
          </p:cNvPr>
          <p:cNvCxnSpPr>
            <a:cxnSpLocks/>
          </p:cNvCxnSpPr>
          <p:nvPr/>
        </p:nvCxnSpPr>
        <p:spPr>
          <a:xfrm flipV="1">
            <a:off x="6803387" y="167081"/>
            <a:ext cx="0" cy="2846847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B96D972-BE92-7937-CD6E-A2925B351CB5}"/>
              </a:ext>
            </a:extLst>
          </p:cNvPr>
          <p:cNvSpPr txBox="1"/>
          <p:nvPr/>
        </p:nvSpPr>
        <p:spPr>
          <a:xfrm>
            <a:off x="6851021" y="167081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1E845B-E034-4970-2AAB-E94C526FC4ED}"/>
              </a:ext>
            </a:extLst>
          </p:cNvPr>
          <p:cNvSpPr txBox="1"/>
          <p:nvPr/>
        </p:nvSpPr>
        <p:spPr>
          <a:xfrm>
            <a:off x="11489370" y="295785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686224-AC3E-33F9-2063-FD8F464C51B6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2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35AF3674-A4A2-3B55-8454-5762D8B5C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97"/>
          <a:stretch/>
        </p:blipFill>
        <p:spPr>
          <a:xfrm>
            <a:off x="6554020" y="291378"/>
            <a:ext cx="5351542" cy="6566622"/>
          </a:xfrm>
          <a:prstGeom prst="rect">
            <a:avLst/>
          </a:prstGeom>
        </p:spPr>
      </p:pic>
      <p:pic>
        <p:nvPicPr>
          <p:cNvPr id="3" name="图片 2" descr="文本, 白板&#10;&#10;描述已自动生成">
            <a:extLst>
              <a:ext uri="{FF2B5EF4-FFF2-40B4-BE49-F238E27FC236}">
                <a16:creationId xmlns:a16="http://schemas.microsoft.com/office/drawing/2014/main" id="{D597EC94-608F-DA47-B536-AEFDD160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69016"/>
            <a:ext cx="5854700" cy="5719968"/>
          </a:xfrm>
          <a:prstGeom prst="rect">
            <a:avLst/>
          </a:prstGeom>
        </p:spPr>
      </p:pic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4301A38-9310-E16F-137C-8AB069934CF6}"/>
              </a:ext>
            </a:extLst>
          </p:cNvPr>
          <p:cNvCxnSpPr>
            <a:cxnSpLocks/>
          </p:cNvCxnSpPr>
          <p:nvPr/>
        </p:nvCxnSpPr>
        <p:spPr>
          <a:xfrm flipH="1" flipV="1">
            <a:off x="600075" y="569016"/>
            <a:ext cx="407355" cy="4068530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682A05BB-8AEA-4F57-3FAF-F151728DD7C1}"/>
              </a:ext>
            </a:extLst>
          </p:cNvPr>
          <p:cNvCxnSpPr>
            <a:cxnSpLocks/>
          </p:cNvCxnSpPr>
          <p:nvPr/>
        </p:nvCxnSpPr>
        <p:spPr>
          <a:xfrm>
            <a:off x="1007430" y="4637546"/>
            <a:ext cx="4593270" cy="1777542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5C56E6C-B6F9-3C2F-B880-CDBADAA676E7}"/>
              </a:ext>
            </a:extLst>
          </p:cNvPr>
          <p:cNvCxnSpPr>
            <a:cxnSpLocks/>
          </p:cNvCxnSpPr>
          <p:nvPr/>
        </p:nvCxnSpPr>
        <p:spPr>
          <a:xfrm flipV="1">
            <a:off x="1007430" y="4043363"/>
            <a:ext cx="1335720" cy="594183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5419186-6BCF-B409-59F0-E24031DF7C17}"/>
              </a:ext>
            </a:extLst>
          </p:cNvPr>
          <p:cNvSpPr txBox="1"/>
          <p:nvPr/>
        </p:nvSpPr>
        <p:spPr>
          <a:xfrm>
            <a:off x="5388940" y="583031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30C3BFE-38CB-4521-F7A3-41811788ED9F}"/>
              </a:ext>
            </a:extLst>
          </p:cNvPr>
          <p:cNvSpPr txBox="1"/>
          <p:nvPr/>
        </p:nvSpPr>
        <p:spPr>
          <a:xfrm>
            <a:off x="1883740" y="3686426"/>
            <a:ext cx="45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24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84515A-26D8-08D5-EBDE-38C0893E7B6C}"/>
              </a:ext>
            </a:extLst>
          </p:cNvPr>
          <p:cNvSpPr txBox="1"/>
          <p:nvPr/>
        </p:nvSpPr>
        <p:spPr>
          <a:xfrm>
            <a:off x="699320" y="44291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423CEEF-751E-FA15-8771-C16088BCF972}"/>
              </a:ext>
            </a:extLst>
          </p:cNvPr>
          <p:cNvCxnSpPr>
            <a:cxnSpLocks/>
          </p:cNvCxnSpPr>
          <p:nvPr/>
        </p:nvCxnSpPr>
        <p:spPr>
          <a:xfrm flipH="1" flipV="1">
            <a:off x="600075" y="569016"/>
            <a:ext cx="532856" cy="5553684"/>
          </a:xfrm>
          <a:prstGeom prst="straightConnector1">
            <a:avLst/>
          </a:prstGeom>
          <a:ln w="44450" cap="sq" cmpd="sng">
            <a:solidFill>
              <a:schemeClr val="accent1"/>
            </a:solidFill>
            <a:prstDash val="sys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箭头 17">
            <a:extLst>
              <a:ext uri="{FF2B5EF4-FFF2-40B4-BE49-F238E27FC236}">
                <a16:creationId xmlns:a16="http://schemas.microsoft.com/office/drawing/2014/main" id="{B0B0AFE5-1939-3520-2D99-52144E35B14A}"/>
              </a:ext>
            </a:extLst>
          </p:cNvPr>
          <p:cNvSpPr/>
          <p:nvPr/>
        </p:nvSpPr>
        <p:spPr>
          <a:xfrm rot="20689813">
            <a:off x="5075873" y="2800359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BEAED2BB-BE83-9E7B-BA0A-3710D35BCF24}"/>
              </a:ext>
            </a:extLst>
          </p:cNvPr>
          <p:cNvSpPr/>
          <p:nvPr/>
        </p:nvSpPr>
        <p:spPr>
          <a:xfrm rot="20727206">
            <a:off x="4978402" y="4952462"/>
            <a:ext cx="1544954" cy="290718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6E31FE-D98E-C31D-9333-743F22EA306D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3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1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电脑屏幕的照片&#10;&#10;中度可信度描述已自动生成">
            <a:extLst>
              <a:ext uri="{FF2B5EF4-FFF2-40B4-BE49-F238E27FC236}">
                <a16:creationId xmlns:a16="http://schemas.microsoft.com/office/drawing/2014/main" id="{8853BE52-8540-7A57-5494-34B650F3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58" y="272882"/>
            <a:ext cx="8038853" cy="6265773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459D810-B975-4685-1CCC-790CB48A9C19}"/>
              </a:ext>
            </a:extLst>
          </p:cNvPr>
          <p:cNvCxnSpPr>
            <a:cxnSpLocks/>
          </p:cNvCxnSpPr>
          <p:nvPr/>
        </p:nvCxnSpPr>
        <p:spPr>
          <a:xfrm>
            <a:off x="1346886" y="4485503"/>
            <a:ext cx="4015946" cy="2099615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29D3A3-6609-4E9E-1068-DCF151B69433}"/>
              </a:ext>
            </a:extLst>
          </p:cNvPr>
          <p:cNvCxnSpPr>
            <a:cxnSpLocks/>
          </p:cNvCxnSpPr>
          <p:nvPr/>
        </p:nvCxnSpPr>
        <p:spPr>
          <a:xfrm flipH="1" flipV="1">
            <a:off x="939114" y="518984"/>
            <a:ext cx="407772" cy="3966519"/>
          </a:xfrm>
          <a:prstGeom prst="straightConnector1">
            <a:avLst/>
          </a:prstGeom>
          <a:ln w="44450" cap="sq" cmpd="sng">
            <a:solidFill>
              <a:schemeClr val="accent1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5F48FD-204A-E107-81EB-AF617A4F6525}"/>
              </a:ext>
            </a:extLst>
          </p:cNvPr>
          <p:cNvCxnSpPr>
            <a:cxnSpLocks/>
          </p:cNvCxnSpPr>
          <p:nvPr/>
        </p:nvCxnSpPr>
        <p:spPr>
          <a:xfrm flipV="1">
            <a:off x="1351279" y="3842951"/>
            <a:ext cx="1441348" cy="642552"/>
          </a:xfrm>
          <a:prstGeom prst="straightConnector1">
            <a:avLst/>
          </a:prstGeom>
          <a:ln w="38100" cap="sq" cmpd="sng">
            <a:solidFill>
              <a:schemeClr val="accent1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224F731-58BA-5E8A-F979-4E1CE38F3A48}"/>
              </a:ext>
            </a:extLst>
          </p:cNvPr>
          <p:cNvSpPr txBox="1"/>
          <p:nvPr/>
        </p:nvSpPr>
        <p:spPr>
          <a:xfrm>
            <a:off x="2172578" y="3565655"/>
            <a:ext cx="45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2060"/>
                </a:solidFill>
                <a:latin typeface="Courier" pitchFamily="2" charset="0"/>
              </a:rPr>
              <a:t>y</a:t>
            </a:r>
            <a:endParaRPr kumimoji="1" lang="zh-CN" altLang="en-US" sz="24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62EFCA-40CB-57F3-88A7-79AB58171293}"/>
              </a:ext>
            </a:extLst>
          </p:cNvPr>
          <p:cNvSpPr txBox="1"/>
          <p:nvPr/>
        </p:nvSpPr>
        <p:spPr>
          <a:xfrm>
            <a:off x="1070617" y="319345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z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40E6B1-BB6A-DC41-E07E-CCBD8A8A1116}"/>
              </a:ext>
            </a:extLst>
          </p:cNvPr>
          <p:cNvSpPr txBox="1"/>
          <p:nvPr/>
        </p:nvSpPr>
        <p:spPr>
          <a:xfrm>
            <a:off x="5311194" y="5953880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DE83A2C-4833-8490-C699-AE3CB12BA369}"/>
              </a:ext>
            </a:extLst>
          </p:cNvPr>
          <p:cNvCxnSpPr>
            <a:cxnSpLocks/>
          </p:cNvCxnSpPr>
          <p:nvPr/>
        </p:nvCxnSpPr>
        <p:spPr>
          <a:xfrm flipH="1" flipV="1">
            <a:off x="939114" y="518984"/>
            <a:ext cx="515036" cy="5049966"/>
          </a:xfrm>
          <a:prstGeom prst="straightConnector1">
            <a:avLst/>
          </a:prstGeom>
          <a:ln w="31750" cap="sq" cmpd="sng">
            <a:solidFill>
              <a:schemeClr val="accent1"/>
            </a:solidFill>
            <a:prstDash val="sysDot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5D8D68D-9614-AA0B-0A2D-ED7DD6EBF223}"/>
              </a:ext>
            </a:extLst>
          </p:cNvPr>
          <p:cNvSpPr txBox="1"/>
          <p:nvPr/>
        </p:nvSpPr>
        <p:spPr>
          <a:xfrm>
            <a:off x="940564" y="4439217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002060"/>
                </a:solidFill>
                <a:latin typeface="Courier" pitchFamily="2" charset="0"/>
              </a:rPr>
              <a:t>O</a:t>
            </a:r>
            <a:endParaRPr kumimoji="1" lang="zh-CN" altLang="en-US" sz="3200" b="1" dirty="0">
              <a:solidFill>
                <a:srgbClr val="002060"/>
              </a:solidFill>
              <a:latin typeface="Curlz MT" pitchFamily="82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EA863C2E-71E7-DB54-477C-33565ED40C87}"/>
              </a:ext>
            </a:extLst>
          </p:cNvPr>
          <p:cNvCxnSpPr/>
          <p:nvPr/>
        </p:nvCxnSpPr>
        <p:spPr>
          <a:xfrm>
            <a:off x="3514165" y="4894729"/>
            <a:ext cx="1362635" cy="674221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4F878CCA-A35E-5D20-4C82-259D2A594EC6}"/>
              </a:ext>
            </a:extLst>
          </p:cNvPr>
          <p:cNvCxnSpPr>
            <a:cxnSpLocks/>
          </p:cNvCxnSpPr>
          <p:nvPr/>
        </p:nvCxnSpPr>
        <p:spPr>
          <a:xfrm flipV="1">
            <a:off x="3522766" y="3628883"/>
            <a:ext cx="1488505" cy="1265845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6E6176C8-EDDF-49E2-1CD6-FADB836B8AD4}"/>
              </a:ext>
            </a:extLst>
          </p:cNvPr>
          <p:cNvCxnSpPr>
            <a:cxnSpLocks/>
          </p:cNvCxnSpPr>
          <p:nvPr/>
        </p:nvCxnSpPr>
        <p:spPr>
          <a:xfrm flipH="1" flipV="1">
            <a:off x="2363802" y="2863463"/>
            <a:ext cx="1150362" cy="2044007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103F3F1B-C8B2-A2A3-C521-3EE28A09AD7D}"/>
              </a:ext>
            </a:extLst>
          </p:cNvPr>
          <p:cNvCxnSpPr>
            <a:cxnSpLocks/>
          </p:cNvCxnSpPr>
          <p:nvPr/>
        </p:nvCxnSpPr>
        <p:spPr>
          <a:xfrm flipH="1" flipV="1">
            <a:off x="2430950" y="4335452"/>
            <a:ext cx="1074325" cy="559276"/>
          </a:xfrm>
          <a:prstGeom prst="straightConnector1">
            <a:avLst/>
          </a:prstGeom>
          <a:ln w="25400">
            <a:solidFill>
              <a:srgbClr val="C00000"/>
            </a:solidFill>
            <a:prstDash val="lg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853F05E-33A4-277E-6DAD-011E05BC0BB0}"/>
              </a:ext>
            </a:extLst>
          </p:cNvPr>
          <p:cNvSpPr txBox="1"/>
          <p:nvPr/>
        </p:nvSpPr>
        <p:spPr>
          <a:xfrm>
            <a:off x="3258640" y="4857466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7CA6533-8D90-0A34-7A07-6A1526152E12}"/>
              </a:ext>
            </a:extLst>
          </p:cNvPr>
          <p:cNvSpPr txBox="1"/>
          <p:nvPr/>
        </p:nvSpPr>
        <p:spPr>
          <a:xfrm>
            <a:off x="4850981" y="5368895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4DBBD6C-7C83-2802-433A-B22D34532FDE}"/>
              </a:ext>
            </a:extLst>
          </p:cNvPr>
          <p:cNvSpPr txBox="1"/>
          <p:nvPr/>
        </p:nvSpPr>
        <p:spPr>
          <a:xfrm>
            <a:off x="2055946" y="4236434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C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4000CC0-ECBF-642E-76B1-DFCFA980B32C}"/>
              </a:ext>
            </a:extLst>
          </p:cNvPr>
          <p:cNvSpPr txBox="1"/>
          <p:nvPr/>
        </p:nvSpPr>
        <p:spPr>
          <a:xfrm>
            <a:off x="2010206" y="2614394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BCBCAF0-6A6A-B1CF-53C6-8D69FF3C3AC4}"/>
              </a:ext>
            </a:extLst>
          </p:cNvPr>
          <p:cNvSpPr txBox="1"/>
          <p:nvPr/>
        </p:nvSpPr>
        <p:spPr>
          <a:xfrm>
            <a:off x="4992514" y="3405768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E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53" name="右箭头 52">
            <a:extLst>
              <a:ext uri="{FF2B5EF4-FFF2-40B4-BE49-F238E27FC236}">
                <a16:creationId xmlns:a16="http://schemas.microsoft.com/office/drawing/2014/main" id="{4D6A8C39-F80F-4E54-A8BC-4723464AD499}"/>
              </a:ext>
            </a:extLst>
          </p:cNvPr>
          <p:cNvSpPr/>
          <p:nvPr/>
        </p:nvSpPr>
        <p:spPr>
          <a:xfrm rot="20689813">
            <a:off x="5773899" y="2508311"/>
            <a:ext cx="1191895" cy="386442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FDFCDC7C-72B0-B818-C4B5-06DE830C3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30" y="637909"/>
            <a:ext cx="4526661" cy="2309693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4D02123D-FCC9-BD8C-7885-56A451831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630" y="3956241"/>
            <a:ext cx="4526661" cy="2263850"/>
          </a:xfrm>
          <a:prstGeom prst="rect">
            <a:avLst/>
          </a:prstGeom>
        </p:spPr>
      </p:pic>
      <p:sp>
        <p:nvSpPr>
          <p:cNvPr id="59" name="右箭头 58">
            <a:extLst>
              <a:ext uri="{FF2B5EF4-FFF2-40B4-BE49-F238E27FC236}">
                <a16:creationId xmlns:a16="http://schemas.microsoft.com/office/drawing/2014/main" id="{B20F4A7B-D8A2-E95D-C66C-33B08689DDDA}"/>
              </a:ext>
            </a:extLst>
          </p:cNvPr>
          <p:cNvSpPr/>
          <p:nvPr/>
        </p:nvSpPr>
        <p:spPr>
          <a:xfrm rot="20689813">
            <a:off x="5787679" y="4830771"/>
            <a:ext cx="1191895" cy="386442"/>
          </a:xfrm>
          <a:prstGeom prst="rightArrow">
            <a:avLst/>
          </a:prstGeom>
          <a:ln w="63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12FCCE-51DD-1FFD-7891-4B9D672B38B1}"/>
              </a:ext>
            </a:extLst>
          </p:cNvPr>
          <p:cNvSpPr txBox="1"/>
          <p:nvPr/>
        </p:nvSpPr>
        <p:spPr>
          <a:xfrm>
            <a:off x="11489370" y="2957852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5581805D-538A-75BA-E17A-58ACE9F1C4CC}"/>
              </a:ext>
            </a:extLst>
          </p:cNvPr>
          <p:cNvCxnSpPr>
            <a:cxnSpLocks/>
          </p:cNvCxnSpPr>
          <p:nvPr/>
        </p:nvCxnSpPr>
        <p:spPr>
          <a:xfrm>
            <a:off x="7232630" y="2947602"/>
            <a:ext cx="4716150" cy="1025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19F3B92F-1DF1-4657-5194-512DA2EBD37E}"/>
              </a:ext>
            </a:extLst>
          </p:cNvPr>
          <p:cNvCxnSpPr>
            <a:cxnSpLocks/>
          </p:cNvCxnSpPr>
          <p:nvPr/>
        </p:nvCxnSpPr>
        <p:spPr>
          <a:xfrm flipV="1">
            <a:off x="7216763" y="518984"/>
            <a:ext cx="15867" cy="2428618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1641CBE9-BCF4-3300-3CF3-B4E49E01E419}"/>
              </a:ext>
            </a:extLst>
          </p:cNvPr>
          <p:cNvSpPr txBox="1"/>
          <p:nvPr/>
        </p:nvSpPr>
        <p:spPr>
          <a:xfrm>
            <a:off x="7355734" y="257541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CCA963E-074A-B6EE-280B-1AB1F2F3358B}"/>
              </a:ext>
            </a:extLst>
          </p:cNvPr>
          <p:cNvSpPr txBox="1"/>
          <p:nvPr/>
        </p:nvSpPr>
        <p:spPr>
          <a:xfrm>
            <a:off x="7242167" y="3593078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y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CC390D10-7E13-C9C0-8427-73EB0760C148}"/>
              </a:ext>
            </a:extLst>
          </p:cNvPr>
          <p:cNvCxnSpPr>
            <a:cxnSpLocks/>
          </p:cNvCxnSpPr>
          <p:nvPr/>
        </p:nvCxnSpPr>
        <p:spPr>
          <a:xfrm flipV="1">
            <a:off x="7216394" y="3628883"/>
            <a:ext cx="25773" cy="2591208"/>
          </a:xfrm>
          <a:prstGeom prst="straightConnector1">
            <a:avLst/>
          </a:prstGeom>
          <a:ln w="44450" cap="sq" cmpd="sng">
            <a:solidFill>
              <a:srgbClr val="7030A0"/>
            </a:solidFill>
            <a:prstDash val="sysDot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3964E32-D7F0-FC51-391F-47FC77EB8544}"/>
              </a:ext>
            </a:extLst>
          </p:cNvPr>
          <p:cNvSpPr txBox="1"/>
          <p:nvPr/>
        </p:nvSpPr>
        <p:spPr>
          <a:xfrm>
            <a:off x="11572108" y="6182783"/>
            <a:ext cx="459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rgbClr val="7030A0"/>
                </a:solidFill>
                <a:latin typeface="Courier" pitchFamily="2" charset="0"/>
              </a:rPr>
              <a:t>x</a:t>
            </a:r>
            <a:endParaRPr kumimoji="1" lang="zh-CN" altLang="en-US" sz="3200" b="1" dirty="0">
              <a:solidFill>
                <a:srgbClr val="7030A0"/>
              </a:solidFill>
              <a:latin typeface="Curlz MT" pitchFamily="82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FDAF962-7824-68BC-E66F-8EABA15C2F53}"/>
              </a:ext>
            </a:extLst>
          </p:cNvPr>
          <p:cNvCxnSpPr>
            <a:cxnSpLocks/>
          </p:cNvCxnSpPr>
          <p:nvPr/>
        </p:nvCxnSpPr>
        <p:spPr>
          <a:xfrm>
            <a:off x="7216394" y="6212813"/>
            <a:ext cx="4732386" cy="0"/>
          </a:xfrm>
          <a:prstGeom prst="straightConnector1">
            <a:avLst/>
          </a:prstGeom>
          <a:ln w="44450" cap="sq" cmpd="sng">
            <a:solidFill>
              <a:srgbClr val="7030A0"/>
            </a:solidFill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FCDED28-3B65-2712-5B2A-E8959E4A0A57}"/>
              </a:ext>
            </a:extLst>
          </p:cNvPr>
          <p:cNvSpPr txBox="1"/>
          <p:nvPr/>
        </p:nvSpPr>
        <p:spPr>
          <a:xfrm>
            <a:off x="9582587" y="5131422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A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3CF1F465-6200-5FC0-EF17-C42538371DB4}"/>
              </a:ext>
            </a:extLst>
          </p:cNvPr>
          <p:cNvCxnSpPr>
            <a:cxnSpLocks/>
          </p:cNvCxnSpPr>
          <p:nvPr/>
        </p:nvCxnSpPr>
        <p:spPr>
          <a:xfrm flipV="1">
            <a:off x="9495239" y="1822258"/>
            <a:ext cx="1551525" cy="3240074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DE316BF5-E93B-D483-4AD0-338D598E739A}"/>
              </a:ext>
            </a:extLst>
          </p:cNvPr>
          <p:cNvSpPr txBox="1"/>
          <p:nvPr/>
        </p:nvSpPr>
        <p:spPr>
          <a:xfrm>
            <a:off x="11023181" y="1425993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E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55064D1-D89B-5CC4-11D0-654D8D00A28C}"/>
              </a:ext>
            </a:extLst>
          </p:cNvPr>
          <p:cNvSpPr txBox="1"/>
          <p:nvPr/>
        </p:nvSpPr>
        <p:spPr>
          <a:xfrm>
            <a:off x="11023181" y="5107285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B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02D966D-0323-0F46-947E-11C9C269EE85}"/>
              </a:ext>
            </a:extLst>
          </p:cNvPr>
          <p:cNvSpPr txBox="1"/>
          <p:nvPr/>
        </p:nvSpPr>
        <p:spPr>
          <a:xfrm>
            <a:off x="7408608" y="5103391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C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7CEF6B83-9D7B-5992-634C-77CFC69D0A70}"/>
              </a:ext>
            </a:extLst>
          </p:cNvPr>
          <p:cNvCxnSpPr>
            <a:cxnSpLocks/>
          </p:cNvCxnSpPr>
          <p:nvPr/>
        </p:nvCxnSpPr>
        <p:spPr>
          <a:xfrm>
            <a:off x="9494314" y="5049037"/>
            <a:ext cx="1552450" cy="13295"/>
          </a:xfrm>
          <a:prstGeom prst="straightConnector1">
            <a:avLst/>
          </a:prstGeom>
          <a:ln w="31750">
            <a:solidFill>
              <a:srgbClr val="C00000"/>
            </a:solidFill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C5FAFD8E-8E51-40C2-9BFD-E7CBEA951616}"/>
              </a:ext>
            </a:extLst>
          </p:cNvPr>
          <p:cNvCxnSpPr>
            <a:cxnSpLocks/>
          </p:cNvCxnSpPr>
          <p:nvPr/>
        </p:nvCxnSpPr>
        <p:spPr>
          <a:xfrm flipH="1" flipV="1">
            <a:off x="7888702" y="5041760"/>
            <a:ext cx="1631975" cy="7276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olid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EBA999D-F559-FA51-0275-B20A7C9F2D4A}"/>
              </a:ext>
            </a:extLst>
          </p:cNvPr>
          <p:cNvCxnSpPr>
            <a:cxnSpLocks/>
          </p:cNvCxnSpPr>
          <p:nvPr/>
        </p:nvCxnSpPr>
        <p:spPr>
          <a:xfrm flipH="1" flipV="1">
            <a:off x="8002412" y="1733293"/>
            <a:ext cx="1491902" cy="3351234"/>
          </a:xfrm>
          <a:prstGeom prst="straightConnector1">
            <a:avLst/>
          </a:prstGeom>
          <a:ln w="31750" cmpd="sng">
            <a:solidFill>
              <a:srgbClr val="C00000"/>
            </a:solidFill>
            <a:prstDash val="sysDash"/>
            <a:headEnd type="oval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E74230D4-1054-BCD2-EAF7-83BDA9E100BB}"/>
              </a:ext>
            </a:extLst>
          </p:cNvPr>
          <p:cNvSpPr txBox="1"/>
          <p:nvPr/>
        </p:nvSpPr>
        <p:spPr>
          <a:xfrm>
            <a:off x="7505489" y="1551693"/>
            <a:ext cx="459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Courier" pitchFamily="2" charset="0"/>
              </a:rPr>
              <a:t>D</a:t>
            </a:r>
            <a:endParaRPr kumimoji="1" lang="zh-CN" altLang="en-US" sz="2800" b="1" dirty="0">
              <a:solidFill>
                <a:srgbClr val="C00000"/>
              </a:solidFill>
              <a:latin typeface="Curlz MT" pitchFamily="82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71B4EED7-DAF4-3962-E965-6A402C8A022A}"/>
              </a:ext>
            </a:extLst>
          </p:cNvPr>
          <p:cNvCxnSpPr>
            <a:cxnSpLocks/>
          </p:cNvCxnSpPr>
          <p:nvPr/>
        </p:nvCxnSpPr>
        <p:spPr>
          <a:xfrm flipV="1">
            <a:off x="8744452" y="4335452"/>
            <a:ext cx="3911" cy="145852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5AB7559B-688F-D383-2F8D-48AB8455BFFF}"/>
              </a:ext>
            </a:extLst>
          </p:cNvPr>
          <p:cNvCxnSpPr>
            <a:cxnSpLocks/>
          </p:cNvCxnSpPr>
          <p:nvPr/>
        </p:nvCxnSpPr>
        <p:spPr>
          <a:xfrm flipH="1" flipV="1">
            <a:off x="10212154" y="4030424"/>
            <a:ext cx="14247" cy="2152359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4BDFE7E1-49A0-493B-B4B9-26B7F10D5148}"/>
              </a:ext>
            </a:extLst>
          </p:cNvPr>
          <p:cNvCxnSpPr>
            <a:cxnSpLocks/>
          </p:cNvCxnSpPr>
          <p:nvPr/>
        </p:nvCxnSpPr>
        <p:spPr>
          <a:xfrm flipV="1">
            <a:off x="2402283" y="4335452"/>
            <a:ext cx="1109016" cy="618304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F5C3A9BF-A9AB-C493-E2E2-DD15906B6D17}"/>
              </a:ext>
            </a:extLst>
          </p:cNvPr>
          <p:cNvCxnSpPr>
            <a:cxnSpLocks/>
          </p:cNvCxnSpPr>
          <p:nvPr/>
        </p:nvCxnSpPr>
        <p:spPr>
          <a:xfrm flipV="1">
            <a:off x="3574276" y="4767000"/>
            <a:ext cx="1042694" cy="859611"/>
          </a:xfrm>
          <a:prstGeom prst="straightConnector1">
            <a:avLst/>
          </a:prstGeom>
          <a:ln w="50800">
            <a:solidFill>
              <a:schemeClr val="tx1">
                <a:lumMod val="95000"/>
                <a:lumOff val="5000"/>
              </a:schemeClr>
            </a:solidFill>
            <a:prstDash val="solid"/>
            <a:headEnd type="diamon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D72681-EA60-9C0D-D5EB-9846E355BC01}"/>
                  </a:ext>
                </a:extLst>
              </p:cNvPr>
              <p:cNvSpPr txBox="1"/>
              <p:nvPr/>
            </p:nvSpPr>
            <p:spPr>
              <a:xfrm>
                <a:off x="8208442" y="4075349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EAD72681-EA60-9C0D-D5EB-9846E355B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42" y="4075349"/>
                <a:ext cx="459410" cy="523220"/>
              </a:xfrm>
              <a:prstGeom prst="rect">
                <a:avLst/>
              </a:prstGeom>
              <a:blipFill>
                <a:blip r:embed="rId6"/>
                <a:stretch>
                  <a:fillRect l="-8108" r="-24324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57853EC-76C2-75F9-3759-16C943E60F21}"/>
                  </a:ext>
                </a:extLst>
              </p:cNvPr>
              <p:cNvSpPr txBox="1"/>
              <p:nvPr/>
            </p:nvSpPr>
            <p:spPr>
              <a:xfrm>
                <a:off x="8208442" y="5531829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D57853EC-76C2-75F9-3759-16C943E6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442" y="5531829"/>
                <a:ext cx="459410" cy="523220"/>
              </a:xfrm>
              <a:prstGeom prst="rect">
                <a:avLst/>
              </a:prstGeom>
              <a:blipFill>
                <a:blip r:embed="rId7"/>
                <a:stretch>
                  <a:fillRect l="-8108" r="-24324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0FE4E18-44DD-E5F3-5554-AD03C5D90D0B}"/>
                  </a:ext>
                </a:extLst>
              </p:cNvPr>
              <p:cNvSpPr txBox="1"/>
              <p:nvPr/>
            </p:nvSpPr>
            <p:spPr>
              <a:xfrm>
                <a:off x="10212154" y="4023147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80FE4E18-44DD-E5F3-5554-AD03C5D90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2154" y="4023147"/>
                <a:ext cx="459410" cy="523220"/>
              </a:xfrm>
              <a:prstGeom prst="rect">
                <a:avLst/>
              </a:prstGeom>
              <a:blipFill>
                <a:blip r:embed="rId8"/>
                <a:stretch>
                  <a:fillRect l="-8108" r="-24324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A069ED9-07C9-2CAF-925B-F51BB47AC86A}"/>
                  </a:ext>
                </a:extLst>
              </p:cNvPr>
              <p:cNvSpPr txBox="1"/>
              <p:nvPr/>
            </p:nvSpPr>
            <p:spPr>
              <a:xfrm>
                <a:off x="10254837" y="6149182"/>
                <a:ext cx="459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kumimoji="1" lang="en-US" altLang="zh-CN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latin typeface="Curlz MT" pitchFamily="82" charset="0"/>
                </a:endParaRPr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3A069ED9-07C9-2CAF-925B-F51BB47AC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4837" y="6149182"/>
                <a:ext cx="459410" cy="523220"/>
              </a:xfrm>
              <a:prstGeom prst="rect">
                <a:avLst/>
              </a:prstGeom>
              <a:blipFill>
                <a:blip r:embed="rId9"/>
                <a:stretch>
                  <a:fillRect l="-8108" r="-24324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151F39A-BA4C-62B7-0F8E-90DD2178D876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4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98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的截图&#10;&#10;中度可信度描述已自动生成">
            <a:extLst>
              <a:ext uri="{FF2B5EF4-FFF2-40B4-BE49-F238E27FC236}">
                <a16:creationId xmlns:a16="http://schemas.microsoft.com/office/drawing/2014/main" id="{49704784-BCCB-F9A9-89DD-6C9D298DE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2" y="408221"/>
            <a:ext cx="5265008" cy="30207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7545AD-8440-D0CD-00B4-10A42A9EF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452643"/>
            <a:ext cx="5265008" cy="29319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B3DD90-0D98-86DD-D2FE-E7CEC1693B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0992" y="3451293"/>
            <a:ext cx="5265008" cy="29761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F051BD-C36A-BADF-83C6-C15E27E2F6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096000" y="3469547"/>
            <a:ext cx="5265008" cy="29396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107EDBA-3235-5BA6-1379-D725B60A9439}"/>
              </a:ext>
            </a:extLst>
          </p:cNvPr>
          <p:cNvSpPr txBox="1"/>
          <p:nvPr/>
        </p:nvSpPr>
        <p:spPr>
          <a:xfrm>
            <a:off x="0" y="6316460"/>
            <a:ext cx="215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  <a:latin typeface="Lucida Calligraphy" panose="03010101010101010101" pitchFamily="66" charset="0"/>
              </a:rPr>
              <a:t>Figure All</a:t>
            </a:r>
            <a:endParaRPr lang="zh-CN" altLang="en-US" sz="2800" dirty="0">
              <a:solidFill>
                <a:srgbClr val="002060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35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450</Words>
  <Application>Microsoft Macintosh PowerPoint</Application>
  <PresentationFormat>宽屏</PresentationFormat>
  <Paragraphs>68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FangSong</vt:lpstr>
      <vt:lpstr>Arial</vt:lpstr>
      <vt:lpstr>Cambria Math</vt:lpstr>
      <vt:lpstr>Courier</vt:lpstr>
      <vt:lpstr>Curlz MT</vt:lpstr>
      <vt:lpstr>Lucida Calligraphy</vt:lpstr>
      <vt:lpstr>PT Serif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HANLIN CAI</dc:creator>
  <cp:lastModifiedBy>HANLIN CAI</cp:lastModifiedBy>
  <cp:revision>29</cp:revision>
  <dcterms:created xsi:type="dcterms:W3CDTF">2022-06-04T13:42:51Z</dcterms:created>
  <dcterms:modified xsi:type="dcterms:W3CDTF">2023-03-08T02:46:38Z</dcterms:modified>
</cp:coreProperties>
</file>