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0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7" autoAdjust="0"/>
    <p:restoredTop sz="88235"/>
  </p:normalViewPr>
  <p:slideViewPr>
    <p:cSldViewPr snapToGrid="0" snapToObjects="1">
      <p:cViewPr varScale="1">
        <p:scale>
          <a:sx n="109" d="100"/>
          <a:sy n="109" d="100"/>
        </p:scale>
        <p:origin x="3258" y="11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55700" y="288548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270609" y="2603500"/>
            <a:ext cx="5919176" cy="614484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just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just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313962" y="429224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</a:t>
            </a:r>
            <a:endParaRPr lang="en-US" sz="2600" i="0" u="none" strike="noStrike" cap="none" dirty="0" smtClean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</a:t>
            </a:r>
            <a:endParaRPr lang="en-US" sz="2600" i="0" u="none" strike="noStrike" cap="none" dirty="0" smtClean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'three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endParaRPr lang="en-US" sz="24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'yellow', 'blue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'red', 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1802</Words>
  <Application>Microsoft Office PowerPoint</Application>
  <PresentationFormat>自定义</PresentationFormat>
  <Paragraphs>330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Cabin</vt:lpstr>
      <vt:lpstr>Courier</vt:lpstr>
      <vt:lpstr>Gill Sans</vt:lpstr>
      <vt:lpstr>ヒラギノ角ゴ ProN W3</vt:lpstr>
      <vt:lpstr>Arial</vt:lpstr>
      <vt:lpstr>Courier New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演示文稿</vt:lpstr>
      <vt:lpstr>Best Friends: Strings and Lists</vt:lpstr>
      <vt:lpstr>PowerPoint 演示文稿</vt:lpstr>
      <vt:lpstr>PowerPoint 演示文稿</vt:lpstr>
      <vt:lpstr>The Double Split Pattern</vt:lpstr>
      <vt:lpstr>The Double Split Pattern</vt:lpstr>
      <vt:lpstr>The Double Split Pattern</vt:lpstr>
      <vt:lpstr>The Double Split Pattern</vt:lpstr>
      <vt:lpstr>List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yzchen</cp:lastModifiedBy>
  <cp:revision>59</cp:revision>
  <dcterms:modified xsi:type="dcterms:W3CDTF">2021-11-24T23:59:28Z</dcterms:modified>
</cp:coreProperties>
</file>