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301" r:id="rId3"/>
    <p:sldId id="302" r:id="rId4"/>
    <p:sldId id="303" r:id="rId5"/>
    <p:sldId id="304" r:id="rId6"/>
    <p:sldId id="305" r:id="rId7"/>
    <p:sldId id="306" r:id="rId8"/>
    <p:sldId id="316" r:id="rId9"/>
    <p:sldId id="307" r:id="rId10"/>
    <p:sldId id="308" r:id="rId11"/>
    <p:sldId id="309" r:id="rId12"/>
    <p:sldId id="310" r:id="rId13"/>
    <p:sldId id="311" r:id="rId14"/>
    <p:sldId id="312" r:id="rId15"/>
    <p:sldId id="31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>
        <p:scale>
          <a:sx n="114" d="100"/>
          <a:sy n="114" d="100"/>
        </p:scale>
        <p:origin x="224" y="-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696-AD39-4A24-ACC8-FD2D20310948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3EF0-987D-498A-AAB4-877F6464D7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696-AD39-4A24-ACC8-FD2D20310948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3EF0-987D-498A-AAB4-877F6464D7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696-AD39-4A24-ACC8-FD2D20310948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3EF0-987D-498A-AAB4-877F6464D7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696-AD39-4A24-ACC8-FD2D20310948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3EF0-987D-498A-AAB4-877F6464D7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696-AD39-4A24-ACC8-FD2D20310948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3EF0-987D-498A-AAB4-877F6464D7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696-AD39-4A24-ACC8-FD2D20310948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3EF0-987D-498A-AAB4-877F6464D7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696-AD39-4A24-ACC8-FD2D20310948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3EF0-987D-498A-AAB4-877F6464D7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696-AD39-4A24-ACC8-FD2D20310948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3EF0-987D-498A-AAB4-877F6464D7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696-AD39-4A24-ACC8-FD2D20310948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3EF0-987D-498A-AAB4-877F6464D7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696-AD39-4A24-ACC8-FD2D20310948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3EF0-987D-498A-AAB4-877F6464D7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1B696-AD39-4A24-ACC8-FD2D20310948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3EF0-987D-498A-AAB4-877F6464D7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B696-AD39-4A24-ACC8-FD2D20310948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43EF0-987D-498A-AAB4-877F6464D7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40" y="368910"/>
            <a:ext cx="6147720" cy="6017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19" y="1389989"/>
            <a:ext cx="8902242" cy="41386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98" y="381220"/>
            <a:ext cx="3388262" cy="9065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491376"/>
            <a:ext cx="5287784" cy="7963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84" y="1652292"/>
            <a:ext cx="6413842" cy="8423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98" y="2732617"/>
            <a:ext cx="7707044" cy="16320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599" y="3569595"/>
            <a:ext cx="2761885" cy="8097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98" y="4602651"/>
            <a:ext cx="10789556" cy="2128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3" y="289925"/>
            <a:ext cx="2608824" cy="4695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622" y="270299"/>
            <a:ext cx="3723566" cy="4227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56" y="1030970"/>
            <a:ext cx="8303592" cy="30960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56" y="4276861"/>
            <a:ext cx="8572497" cy="24826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73235" y="4540250"/>
            <a:ext cx="1005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奇函数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340850" y="1188085"/>
            <a:ext cx="1005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偶函数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03" y="249628"/>
            <a:ext cx="8531916" cy="9320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87" y="1551842"/>
            <a:ext cx="2994954" cy="14626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88" y="3215839"/>
            <a:ext cx="3121562" cy="6475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7" y="273879"/>
            <a:ext cx="9248634" cy="7952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97" y="1158039"/>
            <a:ext cx="2402572" cy="4455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72" y="1181249"/>
            <a:ext cx="1111934" cy="4324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794" y="1048357"/>
            <a:ext cx="2883878" cy="6982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58" y="1858664"/>
            <a:ext cx="2874314" cy="9733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73" y="2982362"/>
            <a:ext cx="3115266" cy="7363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39" y="2940227"/>
            <a:ext cx="2549110" cy="7784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549" y="2938755"/>
            <a:ext cx="4714108" cy="82354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97" y="3975641"/>
            <a:ext cx="6597732" cy="76337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995" y="4995958"/>
            <a:ext cx="5502887" cy="63391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549" y="4995958"/>
            <a:ext cx="3464023" cy="71318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98" y="5867934"/>
            <a:ext cx="6144693" cy="990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22935" y="86360"/>
            <a:ext cx="9220200" cy="4581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990" y="4763770"/>
            <a:ext cx="5038725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" y="279400"/>
            <a:ext cx="8098790" cy="18237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015" y="2103120"/>
            <a:ext cx="3924300" cy="1419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" y="3028315"/>
            <a:ext cx="4533900" cy="1285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015" y="3599815"/>
            <a:ext cx="2228850" cy="714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5865" y="3542030"/>
            <a:ext cx="2276475" cy="695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2340" y="3637280"/>
            <a:ext cx="2743200" cy="600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2985" y="4443095"/>
            <a:ext cx="2362200" cy="7810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8910" y="4237355"/>
            <a:ext cx="3295650" cy="8286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0510" y="5353050"/>
            <a:ext cx="5734050" cy="15049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7905" y="2103120"/>
            <a:ext cx="2847975" cy="111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50" y="214166"/>
            <a:ext cx="3614803" cy="6720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56" y="1073320"/>
            <a:ext cx="8988476" cy="14166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74" y="2634833"/>
            <a:ext cx="2400374" cy="5157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55" y="3706654"/>
            <a:ext cx="9337241" cy="1709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1" y="252265"/>
            <a:ext cx="3271791" cy="5073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99" y="912567"/>
            <a:ext cx="5392554" cy="78962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2424" y="1855103"/>
            <a:ext cx="38826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j-ea"/>
                <a:ea typeface="+mj-ea"/>
              </a:rPr>
              <a:t>The norm of function: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765" y="2448601"/>
            <a:ext cx="6814635" cy="11417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1" y="3576968"/>
            <a:ext cx="3919107" cy="5062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40" y="4083186"/>
            <a:ext cx="9494334" cy="26088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47" y="255929"/>
            <a:ext cx="9115034" cy="6162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46" y="872197"/>
            <a:ext cx="4799648" cy="7916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0" y="1818395"/>
            <a:ext cx="4850167" cy="21586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28" y="1337606"/>
            <a:ext cx="5657338" cy="41231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7" y="4756689"/>
            <a:ext cx="5458376" cy="10569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12" y="5976045"/>
            <a:ext cx="6058998" cy="7537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4" y="6114795"/>
            <a:ext cx="764125" cy="434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1" y="256954"/>
            <a:ext cx="10443002" cy="14452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90" y="2243577"/>
            <a:ext cx="8493387" cy="800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2" y="237539"/>
            <a:ext cx="2085902" cy="6774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09" y="915011"/>
            <a:ext cx="8892723" cy="15922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828" y="2897506"/>
            <a:ext cx="4291728" cy="267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20" y="167418"/>
            <a:ext cx="4687780" cy="6485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54" y="1109517"/>
            <a:ext cx="5194518" cy="7052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79" y="1714430"/>
            <a:ext cx="9220772" cy="3700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70" y="685800"/>
            <a:ext cx="7216775" cy="56203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7" y="-8523"/>
            <a:ext cx="7844130" cy="20907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256" y="2423745"/>
            <a:ext cx="4403551" cy="7770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97" y="2382257"/>
            <a:ext cx="2286459" cy="7770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807" y="2371080"/>
            <a:ext cx="2071067" cy="809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639" y="2521754"/>
            <a:ext cx="723253" cy="6051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97" y="3376634"/>
            <a:ext cx="3215859" cy="7541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656" y="3394842"/>
            <a:ext cx="4813139" cy="73595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31" y="4380803"/>
            <a:ext cx="5607368" cy="71340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8075"/>
            <a:ext cx="6772883" cy="82053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00" y="6099517"/>
            <a:ext cx="5808277" cy="6393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39" y="6091488"/>
            <a:ext cx="2771335" cy="840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215,&quot;width&quot;:1452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</Words>
  <Application>Microsoft Macintosh PowerPoint</Application>
  <PresentationFormat>宽屏</PresentationFormat>
  <Paragraphs>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HANLIN CAI</cp:lastModifiedBy>
  <cp:revision>76</cp:revision>
  <dcterms:created xsi:type="dcterms:W3CDTF">2021-10-24T13:30:00Z</dcterms:created>
  <dcterms:modified xsi:type="dcterms:W3CDTF">2021-12-01T08:18:20Z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D3E069E0F60C4A2BA64D3866D9D2C827</vt:lpwstr>
  </property>
  <property fmtid="{D5CDD505-2E9C-101B-9397-08002B2CF9AE}" pid="3" name="KSOProductBuildVer">
    <vt:lpwstr>2052-11.1.0.11115</vt:lpwstr>
  </property>
</Properties>
</file>