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86" r:id="rId4"/>
    <p:sldId id="287" r:id="rId5"/>
    <p:sldId id="269" r:id="rId6"/>
    <p:sldId id="274" r:id="rId7"/>
    <p:sldId id="285" r:id="rId8"/>
    <p:sldId id="281" r:id="rId9"/>
    <p:sldId id="282" r:id="rId10"/>
    <p:sldId id="270" r:id="rId11"/>
    <p:sldId id="279" r:id="rId12"/>
    <p:sldId id="292" r:id="rId13"/>
    <p:sldId id="280" r:id="rId14"/>
    <p:sldId id="299" r:id="rId15"/>
    <p:sldId id="289" r:id="rId16"/>
    <p:sldId id="290" r:id="rId17"/>
    <p:sldId id="271" r:id="rId18"/>
    <p:sldId id="294" r:id="rId19"/>
    <p:sldId id="297" r:id="rId20"/>
    <p:sldId id="296" r:id="rId21"/>
    <p:sldId id="293" r:id="rId22"/>
    <p:sldId id="300" r:id="rId23"/>
    <p:sldId id="288" r:id="rId24"/>
    <p:sldId id="29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B696-AD39-4A24-ACC8-FD2D20310948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7.wmf"/><Relationship Id="rId4" Type="http://schemas.openxmlformats.org/officeDocument/2006/relationships/image" Target="../media/image49.png"/><Relationship Id="rId9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53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54.wmf"/><Relationship Id="rId10" Type="http://schemas.openxmlformats.org/officeDocument/2006/relationships/image" Target="../media/image56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2.w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4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2.png"/><Relationship Id="rId10" Type="http://schemas.openxmlformats.org/officeDocument/2006/relationships/image" Target="../media/image90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379095"/>
            <a:ext cx="8963025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3072130"/>
            <a:ext cx="948690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" y="3964305"/>
            <a:ext cx="9648825" cy="2609850"/>
          </a:xfrm>
          <a:prstGeom prst="rect">
            <a:avLst/>
          </a:prstGeom>
        </p:spPr>
      </p:pic>
      <p:pic>
        <p:nvPicPr>
          <p:cNvPr id="8" name="Picture 1" descr="C:\Users\Administrator\AppData\Roaming\Tencent\Users\422526235\QQ\WinTemp\RichOle\THR[99~QKU4P%O]{0SLNC(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745" y="379095"/>
            <a:ext cx="2564562" cy="8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9" y="2934799"/>
            <a:ext cx="8937577" cy="16096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" y="4544463"/>
            <a:ext cx="7024369" cy="21057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0" y="317587"/>
            <a:ext cx="9606563" cy="221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" y="-239152"/>
            <a:ext cx="10253004" cy="33813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013710"/>
            <a:ext cx="9229725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735" y="5755543"/>
            <a:ext cx="165735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39" y="1002986"/>
            <a:ext cx="2817028" cy="696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2" y="131316"/>
            <a:ext cx="9076519" cy="879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21" y="1100211"/>
            <a:ext cx="4815694" cy="605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5" y="2028018"/>
            <a:ext cx="3820697" cy="7736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32" y="2028018"/>
            <a:ext cx="2660552" cy="787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5" y="3123689"/>
            <a:ext cx="3045435" cy="8291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02" y="3077610"/>
            <a:ext cx="4413518" cy="9516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72" y="4271674"/>
            <a:ext cx="2543542" cy="541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26" y="4347804"/>
            <a:ext cx="4389486" cy="7105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98" y="4279469"/>
            <a:ext cx="2406043" cy="8471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72" y="5499268"/>
            <a:ext cx="4240786" cy="688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661" y="587648"/>
            <a:ext cx="2373632" cy="6186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920" y="1286851"/>
            <a:ext cx="2660531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377190"/>
            <a:ext cx="9201150" cy="1924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0" y="2301240"/>
            <a:ext cx="3787140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" y="3431540"/>
            <a:ext cx="5200650" cy="235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619" y="2774315"/>
            <a:ext cx="3276600" cy="657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032" y="3709988"/>
            <a:ext cx="5534025" cy="1123950"/>
          </a:xfrm>
          <a:prstGeom prst="rect">
            <a:avLst/>
          </a:prstGeom>
        </p:spPr>
      </p:pic>
      <p:pic>
        <p:nvPicPr>
          <p:cNvPr id="1025" name="Picture 1" descr="C:\Users\Administrator\AppData\Roaming\Tencent\Users\422526235\QQ\WinTemp\RichOle\N@(ST5%QEB$J_P{P(CTW1A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721042"/>
            <a:ext cx="2184211" cy="6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2584"/>
              </p:ext>
            </p:extLst>
          </p:nvPr>
        </p:nvGraphicFramePr>
        <p:xfrm>
          <a:off x="6222682" y="4920615"/>
          <a:ext cx="22653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9" imgW="1066680" imgH="406080" progId="Equation.DSMT4">
                  <p:embed/>
                </p:oleObj>
              </mc:Choice>
              <mc:Fallback>
                <p:oleObj name="Equation" r:id="rId9" imgW="106668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682" y="4920615"/>
                        <a:ext cx="22653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422526235\QQ\WinTemp\RichOle\N@(ST5%QEB$J_P{P(CTW1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20" y="721041"/>
            <a:ext cx="2184211" cy="6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36833"/>
              </p:ext>
            </p:extLst>
          </p:nvPr>
        </p:nvGraphicFramePr>
        <p:xfrm>
          <a:off x="722947" y="1727957"/>
          <a:ext cx="37496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1765080" imgH="419040" progId="Equation.DSMT4">
                  <p:embed/>
                </p:oleObj>
              </mc:Choice>
              <mc:Fallback>
                <p:oleObj name="Equation" r:id="rId4" imgW="1765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" y="1727957"/>
                        <a:ext cx="37496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8" y="206691"/>
            <a:ext cx="1799362" cy="82343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93180"/>
              </p:ext>
            </p:extLst>
          </p:nvPr>
        </p:nvGraphicFramePr>
        <p:xfrm>
          <a:off x="2875158" y="2873332"/>
          <a:ext cx="10493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7" imgW="495000" imgH="406080" progId="Equation.DSMT4">
                  <p:embed/>
                </p:oleObj>
              </mc:Choice>
              <mc:Fallback>
                <p:oleObj name="Equation" r:id="rId7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158" y="2873332"/>
                        <a:ext cx="10493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4" y="2904654"/>
            <a:ext cx="1799362" cy="823437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08135"/>
              </p:ext>
            </p:extLst>
          </p:nvPr>
        </p:nvGraphicFramePr>
        <p:xfrm>
          <a:off x="666285" y="4165918"/>
          <a:ext cx="35607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9" imgW="1676160" imgH="457200" progId="Equation.DSMT4">
                  <p:embed/>
                </p:oleObj>
              </mc:Choice>
              <mc:Fallback>
                <p:oleObj name="Equation" r:id="rId9" imgW="1676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85" y="4165918"/>
                        <a:ext cx="35607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03" y="2655106"/>
            <a:ext cx="2906091" cy="6612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20" y="1566292"/>
            <a:ext cx="2353496" cy="842806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13033"/>
              </p:ext>
            </p:extLst>
          </p:nvPr>
        </p:nvGraphicFramePr>
        <p:xfrm>
          <a:off x="2983720" y="5566454"/>
          <a:ext cx="10493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3" imgW="495000" imgH="406080" progId="Equation.DSMT4">
                  <p:embed/>
                </p:oleObj>
              </mc:Choice>
              <mc:Fallback>
                <p:oleObj name="Equation" r:id="rId13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720" y="5566454"/>
                        <a:ext cx="10493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96" y="5597776"/>
            <a:ext cx="1799362" cy="8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Administrator\AppData\Roaming\Tencent\Users\422526235\QQ\WinTemp\RichOle\CZW%1WJ`I)}X2CE5L(1RD]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171575"/>
            <a:ext cx="9915526" cy="414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istrator\AppData\Roaming\Tencent\Users\422526235\QQ\WinTemp\RichOle\QAI_NM6PFG}UNYV`ISDD)J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214312"/>
            <a:ext cx="3754760" cy="77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Administrator\AppData\Roaming\Tencent\Users\422526235\QQ\WinTemp\RichOle\_POTB0$M@QIA{R`0{C3K0]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906751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AppData\Roaming\Tencent\Users\422526235\QQ\WinTemp\RichOle\BCMJ@1E9L`M%SHUQ(`J~_V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643062"/>
            <a:ext cx="43129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strator\AppData\Roaming\Tencent\Users\422526235\QQ\WinTemp\RichOle\2HIWSR6~X`VMHT{QZ@(EF]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24" y="1671637"/>
            <a:ext cx="265417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istrator\AppData\Roaming\Tencent\Users\422526235\QQ\WinTemp\RichOle\14AQ0Z)7%[H7Y[{X$UVSMG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02" y="2786060"/>
            <a:ext cx="2292162" cy="8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dministrator\AppData\Roaming\Tencent\Users\422526235\QQ\WinTemp\RichOle\@5CBX@A18(EFAJ6CTFM)FA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3" y="2767886"/>
            <a:ext cx="1863538" cy="85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dministrator\AppData\Roaming\Tencent\Users\422526235\QQ\WinTemp\RichOle\2}VY8`}XB{QIJ(MV%TJLC4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6" y="3756367"/>
            <a:ext cx="2386147" cy="98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9" y="3935493"/>
            <a:ext cx="215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Problem: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4274"/>
              </p:ext>
            </p:extLst>
          </p:nvPr>
        </p:nvGraphicFramePr>
        <p:xfrm>
          <a:off x="8018651" y="4363187"/>
          <a:ext cx="3530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9" imgW="1663560" imgH="431640" progId="Equation.DSMT4">
                  <p:embed/>
                </p:oleObj>
              </mc:Choice>
              <mc:Fallback>
                <p:oleObj name="Equation" r:id="rId9" imgW="166356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651" y="4363187"/>
                        <a:ext cx="3530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9" descr="C:\Users\Administrator\AppData\Roaming\Tencent\Users\422526235\QQ\WinTemp\RichOle\EDC(QGE1IEL$5BA14H0SM]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6" y="5101079"/>
            <a:ext cx="2710538" cy="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Administrator\AppData\Roaming\Tencent\Users\422526235\QQ\WinTemp\RichOle\8}M778ATW3}QLMB]7%M3~$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62" y="5156000"/>
            <a:ext cx="2026223" cy="9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Administrator\AppData\Roaming\Tencent\Users\422526235\QQ\WinTemp\RichOle\MEP)[T{{}VI5$NV%P)@`K%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1" y="6062460"/>
            <a:ext cx="1727912" cy="7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1" y="202662"/>
            <a:ext cx="9489758" cy="1005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55" y="1385667"/>
            <a:ext cx="4424434" cy="766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5" y="2330025"/>
            <a:ext cx="3399254" cy="904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55" y="3542348"/>
            <a:ext cx="2725396" cy="950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09" y="3674014"/>
            <a:ext cx="2995864" cy="818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5" y="5050617"/>
            <a:ext cx="3347452" cy="83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6" y="177970"/>
            <a:ext cx="7928245" cy="34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5" y="265893"/>
            <a:ext cx="8274221" cy="63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15620"/>
            <a:ext cx="11875770" cy="473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2" y="503171"/>
            <a:ext cx="8167322" cy="16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0" y="324730"/>
            <a:ext cx="10205305" cy="988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5" y="1485460"/>
            <a:ext cx="8246671" cy="505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5" y="2164013"/>
            <a:ext cx="6066179" cy="541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5" y="2878260"/>
            <a:ext cx="6176752" cy="455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1" y="3506545"/>
            <a:ext cx="7543287" cy="7697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1" y="4460480"/>
            <a:ext cx="7112058" cy="7771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27" y="5524016"/>
            <a:ext cx="8835676" cy="13339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98" y="0"/>
            <a:ext cx="2428816" cy="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1" y="1301261"/>
            <a:ext cx="2488956" cy="555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71" y="332095"/>
            <a:ext cx="2360368" cy="615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80" y="2210899"/>
            <a:ext cx="3387180" cy="574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39" y="94584"/>
            <a:ext cx="1643722" cy="1090223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47669"/>
              </p:ext>
            </p:extLst>
          </p:nvPr>
        </p:nvGraphicFramePr>
        <p:xfrm>
          <a:off x="1195290" y="1711630"/>
          <a:ext cx="40957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1930320" imgH="469800" progId="Equation.DSMT4">
                  <p:embed/>
                </p:oleObj>
              </mc:Choice>
              <mc:Fallback>
                <p:oleObj name="Equation" r:id="rId7" imgW="19303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290" y="1711630"/>
                        <a:ext cx="40957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9105" y="332095"/>
            <a:ext cx="425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inverse Laplace transform of </a:t>
            </a:r>
            <a:endParaRPr lang="zh-CN" altLang="en-US" sz="2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17951"/>
              </p:ext>
            </p:extLst>
          </p:nvPr>
        </p:nvGraphicFramePr>
        <p:xfrm>
          <a:off x="1061146" y="3236990"/>
          <a:ext cx="43640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9" imgW="2057400" imgH="469800" progId="Equation.DSMT4">
                  <p:embed/>
                </p:oleObj>
              </mc:Choice>
              <mc:Fallback>
                <p:oleObj name="Equation" r:id="rId9" imgW="2057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146" y="3236990"/>
                        <a:ext cx="436403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66895"/>
              </p:ext>
            </p:extLst>
          </p:nvPr>
        </p:nvGraphicFramePr>
        <p:xfrm>
          <a:off x="1020531" y="4640634"/>
          <a:ext cx="64643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1" imgW="3047760" imgH="482400" progId="Equation.DSMT4">
                  <p:embed/>
                </p:oleObj>
              </mc:Choice>
              <mc:Fallback>
                <p:oleObj name="Equation" r:id="rId11" imgW="304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531" y="4640634"/>
                        <a:ext cx="64643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42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Administrator\AppData\Roaming\Tencent\Users\422526235\QQ\WinTemp\RichOle\~EPKI5V`Q@DM~V4WJ7`N6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47762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istrator\AppData\Roaming\Tencent\Users\422526235\QQ\WinTemp\RichOle\[}3(5EQ74D)K_QZ%`YD}4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56" y="125701"/>
            <a:ext cx="4137468" cy="100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AppData\Roaming\Tencent\Users\422526235\QQ\WinTemp\RichOle\`HS8[7A(SF1O3U9NAIBG3M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97" y="1131599"/>
            <a:ext cx="7987812" cy="104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AppData\Roaming\Tencent\Users\422526235\QQ\WinTemp\RichOle\FBMB]RS7G405P{DPNSYRNH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" y="2283381"/>
            <a:ext cx="10550197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AppData\Roaming\Tencent\Users\422526235\QQ\WinTemp\RichOle\9VSGT[}JVZYQ14@Q1KO7TT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8" y="4216198"/>
            <a:ext cx="7400923" cy="15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1" y="6046149"/>
            <a:ext cx="3604529" cy="5506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49" y="5814715"/>
            <a:ext cx="5012813" cy="11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3" y="417854"/>
            <a:ext cx="9937797" cy="47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7" y="0"/>
            <a:ext cx="10936117" cy="25196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2966720"/>
            <a:ext cx="11282482" cy="299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662939"/>
            <a:ext cx="9337408" cy="479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400050"/>
            <a:ext cx="8572500" cy="3028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90" y="1010920"/>
            <a:ext cx="3190875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" y="3429000"/>
            <a:ext cx="9823132" cy="325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6" y="168812"/>
            <a:ext cx="8138160" cy="2645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116"/>
            <a:ext cx="8833926" cy="251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-281744"/>
            <a:ext cx="9860231" cy="24428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" y="2435225"/>
            <a:ext cx="7389495" cy="2976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696" y="4858385"/>
            <a:ext cx="2901950" cy="1106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051" y="1251610"/>
            <a:ext cx="4503078" cy="7996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43" y="2161150"/>
            <a:ext cx="2817028" cy="696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71613"/>
            <a:ext cx="9793288" cy="2612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4" y="2783839"/>
            <a:ext cx="6759883" cy="1181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3575685"/>
            <a:ext cx="4964589" cy="9656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25" y="4354829"/>
            <a:ext cx="7831488" cy="2288859"/>
          </a:xfrm>
          <a:prstGeom prst="rect">
            <a:avLst/>
          </a:prstGeom>
        </p:spPr>
      </p:pic>
      <p:pic>
        <p:nvPicPr>
          <p:cNvPr id="2049" name="Picture 1" descr="C:\Users\Administrator\AppData\Roaming\Tencent\Users\422526235\QQ\WinTemp\RichOle\YNO~CVHRG@2VYQ4C5ENV0X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07" y="1730326"/>
            <a:ext cx="4349134" cy="7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307" y="1183390"/>
            <a:ext cx="4762446" cy="436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5" y="1320162"/>
            <a:ext cx="6766247" cy="1003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2" y="2745422"/>
            <a:ext cx="9635173" cy="15734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41" y="1032682"/>
            <a:ext cx="4505167" cy="854611"/>
          </a:xfrm>
          <a:prstGeom prst="rect">
            <a:avLst/>
          </a:prstGeom>
        </p:spPr>
      </p:pic>
      <p:pic>
        <p:nvPicPr>
          <p:cNvPr id="3073" name="Picture 1" descr="C:\Users\Administrator\AppData\Roaming\Tencent\Users\422526235\QQ\WinTemp\RichOle\BP[XY3A{[I@DU$UW6NL`K{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4" y="316498"/>
            <a:ext cx="2386014" cy="6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</Words>
  <Application>Microsoft Office PowerPoint</Application>
  <PresentationFormat>宽屏</PresentationFormat>
  <Paragraphs>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55</cp:revision>
  <dcterms:created xsi:type="dcterms:W3CDTF">2021-10-24T13:30:00Z</dcterms:created>
  <dcterms:modified xsi:type="dcterms:W3CDTF">2021-11-16T13:53:38Z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D3E069E0F60C4A2BA64D3866D9D2C827</vt:lpwstr>
  </property>
  <property fmtid="{D5CDD505-2E9C-101B-9397-08002B2CF9AE}" pid="3" name="KSOProductBuildVer">
    <vt:lpwstr>2052-11.1.0.8013</vt:lpwstr>
  </property>
</Properties>
</file>