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49B26-1129-4DF5-B29D-EC9D9D304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0AFF5F-CED7-4762-92DE-6E5006A6A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04B4B-6E0A-4936-958A-D94C8A05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F6B5-1663-4DA5-9217-9BBFFABACB7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36589-9A51-4DF7-B8BE-FDE43C44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E3E84-A0FF-4640-BE0E-0E38AA2A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2E6-AEC0-4D9F-85A9-B2D0811AE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3E74B-67D9-4BA3-ACF7-0E192AC1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817CE-B868-4828-8576-199216159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06165-771F-45AD-8961-FF5D7EDD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F6B5-1663-4DA5-9217-9BBFFABACB7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A3B77-35DD-4137-8A6A-3B9E0F79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4C988-BBEA-48BA-B1E5-A0BF89B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2E6-AEC0-4D9F-85A9-B2D0811AE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7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450EDC-713A-4C8B-9969-94CAAD6D7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43ED95-07F8-4407-93C4-4032D1D40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646B2-DCEB-436D-A2BF-435B99D8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F6B5-1663-4DA5-9217-9BBFFABACB7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604A9-ADBF-4AEA-AE95-928C7D84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60327-6452-4916-A2C5-68D5C370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2E6-AEC0-4D9F-85A9-B2D0811AE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B916F-1A7B-45F6-9958-6D991834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4B827-CD65-4752-9AF3-EA7B1170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D83DC-0F61-4DF3-A7C7-227F4234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F6B5-1663-4DA5-9217-9BBFFABACB7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0B8E7-76E3-46DF-B374-A0BDF854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DCDA7-4DA2-4345-85F4-52895F59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2E6-AEC0-4D9F-85A9-B2D0811AE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FDE03-A4D3-455E-B298-1C5DD83C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FF3F3-8C8D-43BC-8A63-04753FE6A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02B07-01BF-41C9-B4F1-9000AF8B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F6B5-1663-4DA5-9217-9BBFFABACB7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FFBC3-4009-4C87-8C67-D358EE69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E0AC4-41F3-4FC9-B5EF-D99038DE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2E6-AEC0-4D9F-85A9-B2D0811AE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2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8B6E0-F6B0-46C7-9AF4-EA05A54E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F8DF3-4633-4854-9BF0-4AA505695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C1FAD7-069D-4143-B606-245A5D19A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BB55A-04DF-439D-8C26-55B0F357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F6B5-1663-4DA5-9217-9BBFFABACB7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87EC84-F55D-4BEE-81CA-77CF620D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E812B-B172-49B7-875C-E2917AC9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2E6-AEC0-4D9F-85A9-B2D0811AE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7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74655-D60B-4C61-BF4C-D9D3E1FC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99629-82F7-4A7B-89FD-747A77A1A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A760F-627B-4DFD-9A85-364A7255E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D22EEF-4732-493D-AAB8-E63D7D9DE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676D54-9CCB-49D0-BA77-239F57430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45EC8B-B2E1-4FDE-BEBF-3789D5D0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F6B5-1663-4DA5-9217-9BBFFABACB7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C39F27-DC65-487A-A2F5-89DCD383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523F7D-0B9B-4B36-982A-F0B80486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2E6-AEC0-4D9F-85A9-B2D0811AE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2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4156E-A908-4901-A9A5-6FE344D3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089153-ADCD-4873-B783-18ABFB3F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F6B5-1663-4DA5-9217-9BBFFABACB7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D5BDA2-A25C-41F5-9BAA-21E12832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DCBC73-F48D-4D8C-9AD4-1C1A9771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2E6-AEC0-4D9F-85A9-B2D0811AE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5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E12379-F184-45DE-8B49-3DBB3FD1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F6B5-1663-4DA5-9217-9BBFFABACB7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3AE7C7-C2B5-4AEB-85F6-C5011F92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E75BC-4709-4BD6-A5FF-0FEA3604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2E6-AEC0-4D9F-85A9-B2D0811AE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8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705E-EF6A-4683-B1BF-EBE9CE54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A0FE3-F9C1-4536-A3BD-10830D3F0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FCF43A-5D26-46D5-9609-06CBFA227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1E7D9-050F-496C-A681-67586BAA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F6B5-1663-4DA5-9217-9BBFFABACB7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62D04-B5A5-468A-B630-78E56812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1E300-A643-47D1-83B3-A59DC6DD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2E6-AEC0-4D9F-85A9-B2D0811AE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2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37D26-5F1D-4D73-8857-1674954B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05D181-EF5D-464B-A9CA-277B91543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62C66-CC87-49B0-8FE5-D8518A78F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8FFA1-057C-4B8D-BD89-776308ED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F6B5-1663-4DA5-9217-9BBFFABACB7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244DE-D74E-4929-8C7C-0F8EF51C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579154-0D55-407A-AEC6-C9E7D76A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32E6-AEC0-4D9F-85A9-B2D0811AE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1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4429F9-3399-41AD-AA4B-719380A8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065EC2-4F84-4FB6-AED2-5A6D042F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226E1-76B8-4944-A5A2-B20D04AC9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AF6B5-1663-4DA5-9217-9BBFFABACB7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EFF0B-4A34-4866-B476-84D962084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23E52-D83E-45C4-899A-79948684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E32E6-AEC0-4D9F-85A9-B2D0811AE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5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F9D58-B635-4813-A3C2-D461454DF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92FE5-9191-43A4-9156-64E920E30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弦形 4">
            <a:extLst>
              <a:ext uri="{FF2B5EF4-FFF2-40B4-BE49-F238E27FC236}">
                <a16:creationId xmlns:a16="http://schemas.microsoft.com/office/drawing/2014/main" id="{9F22E3CB-E59C-42AF-B4DA-BCCE2AFBB048}"/>
              </a:ext>
            </a:extLst>
          </p:cNvPr>
          <p:cNvSpPr/>
          <p:nvPr/>
        </p:nvSpPr>
        <p:spPr>
          <a:xfrm>
            <a:off x="1110343" y="901337"/>
            <a:ext cx="2828109" cy="2828109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5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F9D58-B635-4813-A3C2-D461454DF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92FE5-9191-43A4-9156-64E920E30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弦形 4">
            <a:extLst>
              <a:ext uri="{FF2B5EF4-FFF2-40B4-BE49-F238E27FC236}">
                <a16:creationId xmlns:a16="http://schemas.microsoft.com/office/drawing/2014/main" id="{9F22E3CB-E59C-42AF-B4DA-BCCE2AFBB048}"/>
              </a:ext>
            </a:extLst>
          </p:cNvPr>
          <p:cNvSpPr/>
          <p:nvPr/>
        </p:nvSpPr>
        <p:spPr>
          <a:xfrm>
            <a:off x="1110343" y="901337"/>
            <a:ext cx="2828109" cy="2828109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0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F9D58-B635-4813-A3C2-D461454DF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92FE5-9191-43A4-9156-64E920E30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弦形 4">
            <a:extLst>
              <a:ext uri="{FF2B5EF4-FFF2-40B4-BE49-F238E27FC236}">
                <a16:creationId xmlns:a16="http://schemas.microsoft.com/office/drawing/2014/main" id="{9F22E3CB-E59C-42AF-B4DA-BCCE2AFBB048}"/>
              </a:ext>
            </a:extLst>
          </p:cNvPr>
          <p:cNvSpPr/>
          <p:nvPr/>
        </p:nvSpPr>
        <p:spPr>
          <a:xfrm>
            <a:off x="1110343" y="901337"/>
            <a:ext cx="2828109" cy="2828109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7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F9D58-B635-4813-A3C2-D461454DF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92FE5-9191-43A4-9156-64E920E30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弦形 4">
            <a:extLst>
              <a:ext uri="{FF2B5EF4-FFF2-40B4-BE49-F238E27FC236}">
                <a16:creationId xmlns:a16="http://schemas.microsoft.com/office/drawing/2014/main" id="{9F22E3CB-E59C-42AF-B4DA-BCCE2AFBB048}"/>
              </a:ext>
            </a:extLst>
          </p:cNvPr>
          <p:cNvSpPr/>
          <p:nvPr/>
        </p:nvSpPr>
        <p:spPr>
          <a:xfrm>
            <a:off x="1110343" y="901337"/>
            <a:ext cx="2828109" cy="2828109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6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Guangming</dc:creator>
  <cp:lastModifiedBy>Cao Guangming</cp:lastModifiedBy>
  <cp:revision>2</cp:revision>
  <dcterms:created xsi:type="dcterms:W3CDTF">2020-04-12T09:55:03Z</dcterms:created>
  <dcterms:modified xsi:type="dcterms:W3CDTF">2020-04-12T09:55:30Z</dcterms:modified>
</cp:coreProperties>
</file>