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69" d="100"/>
          <a:sy n="69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7A07-ED9C-CD4D-951D-B7BB18F11CF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8C5-F5A6-6B45-98C0-A97EFD5D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1552" y="317707"/>
            <a:ext cx="3219060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tockSymbolList.txt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30500" y="2637764"/>
            <a:ext cx="2704011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isGoodBuy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33859" y="2637764"/>
            <a:ext cx="2631233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isTimeToSell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552" y="4624252"/>
            <a:ext cx="3219060" cy="11569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opportunityIdentified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74841" y="1565676"/>
            <a:ext cx="821094" cy="8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33859" y="1565676"/>
            <a:ext cx="503855" cy="8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88229" y="3654334"/>
            <a:ext cx="483323" cy="92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585786" y="3654334"/>
            <a:ext cx="513185" cy="92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2380" y="1715480"/>
            <a:ext cx="1793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Stocks that we </a:t>
            </a:r>
          </a:p>
          <a:p>
            <a:r>
              <a:rPr lang="en-US" dirty="0" smtClean="0"/>
              <a:t>have no position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2915" y="1715479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Stocks that we </a:t>
            </a:r>
          </a:p>
          <a:p>
            <a:r>
              <a:rPr lang="en-US" dirty="0" smtClean="0"/>
              <a:t>have positions </a:t>
            </a:r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 rot="8920776">
            <a:off x="1283530" y="3135277"/>
            <a:ext cx="667193" cy="935943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18162296">
            <a:off x="9615718" y="3332237"/>
            <a:ext cx="1050806" cy="542024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5869" y="4117599"/>
            <a:ext cx="77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True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9890" y="4117599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True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90919" y="4117599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False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99992" y="4155092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False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 Mo</dc:creator>
  <cp:lastModifiedBy>Guang Mo</cp:lastModifiedBy>
  <cp:revision>3</cp:revision>
  <dcterms:created xsi:type="dcterms:W3CDTF">2018-05-01T04:05:25Z</dcterms:created>
  <dcterms:modified xsi:type="dcterms:W3CDTF">2018-05-01T04:28:35Z</dcterms:modified>
</cp:coreProperties>
</file>