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920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FBB0-51D8-1047-A4D1-6804AAE3C78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372" y="2413989"/>
            <a:ext cx="90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/>
                <a:cs typeface="Arial Unicode MS"/>
              </a:rPr>
              <a:t>MutSel</a:t>
            </a:r>
            <a:endParaRPr lang="en-US" dirty="0">
              <a:latin typeface="Arial Unicode MS"/>
              <a:cs typeface="Arial Unicode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993" y="2374762"/>
            <a:ext cx="876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simulate</a:t>
            </a:r>
            <a:endParaRPr lang="en-US" sz="1200" dirty="0">
              <a:latin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1379" y="1714964"/>
            <a:ext cx="87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predict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20631" y="2616616"/>
            <a:ext cx="1039046" cy="308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65504" y="2201117"/>
            <a:ext cx="1289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AGTCTG...TAC</a:t>
            </a:r>
          </a:p>
          <a:p>
            <a:r>
              <a:rPr lang="en-US" sz="1200" dirty="0">
                <a:latin typeface="Courier"/>
                <a:cs typeface="Courier"/>
              </a:rPr>
              <a:t>AGCCTG...TAC</a:t>
            </a:r>
          </a:p>
          <a:p>
            <a:r>
              <a:rPr lang="en-US" sz="1200" dirty="0">
                <a:latin typeface="Courier"/>
                <a:cs typeface="Courier"/>
              </a:rPr>
              <a:t>AGTCTG...TAC</a:t>
            </a:r>
          </a:p>
          <a:p>
            <a:r>
              <a:rPr lang="en-US" sz="1200" dirty="0">
                <a:latin typeface="Courier"/>
                <a:cs typeface="Courier"/>
              </a:rPr>
              <a:t>AGCATG...</a:t>
            </a:r>
            <a:r>
              <a:rPr lang="en-US" sz="1200" dirty="0" smtClean="0">
                <a:latin typeface="Courier"/>
                <a:cs typeface="Courier"/>
              </a:rPr>
              <a:t>TAT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5308" y="2375678"/>
            <a:ext cx="566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infer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2182502" y="1974875"/>
            <a:ext cx="3905905" cy="439114"/>
          </a:xfrm>
          <a:prstGeom prst="bentConnector3">
            <a:avLst>
              <a:gd name="adj1" fmla="val 8"/>
            </a:avLst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14260" y="1820986"/>
            <a:ext cx="72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 Unicode MS"/>
                <a:cs typeface="Arial Unicode MS"/>
              </a:rPr>
              <a:t>dN/dS</a:t>
            </a:r>
            <a:endParaRPr lang="en-US" sz="1400" i="1" dirty="0">
              <a:latin typeface="Arial Unicode MS"/>
              <a:cs typeface="Arial Unicode M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8063" y="2407344"/>
            <a:ext cx="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Unicode MS"/>
                <a:cs typeface="Arial Unicode MS"/>
              </a:rPr>
              <a:t>ω</a:t>
            </a:r>
            <a:endParaRPr lang="en-US" i="1" dirty="0">
              <a:latin typeface="Arial Unicode MS"/>
              <a:cs typeface="Arial Unicode M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305337" y="2077078"/>
            <a:ext cx="0" cy="438912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05337" y="2134648"/>
            <a:ext cx="810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compare</a:t>
            </a:r>
            <a:endParaRPr lang="en-US" sz="1200" dirty="0">
              <a:latin typeface="Arial Unicode MS"/>
              <a:cs typeface="Arial Unicode MS"/>
            </a:endParaRPr>
          </a:p>
        </p:txBody>
      </p:sp>
      <p:pic>
        <p:nvPicPr>
          <p:cNvPr id="81" name="Picture 80" descr="regression_convergence_2pane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72" y="3223252"/>
            <a:ext cx="5276191" cy="2499248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5013717" y="2616616"/>
            <a:ext cx="1039046" cy="308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63726" y="1463040"/>
            <a:ext cx="35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/>
                <a:cs typeface="Arial"/>
              </a:rPr>
              <a:t>A</a:t>
            </a:r>
            <a:endParaRPr lang="en-US"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5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30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11</cp:revision>
  <dcterms:created xsi:type="dcterms:W3CDTF">2014-09-04T17:08:43Z</dcterms:created>
  <dcterms:modified xsi:type="dcterms:W3CDTF">2014-09-05T14:30:13Z</dcterms:modified>
</cp:coreProperties>
</file>