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00" autoAdjust="0"/>
  </p:normalViewPr>
  <p:slideViewPr>
    <p:cSldViewPr snapToGrid="0" snapToObjects="1">
      <p:cViewPr>
        <p:scale>
          <a:sx n="81" d="100"/>
          <a:sy n="81" d="100"/>
        </p:scale>
        <p:origin x="-18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FBB0-51D8-1047-A4D1-6804AAE3C787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9291" y="2374762"/>
            <a:ext cx="9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/>
                <a:cs typeface="Arial Unicode MS"/>
              </a:rPr>
              <a:t>MutSel</a:t>
            </a:r>
            <a:endParaRPr lang="en-US" dirty="0">
              <a:latin typeface="Arial Unicode MS"/>
              <a:cs typeface="Arial Unicode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993" y="2374762"/>
            <a:ext cx="876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simulate</a:t>
            </a:r>
            <a:endParaRPr lang="en-US" sz="1200" dirty="0">
              <a:latin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784" y="1714964"/>
            <a:ext cx="640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predict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72178" y="2616617"/>
            <a:ext cx="993326" cy="30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6033" y="2201117"/>
            <a:ext cx="128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AGCCTG...TAC</a:t>
            </a:r>
          </a:p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AGCATG...</a:t>
            </a:r>
            <a:r>
              <a:rPr lang="en-US" sz="1200" dirty="0" smtClean="0">
                <a:latin typeface="Courier"/>
                <a:cs typeface="Courier"/>
              </a:rPr>
              <a:t>TAT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308" y="2375678"/>
            <a:ext cx="56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infer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392921" y="1974875"/>
            <a:ext cx="3695486" cy="439114"/>
          </a:xfrm>
          <a:prstGeom prst="bentConnector3">
            <a:avLst>
              <a:gd name="adj1" fmla="val 300"/>
            </a:avLst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4260" y="1820986"/>
            <a:ext cx="7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 Unicode MS"/>
                <a:cs typeface="Arial Unicode MS"/>
              </a:rPr>
              <a:t>dN/dS</a:t>
            </a:r>
            <a:endParaRPr lang="en-US" sz="1400" i="1" dirty="0">
              <a:latin typeface="Arial Unicode MS"/>
              <a:cs typeface="Arial Unicode M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8063" y="2407344"/>
            <a:ext cx="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Unicode MS"/>
                <a:cs typeface="Arial Unicode MS"/>
              </a:rPr>
              <a:t>ω</a:t>
            </a:r>
            <a:endParaRPr lang="en-US" i="1" dirty="0">
              <a:latin typeface="Arial Unicode MS"/>
              <a:cs typeface="Arial Unicode M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305337" y="2077078"/>
            <a:ext cx="0" cy="438912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05337" y="2134648"/>
            <a:ext cx="810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compare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5095081" y="2616616"/>
            <a:ext cx="99332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egression_converg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6" y="3189558"/>
            <a:ext cx="5452244" cy="25826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19291" y="1468742"/>
            <a:ext cx="30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6558" y="357870"/>
            <a:ext cx="205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Empirical Frequencies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8958" y="3388876"/>
            <a:ext cx="161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True Frequencies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2" name="Picture 1" descr="nyp_bias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57"/>
          <a:stretch/>
        </p:blipFill>
        <p:spPr>
          <a:xfrm>
            <a:off x="1301712" y="635081"/>
            <a:ext cx="6143686" cy="2484154"/>
          </a:xfrm>
          <a:prstGeom prst="rect">
            <a:avLst/>
          </a:prstGeom>
        </p:spPr>
      </p:pic>
      <p:pic>
        <p:nvPicPr>
          <p:cNvPr id="8" name="Picture 7" descr="nyp_bias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3"/>
          <a:stretch/>
        </p:blipFill>
        <p:spPr>
          <a:xfrm>
            <a:off x="1301712" y="3685346"/>
            <a:ext cx="6143686" cy="24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8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18</cp:revision>
  <dcterms:created xsi:type="dcterms:W3CDTF">2014-09-04T17:08:43Z</dcterms:created>
  <dcterms:modified xsi:type="dcterms:W3CDTF">2014-09-12T21:01:00Z</dcterms:modified>
</cp:coreProperties>
</file>