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00" autoAdjust="0"/>
  </p:normalViewPr>
  <p:slideViewPr>
    <p:cSldViewPr snapToGrid="0" snapToObjects="1">
      <p:cViewPr>
        <p:scale>
          <a:sx n="147" d="100"/>
          <a:sy n="147" d="100"/>
        </p:scale>
        <p:origin x="-1288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FBB0-51D8-1047-A4D1-6804AAE3C78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9291" y="2374762"/>
            <a:ext cx="9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/>
                <a:cs typeface="Arial Unicode MS"/>
              </a:rPr>
              <a:t>MutSel</a:t>
            </a:r>
            <a:endParaRPr lang="en-US" dirty="0">
              <a:latin typeface="Arial Unicode MS"/>
              <a:cs typeface="Arial Unicode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993" y="2374762"/>
            <a:ext cx="876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simulate</a:t>
            </a:r>
            <a:endParaRPr lang="en-US" sz="1200" dirty="0">
              <a:latin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748" y="1714964"/>
            <a:ext cx="640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predict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72178" y="2616617"/>
            <a:ext cx="993326" cy="3080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6033" y="2201117"/>
            <a:ext cx="128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AGCCTG...TAC</a:t>
            </a:r>
          </a:p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AGCATG...</a:t>
            </a:r>
            <a:r>
              <a:rPr lang="en-US" sz="1200" dirty="0" smtClean="0">
                <a:latin typeface="Courier"/>
                <a:cs typeface="Courier"/>
              </a:rPr>
              <a:t>TAT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6264" y="2364299"/>
            <a:ext cx="56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infer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392921" y="1974875"/>
            <a:ext cx="3695486" cy="439114"/>
          </a:xfrm>
          <a:prstGeom prst="bentConnector3">
            <a:avLst>
              <a:gd name="adj1" fmla="val 300"/>
            </a:avLst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4260" y="1820986"/>
            <a:ext cx="7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 Unicode MS"/>
                <a:cs typeface="Arial Unicode MS"/>
              </a:rPr>
              <a:t>dN/dS</a:t>
            </a:r>
            <a:endParaRPr lang="en-US" sz="1400" i="1" dirty="0">
              <a:latin typeface="Arial Unicode MS"/>
              <a:cs typeface="Arial Unicode M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8063" y="2407344"/>
            <a:ext cx="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Unicode MS"/>
                <a:cs typeface="Arial Unicode MS"/>
              </a:rPr>
              <a:t>ω</a:t>
            </a:r>
            <a:endParaRPr lang="en-US" i="1" dirty="0">
              <a:latin typeface="Arial Unicode MS"/>
              <a:cs typeface="Arial Unicode M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305337" y="2077078"/>
            <a:ext cx="0" cy="438912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05337" y="2134648"/>
            <a:ext cx="810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compare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5095081" y="2616616"/>
            <a:ext cx="99332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egression_converg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26" y="3189558"/>
            <a:ext cx="5452244" cy="25826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7424" y="1006055"/>
            <a:ext cx="3082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 Narrow"/>
              <a:cs typeface="Arial Narrow"/>
            </a:endParaRPr>
          </a:p>
          <a:p>
            <a:r>
              <a:rPr lang="en-US" sz="2400" dirty="0" smtClean="0">
                <a:latin typeface="Arial"/>
                <a:cs typeface="Arial"/>
              </a:rPr>
              <a:t>A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21</cp:revision>
  <dcterms:created xsi:type="dcterms:W3CDTF">2014-09-04T17:08:43Z</dcterms:created>
  <dcterms:modified xsi:type="dcterms:W3CDTF">2014-10-03T22:49:32Z</dcterms:modified>
</cp:coreProperties>
</file>