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11"/>
  </p:normalViewPr>
  <p:slideViewPr>
    <p:cSldViewPr snapToGrid="0">
      <p:cViewPr varScale="1">
        <p:scale>
          <a:sx n="109" d="100"/>
          <a:sy n="109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48C0-9EA1-B34B-A616-89B5AFC1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75917-64FF-336E-8EB7-8A419B3FE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7A07B-593D-3044-5B16-D26DC9BF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20AB2-1A2B-14DB-35F0-8316A2BF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0D772-E065-A568-4EB7-988BC7C7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87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67FF-6421-F987-C4BF-BC6FA659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BDFCF-2E4B-F34F-E846-E9F71CE8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556E6-D5D7-C041-CF81-18D47201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0C38F-B719-C066-9F74-2BCCECE5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276F-DDB1-ED8A-E352-D3281390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0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EEA4D-5FA2-8A3B-2397-F96B3F39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4438C-DE6F-7F19-D5D3-C2DDE5E1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49F10-FAD3-E520-097B-C156B203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22A1E-914A-682D-FA3C-118B1BC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25CB-7039-7585-63FA-BCA4391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5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7C54-1278-DDDD-8814-F60262A8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49437-905B-E835-F2E0-33B9C350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52466-E600-0572-DF4A-33488364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AFC8C-4AB3-E56C-9D36-2DC7DBCB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1FD0C-DC1F-25A5-3E72-394C66F6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1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A3E2-11FD-028B-C8ED-01B00622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E548A-C8EC-5958-9D15-73169DD58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3BFB3-7C20-EA49-05B4-E2B2669C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1A878-9935-92B4-0B48-089AB2EB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F8498-675C-5E1C-86FA-4C6D15DE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6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5120-40E8-AB24-62D2-14C21E5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78928-6DD0-0D10-1CE0-437A5435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AAA19-409C-40C2-C89E-93E0E06F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ECAC8-E403-EF07-BAC8-96D7FD95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F4901-30F5-FB35-3C8B-C5C1F71B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07DB5-4449-5F79-D05C-79355FB4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492E1-D316-C093-F142-C5E40C7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A3F21-6C9F-0BCA-A936-B3CE1F64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BAE5F-E7F0-783A-396B-02DD4A71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29853-6A36-432F-D48C-470F0061F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F24C6-AEDD-1A65-BF28-CA0172386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A56F5A-8100-76B9-562D-92C8A4E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BEA65-721E-75AB-A085-C604B424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230788-B5B4-E510-0B70-639AE49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66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DC0B-627D-EA29-307C-558DAB64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E7E37-72A9-DBCF-0DB6-EF148B72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D27AF-69CB-5E2E-0C7E-A6B7C108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A8729-E797-4772-E347-705F41F9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6F1EE-FEEA-DA6B-F534-A4B6505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E7022-6E9D-CD6A-5658-A5FCDF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FF5AE-343B-22E4-A42F-0278C389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79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836B-94D1-E88B-9DC1-B987C026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93EF1-C41F-7A74-F92B-65B37B1C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32E6F-B327-36B3-69F5-E475F2B6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54B7-221A-644E-8FAD-440E817F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B8672-910B-522A-2633-314395F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46D91-4FE3-6F58-374E-66ABF45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55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3CA6E-0185-DC69-2228-BBD04FA8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A73A6-F504-3CFB-8496-D3300C30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DAAEA-C4E2-8082-9A8C-59899C0EF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DB9FF-9BEA-F19E-5677-D8A0F88A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7144E-9F40-5023-7BCC-05648752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8A54D-6DC9-C606-0BA6-DEAFC50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9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0F02C-C44E-E561-CD01-F9F92F6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62176-F392-287F-F05D-7802AD81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9379A-3C30-9C7F-3B49-C07EEC69C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0A56-2A27-FC42-9157-83DBBE83DDC7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4151F-EB36-69A8-6613-C8464CE1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A7E62-6A1F-D9DF-35B6-5CA9C69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EB46-C130-B04C-8FB5-54B97693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4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B05649-827A-DB23-94F9-08128C118933}"/>
              </a:ext>
            </a:extLst>
          </p:cNvPr>
          <p:cNvSpPr txBox="1"/>
          <p:nvPr/>
        </p:nvSpPr>
        <p:spPr>
          <a:xfrm>
            <a:off x="261329" y="141770"/>
            <a:ext cx="826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Visual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Comparison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Synthetic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Videos – CAMUS Dataset</a:t>
            </a:r>
            <a:r>
              <a:rPr kumimoji="1" lang="zh-CN" altLang="en-US" sz="2400" b="1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BF39B-001F-F375-A490-458D3269848E}"/>
              </a:ext>
            </a:extLst>
          </p:cNvPr>
          <p:cNvSpPr txBox="1"/>
          <p:nvPr/>
        </p:nvSpPr>
        <p:spPr>
          <a:xfrm>
            <a:off x="1422860" y="51430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Mask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9A8066-3D12-E86B-7CEE-2F7DCAA1E5C9}"/>
              </a:ext>
            </a:extLst>
          </p:cNvPr>
          <p:cNvSpPr txBox="1"/>
          <p:nvPr/>
        </p:nvSpPr>
        <p:spPr>
          <a:xfrm>
            <a:off x="4646014" y="33249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Real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744546-73B7-756A-47CA-FEC61CB72B6F}"/>
              </a:ext>
            </a:extLst>
          </p:cNvPr>
          <p:cNvSpPr txBox="1"/>
          <p:nvPr/>
        </p:nvSpPr>
        <p:spPr>
          <a:xfrm>
            <a:off x="9830178" y="332137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Pix2pixHD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24470-6728-ED6F-B1D5-4E65E1106794}"/>
              </a:ext>
            </a:extLst>
          </p:cNvPr>
          <p:cNvSpPr txBox="1"/>
          <p:nvPr/>
        </p:nvSpPr>
        <p:spPr>
          <a:xfrm>
            <a:off x="7274932" y="331780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Pix2pix</a:t>
            </a:r>
            <a:endParaRPr kumimoji="1"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A2A5AF-CFC4-4CF0-AB10-F2BB4FCB230B}"/>
              </a:ext>
            </a:extLst>
          </p:cNvPr>
          <p:cNvSpPr txBox="1"/>
          <p:nvPr/>
        </p:nvSpPr>
        <p:spPr>
          <a:xfrm>
            <a:off x="5689330" y="633409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FS-Vid2Vid</a:t>
            </a:r>
            <a:endParaRPr kumimoji="1"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F1C8BB-4D77-29F2-89C6-649CA6E4ADF5}"/>
              </a:ext>
            </a:extLst>
          </p:cNvPr>
          <p:cNvSpPr txBox="1"/>
          <p:nvPr/>
        </p:nvSpPr>
        <p:spPr>
          <a:xfrm>
            <a:off x="7984982" y="634049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Ours – FSVid2Vid-MF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2DE4CC-C8C5-442E-CA38-CAB16EAA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9" y="2648906"/>
            <a:ext cx="2345125" cy="2345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EE2F5-248E-C68C-8015-8F214BE0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10" y="979814"/>
            <a:ext cx="2345123" cy="23451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E23C29-0936-CD0A-D90E-C100CF56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970" y="1033786"/>
            <a:ext cx="2345123" cy="23451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3AF5E60-E779-5D1C-20E7-1E0E5D880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657" y="3984400"/>
            <a:ext cx="2345124" cy="2345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17693F-84DB-0327-BBC7-AFE68EE8C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063" y="3970439"/>
            <a:ext cx="2345126" cy="2345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421762-4EBE-6616-08F5-A8D06A842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084" y="979814"/>
            <a:ext cx="2345122" cy="23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Tan, Guanghao</dc:creator>
  <cp:lastModifiedBy>Tan, Guanghao</cp:lastModifiedBy>
  <cp:revision>13</cp:revision>
  <dcterms:created xsi:type="dcterms:W3CDTF">2023-06-29T15:11:02Z</dcterms:created>
  <dcterms:modified xsi:type="dcterms:W3CDTF">2023-08-29T23:17:20Z</dcterms:modified>
</cp:coreProperties>
</file>