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  <a:r>
              <a:rPr lang="en-US" altLang="zh-CN" sz="1600"/>
              <a:t>Quick Sort</a:t>
            </a:r>
            <a:endParaRPr lang="en-US" altLang="zh-CN" sz="1600"/>
          </a:p>
        </c:rich>
      </c:tx>
      <c:layout>
        <c:manualLayout>
          <c:xMode val="edge"/>
          <c:yMode val="edge"/>
          <c:x val="0.4239"/>
          <c:y val="0.0541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136"/>
          <c:y val="0.175066666666667"/>
          <c:w val="0.77474"/>
          <c:h val="0.6628533333333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FIFO</c:v>
                </c:pt>
              </c:strCache>
            </c:strRef>
          </c:tx>
          <c:spPr>
            <a:ln w="50800" cap="rnd">
              <a:solidFill>
                <a:srgbClr val="DF6A0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0.000%</c:formatCode>
                <c:ptCount val="5"/>
                <c:pt idx="0">
                  <c:v>0.975023460622248</c:v>
                </c:pt>
                <c:pt idx="1">
                  <c:v>0.979354652421858</c:v>
                </c:pt>
                <c:pt idx="2">
                  <c:v>0.979571212011839</c:v>
                </c:pt>
                <c:pt idx="3">
                  <c:v>0.978344041001949</c:v>
                </c:pt>
                <c:pt idx="4">
                  <c:v>0.978271854471956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LRU</c:v>
                </c:pt>
              </c:strCache>
            </c:strRef>
          </c:tx>
          <c:spPr>
            <a:ln w="50800" cap="rnd">
              <a:solidFill>
                <a:srgbClr val="26A2AA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Sheet1!$C$2:$C$6</c:f>
              <c:numCache>
                <c:formatCode>0.000%</c:formatCode>
                <c:ptCount val="5"/>
                <c:pt idx="0">
                  <c:v>0.975023460622248</c:v>
                </c:pt>
                <c:pt idx="1">
                  <c:v>0.980293077311774</c:v>
                </c:pt>
                <c:pt idx="2">
                  <c:v>0.979499025481845</c:v>
                </c:pt>
                <c:pt idx="3">
                  <c:v>0.979138092831878</c:v>
                </c:pt>
                <c:pt idx="4">
                  <c:v>0.979138092831878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19118292"/>
        <c:axId val="792598980"/>
      </c:lineChart>
      <c:catAx>
        <c:axId val="91911829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defRPr>
                </a:pPr>
                <a:r>
                  <a:rPr lang="en-US" altLang="zh-CN" sz="1200"/>
                  <a:t>WAY_CNT</a:t>
                </a:r>
                <a:endParaRPr lang="en-US" altLang="zh-CN" sz="1200"/>
              </a:p>
            </c:rich>
          </c:tx>
          <c:layout>
            <c:manualLayout>
              <c:xMode val="edge"/>
              <c:yMode val="edge"/>
              <c:x val="0.47183"/>
              <c:y val="0.90226666666666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  <c:crossAx val="792598980"/>
        <c:crosses val="autoZero"/>
        <c:auto val="1"/>
        <c:lblAlgn val="ctr"/>
        <c:lblOffset val="100"/>
        <c:noMultiLvlLbl val="0"/>
      </c:catAx>
      <c:valAx>
        <c:axId val="7925989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defRPr>
                </a:pPr>
                <a:r>
                  <a:rPr lang="en-US" altLang="zh-CN" sz="1200"/>
                  <a:t>Hit_Rate</a:t>
                </a:r>
                <a:endParaRPr lang="en-US" altLang="zh-CN" sz="1200"/>
              </a:p>
            </c:rich>
          </c:tx>
          <c:layout>
            <c:manualLayout>
              <c:xMode val="edge"/>
              <c:yMode val="edge"/>
              <c:x val="0.0309"/>
              <c:y val="0.42122666666666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  <c:crossAx val="9191182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"/>
          <c:y val="0.091066666666666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charset="-122"/>
          <a:ea typeface="微软雅黑" charset="-122"/>
          <a:cs typeface="微软雅黑" charset="-122"/>
          <a:sym typeface="微软雅黑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  <a:r>
              <a:rPr lang="en-US" altLang="zh-CN" sz="1600"/>
              <a:t>Matmul</a:t>
            </a:r>
            <a:endParaRPr lang="en-US" altLang="zh-CN" sz="1600"/>
          </a:p>
        </c:rich>
      </c:tx>
      <c:layout>
        <c:manualLayout>
          <c:xMode val="edge"/>
          <c:yMode val="edge"/>
          <c:x val="0.4239"/>
          <c:y val="0.0541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136"/>
          <c:y val="0.175066666666667"/>
          <c:w val="0.77474"/>
          <c:h val="0.6628533333333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FIFO</c:v>
                </c:pt>
              </c:strCache>
            </c:strRef>
          </c:tx>
          <c:spPr>
            <a:ln w="50800" cap="rnd">
              <a:solidFill>
                <a:srgbClr val="DF6A0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0.000%</c:formatCode>
                <c:ptCount val="5"/>
                <c:pt idx="0">
                  <c:v>0.460576923076923</c:v>
                </c:pt>
                <c:pt idx="1">
                  <c:v>0.4625</c:v>
                </c:pt>
                <c:pt idx="2">
                  <c:v>0.466346153846154</c:v>
                </c:pt>
                <c:pt idx="3">
                  <c:v>0.474038461538462</c:v>
                </c:pt>
                <c:pt idx="4">
                  <c:v>0.459134615384615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LRU</c:v>
                </c:pt>
              </c:strCache>
            </c:strRef>
          </c:tx>
          <c:spPr>
            <a:ln w="50800" cap="rnd">
              <a:solidFill>
                <a:srgbClr val="26A2AA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Sheet1!$C$2:$C$6</c:f>
              <c:numCache>
                <c:formatCode>0.000%</c:formatCode>
                <c:ptCount val="5"/>
                <c:pt idx="0">
                  <c:v>0.460576923076923</c:v>
                </c:pt>
                <c:pt idx="1">
                  <c:v>0.474038461538462</c:v>
                </c:pt>
                <c:pt idx="2">
                  <c:v>0.474038461538462</c:v>
                </c:pt>
                <c:pt idx="3">
                  <c:v>0.474038461538462</c:v>
                </c:pt>
                <c:pt idx="4">
                  <c:v>0.460576923076923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19118292"/>
        <c:axId val="792598980"/>
      </c:lineChart>
      <c:catAx>
        <c:axId val="91911829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defRPr>
                </a:pPr>
                <a:r>
                  <a:rPr lang="en-US" altLang="zh-CN" sz="1200"/>
                  <a:t>WAY_CNT</a:t>
                </a:r>
                <a:endParaRPr lang="en-US" altLang="zh-CN" sz="1200"/>
              </a:p>
            </c:rich>
          </c:tx>
          <c:layout>
            <c:manualLayout>
              <c:xMode val="edge"/>
              <c:yMode val="edge"/>
              <c:x val="0.44633"/>
              <c:y val="0.9065333333333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  <c:crossAx val="792598980"/>
        <c:crosses val="autoZero"/>
        <c:auto val="1"/>
        <c:lblAlgn val="ctr"/>
        <c:lblOffset val="100"/>
        <c:noMultiLvlLbl val="0"/>
      </c:catAx>
      <c:valAx>
        <c:axId val="7925989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defRPr>
                </a:pPr>
                <a:r>
                  <a:rPr lang="en-US" altLang="zh-CN" sz="1200"/>
                  <a:t>Hit_Rate</a:t>
                </a:r>
                <a:endParaRPr lang="en-US" altLang="zh-CN" sz="1200"/>
              </a:p>
            </c:rich>
          </c:tx>
          <c:layout>
            <c:manualLayout>
              <c:xMode val="edge"/>
              <c:yMode val="edge"/>
              <c:x val="0.0309"/>
              <c:y val="0.42122666666666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  <c:crossAx val="9191182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"/>
          <c:y val="0.091066666666666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charset="-122"/>
          <a:ea typeface="微软雅黑" charset="-122"/>
          <a:cs typeface="微软雅黑" charset="-122"/>
          <a:sym typeface="微软雅黑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表格</Application>
  <PresentationFormat>宽屏</PresentationFormat>
  <Paragraphs>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Ryan</cp:lastModifiedBy>
  <cp:revision>13</cp:revision>
  <dcterms:created xsi:type="dcterms:W3CDTF">2023-05-14T08:28:31Z</dcterms:created>
  <dcterms:modified xsi:type="dcterms:W3CDTF">2023-05-14T08:28:31Z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2052-5.4.0.7913</vt:lpwstr>
  </property>
  <property fmtid="{D5CDD505-2E9C-101B-9397-08002B2CF9AE}" pid="3" name="ICV">
    <vt:lpwstr>4038364361F46D37E590606439B59590_41</vt:lpwstr>
  </property>
</Properties>
</file>