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73" r:id="rId4"/>
    <p:sldId id="272" r:id="rId5"/>
    <p:sldId id="281" r:id="rId6"/>
    <p:sldId id="258" r:id="rId7"/>
    <p:sldId id="275" r:id="rId8"/>
    <p:sldId id="274" r:id="rId9"/>
    <p:sldId id="259" r:id="rId10"/>
    <p:sldId id="271" r:id="rId11"/>
    <p:sldId id="285" r:id="rId12"/>
    <p:sldId id="288" r:id="rId13"/>
    <p:sldId id="276" r:id="rId14"/>
    <p:sldId id="277" r:id="rId15"/>
    <p:sldId id="278" r:id="rId16"/>
    <p:sldId id="279" r:id="rId17"/>
    <p:sldId id="282" r:id="rId18"/>
    <p:sldId id="286" r:id="rId19"/>
    <p:sldId id="280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4564E-EA98-480D-82FD-F066F95A296E}" v="9248" dt="2024-05-24T13:09:36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2"/>
  </p:normalViewPr>
  <p:slideViewPr>
    <p:cSldViewPr snapToGrid="0">
      <p:cViewPr varScale="1">
        <p:scale>
          <a:sx n="104" d="100"/>
          <a:sy n="104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yu Mao" userId="82b06f8c73603875" providerId="LiveId" clId="{9504564E-EA98-480D-82FD-F066F95A296E}"/>
    <pc:docChg chg="undo custSel addSld delSld modSld sldOrd">
      <pc:chgData name="Xinyu Mao" userId="82b06f8c73603875" providerId="LiveId" clId="{9504564E-EA98-480D-82FD-F066F95A296E}" dt="2024-05-24T13:09:36.453" v="14391" actId="207"/>
      <pc:docMkLst>
        <pc:docMk/>
      </pc:docMkLst>
      <pc:sldChg chg="modSp mod ord">
        <pc:chgData name="Xinyu Mao" userId="82b06f8c73603875" providerId="LiveId" clId="{9504564E-EA98-480D-82FD-F066F95A296E}" dt="2024-05-24T11:50:02.258" v="14326"/>
        <pc:sldMkLst>
          <pc:docMk/>
          <pc:sldMk cId="2401170701" sldId="256"/>
        </pc:sldMkLst>
        <pc:spChg chg="mod">
          <ac:chgData name="Xinyu Mao" userId="82b06f8c73603875" providerId="LiveId" clId="{9504564E-EA98-480D-82FD-F066F95A296E}" dt="2024-05-24T09:42:19.899" v="13626" actId="20577"/>
          <ac:spMkLst>
            <pc:docMk/>
            <pc:sldMk cId="2401170701" sldId="256"/>
            <ac:spMk id="3" creationId="{455B1AC0-B89C-48A3-D6D5-E58CCE41935E}"/>
          </ac:spMkLst>
        </pc:spChg>
      </pc:sldChg>
      <pc:sldChg chg="modSp mod">
        <pc:chgData name="Xinyu Mao" userId="82b06f8c73603875" providerId="LiveId" clId="{9504564E-EA98-480D-82FD-F066F95A296E}" dt="2024-05-15T15:48:31.086" v="10434" actId="20577"/>
        <pc:sldMkLst>
          <pc:docMk/>
          <pc:sldMk cId="2278119445" sldId="257"/>
        </pc:sldMkLst>
        <pc:spChg chg="mod">
          <ac:chgData name="Xinyu Mao" userId="82b06f8c73603875" providerId="LiveId" clId="{9504564E-EA98-480D-82FD-F066F95A296E}" dt="2024-05-15T15:48:31.086" v="10434" actId="20577"/>
          <ac:spMkLst>
            <pc:docMk/>
            <pc:sldMk cId="2278119445" sldId="257"/>
            <ac:spMk id="2" creationId="{698403CA-38BF-F0A6-C348-8CE1F085F3F1}"/>
          </ac:spMkLst>
        </pc:spChg>
      </pc:sldChg>
      <pc:sldChg chg="addSp modSp mod">
        <pc:chgData name="Xinyu Mao" userId="82b06f8c73603875" providerId="LiveId" clId="{9504564E-EA98-480D-82FD-F066F95A296E}" dt="2024-05-24T09:52:07.217" v="14322" actId="1076"/>
        <pc:sldMkLst>
          <pc:docMk/>
          <pc:sldMk cId="1549010793" sldId="271"/>
        </pc:sldMkLst>
        <pc:spChg chg="mod">
          <ac:chgData name="Xinyu Mao" userId="82b06f8c73603875" providerId="LiveId" clId="{9504564E-EA98-480D-82FD-F066F95A296E}" dt="2024-05-15T15:51:22.268" v="10461" actId="20577"/>
          <ac:spMkLst>
            <pc:docMk/>
            <pc:sldMk cId="1549010793" sldId="271"/>
            <ac:spMk id="2" creationId="{3F1CFCA3-1807-3610-3C2D-439CF2DDB08B}"/>
          </ac:spMkLst>
        </pc:spChg>
        <pc:spChg chg="mod">
          <ac:chgData name="Xinyu Mao" userId="82b06f8c73603875" providerId="LiveId" clId="{9504564E-EA98-480D-82FD-F066F95A296E}" dt="2024-05-24T09:51:53.088" v="14321" actId="14100"/>
          <ac:spMkLst>
            <pc:docMk/>
            <pc:sldMk cId="1549010793" sldId="271"/>
            <ac:spMk id="3" creationId="{CEDBE984-846E-4846-B8A4-AE1D999AD786}"/>
          </ac:spMkLst>
        </pc:spChg>
        <pc:spChg chg="mod">
          <ac:chgData name="Xinyu Mao" userId="82b06f8c73603875" providerId="LiveId" clId="{9504564E-EA98-480D-82FD-F066F95A296E}" dt="2024-05-16T00:51:01.080" v="10828" actId="14100"/>
          <ac:spMkLst>
            <pc:docMk/>
            <pc:sldMk cId="1549010793" sldId="271"/>
            <ac:spMk id="4" creationId="{BFE227FF-8031-51B1-26FF-738F57283E17}"/>
          </ac:spMkLst>
        </pc:spChg>
        <pc:spChg chg="add mod">
          <ac:chgData name="Xinyu Mao" userId="82b06f8c73603875" providerId="LiveId" clId="{9504564E-EA98-480D-82FD-F066F95A296E}" dt="2024-05-16T00:51:05.538" v="10829" actId="14100"/>
          <ac:spMkLst>
            <pc:docMk/>
            <pc:sldMk cId="1549010793" sldId="271"/>
            <ac:spMk id="5" creationId="{9B963E72-4C98-5CAE-F670-046342CAB187}"/>
          </ac:spMkLst>
        </pc:spChg>
        <pc:spChg chg="add mod">
          <ac:chgData name="Xinyu Mao" userId="82b06f8c73603875" providerId="LiveId" clId="{9504564E-EA98-480D-82FD-F066F95A296E}" dt="2024-05-24T09:52:07.217" v="14322" actId="1076"/>
          <ac:spMkLst>
            <pc:docMk/>
            <pc:sldMk cId="1549010793" sldId="271"/>
            <ac:spMk id="6" creationId="{38124C05-D2E3-0495-8B40-06FBC83E1A33}"/>
          </ac:spMkLst>
        </pc:spChg>
        <pc:spChg chg="mod">
          <ac:chgData name="Xinyu Mao" userId="82b06f8c73603875" providerId="LiveId" clId="{9504564E-EA98-480D-82FD-F066F95A296E}" dt="2024-05-24T09:51:39.259" v="14315" actId="1076"/>
          <ac:spMkLst>
            <pc:docMk/>
            <pc:sldMk cId="1549010793" sldId="271"/>
            <ac:spMk id="7" creationId="{F2CB6E0C-C4F7-B2C5-6C57-5D198EA68A53}"/>
          </ac:spMkLst>
        </pc:spChg>
        <pc:spChg chg="add mod">
          <ac:chgData name="Xinyu Mao" userId="82b06f8c73603875" providerId="LiveId" clId="{9504564E-EA98-480D-82FD-F066F95A296E}" dt="2024-05-24T09:52:07.217" v="14322" actId="1076"/>
          <ac:spMkLst>
            <pc:docMk/>
            <pc:sldMk cId="1549010793" sldId="271"/>
            <ac:spMk id="9" creationId="{8C119717-BBC1-A64E-6F56-313303A99D34}"/>
          </ac:spMkLst>
        </pc:spChg>
        <pc:spChg chg="add mod">
          <ac:chgData name="Xinyu Mao" userId="82b06f8c73603875" providerId="LiveId" clId="{9504564E-EA98-480D-82FD-F066F95A296E}" dt="2024-05-24T09:52:07.217" v="14322" actId="1076"/>
          <ac:spMkLst>
            <pc:docMk/>
            <pc:sldMk cId="1549010793" sldId="271"/>
            <ac:spMk id="10" creationId="{C322720A-E866-5A7A-8E70-854C251AC943}"/>
          </ac:spMkLst>
        </pc:spChg>
        <pc:spChg chg="add mod">
          <ac:chgData name="Xinyu Mao" userId="82b06f8c73603875" providerId="LiveId" clId="{9504564E-EA98-480D-82FD-F066F95A296E}" dt="2024-05-24T09:52:07.217" v="14322" actId="1076"/>
          <ac:spMkLst>
            <pc:docMk/>
            <pc:sldMk cId="1549010793" sldId="271"/>
            <ac:spMk id="11" creationId="{2C182D07-F13F-E530-C62A-8E931550A777}"/>
          </ac:spMkLst>
        </pc:spChg>
        <pc:spChg chg="add mod">
          <ac:chgData name="Xinyu Mao" userId="82b06f8c73603875" providerId="LiveId" clId="{9504564E-EA98-480D-82FD-F066F95A296E}" dt="2024-05-24T09:51:46.381" v="14319" actId="1076"/>
          <ac:spMkLst>
            <pc:docMk/>
            <pc:sldMk cId="1549010793" sldId="271"/>
            <ac:spMk id="13" creationId="{5398372F-DAD9-A051-6CD2-F29AACBFF531}"/>
          </ac:spMkLst>
        </pc:spChg>
      </pc:sldChg>
      <pc:sldChg chg="addSp delSp modSp mod modAnim">
        <pc:chgData name="Xinyu Mao" userId="82b06f8c73603875" providerId="LiveId" clId="{9504564E-EA98-480D-82FD-F066F95A296E}" dt="2024-05-21T06:46:54.497" v="13595" actId="20577"/>
        <pc:sldMkLst>
          <pc:docMk/>
          <pc:sldMk cId="3668624737" sldId="272"/>
        </pc:sldMkLst>
        <pc:spChg chg="mod">
          <ac:chgData name="Xinyu Mao" userId="82b06f8c73603875" providerId="LiveId" clId="{9504564E-EA98-480D-82FD-F066F95A296E}" dt="2024-05-15T09:34:16.761" v="7478" actId="20577"/>
          <ac:spMkLst>
            <pc:docMk/>
            <pc:sldMk cId="3668624737" sldId="272"/>
            <ac:spMk id="3" creationId="{A71044C0-77E2-297A-4754-80086593CD9C}"/>
          </ac:spMkLst>
        </pc:spChg>
        <pc:spChg chg="add mod">
          <ac:chgData name="Xinyu Mao" userId="82b06f8c73603875" providerId="LiveId" clId="{9504564E-EA98-480D-82FD-F066F95A296E}" dt="2024-05-13T03:38:21.269" v="1385" actId="1076"/>
          <ac:spMkLst>
            <pc:docMk/>
            <pc:sldMk cId="3668624737" sldId="272"/>
            <ac:spMk id="6" creationId="{B049CA3F-245B-CC00-F1DD-382A3ED518C9}"/>
          </ac:spMkLst>
        </pc:spChg>
        <pc:spChg chg="add mod">
          <ac:chgData name="Xinyu Mao" userId="82b06f8c73603875" providerId="LiveId" clId="{9504564E-EA98-480D-82FD-F066F95A296E}" dt="2024-05-16T00:58:58.597" v="11041" actId="20577"/>
          <ac:spMkLst>
            <pc:docMk/>
            <pc:sldMk cId="3668624737" sldId="272"/>
            <ac:spMk id="7" creationId="{B73A79AD-66C6-8CDB-8AA4-781431E766F0}"/>
          </ac:spMkLst>
        </pc:spChg>
        <pc:spChg chg="add del mod">
          <ac:chgData name="Xinyu Mao" userId="82b06f8c73603875" providerId="LiveId" clId="{9504564E-EA98-480D-82FD-F066F95A296E}" dt="2024-05-21T06:46:54.497" v="13595" actId="20577"/>
          <ac:spMkLst>
            <pc:docMk/>
            <pc:sldMk cId="3668624737" sldId="272"/>
            <ac:spMk id="8" creationId="{ABF2F0D3-CCA0-F8FF-E205-AEC3B1466A3A}"/>
          </ac:spMkLst>
        </pc:spChg>
        <pc:spChg chg="add mod">
          <ac:chgData name="Xinyu Mao" userId="82b06f8c73603875" providerId="LiveId" clId="{9504564E-EA98-480D-82FD-F066F95A296E}" dt="2024-05-13T03:36:17.531" v="1344" actId="14100"/>
          <ac:spMkLst>
            <pc:docMk/>
            <pc:sldMk cId="3668624737" sldId="272"/>
            <ac:spMk id="9" creationId="{F8E13728-28C2-483C-1A1B-0F6DF0ACFE88}"/>
          </ac:spMkLst>
        </pc:spChg>
        <pc:spChg chg="add mod">
          <ac:chgData name="Xinyu Mao" userId="82b06f8c73603875" providerId="LiveId" clId="{9504564E-EA98-480D-82FD-F066F95A296E}" dt="2024-05-13T03:37:22.753" v="1360" actId="1076"/>
          <ac:spMkLst>
            <pc:docMk/>
            <pc:sldMk cId="3668624737" sldId="272"/>
            <ac:spMk id="10" creationId="{E39F514F-E6B5-D633-4EE5-11F6983BA316}"/>
          </ac:spMkLst>
        </pc:spChg>
        <pc:spChg chg="add mod">
          <ac:chgData name="Xinyu Mao" userId="82b06f8c73603875" providerId="LiveId" clId="{9504564E-EA98-480D-82FD-F066F95A296E}" dt="2024-05-13T03:36:31.136" v="1349" actId="1076"/>
          <ac:spMkLst>
            <pc:docMk/>
            <pc:sldMk cId="3668624737" sldId="272"/>
            <ac:spMk id="11" creationId="{54489179-A88E-DEBD-55CE-AF8C2D77A978}"/>
          </ac:spMkLst>
        </pc:spChg>
        <pc:spChg chg="add mod">
          <ac:chgData name="Xinyu Mao" userId="82b06f8c73603875" providerId="LiveId" clId="{9504564E-EA98-480D-82FD-F066F95A296E}" dt="2024-05-13T03:36:35.609" v="1351" actId="1076"/>
          <ac:spMkLst>
            <pc:docMk/>
            <pc:sldMk cId="3668624737" sldId="272"/>
            <ac:spMk id="12" creationId="{82867EAC-611D-EA49-4403-841DEE5BBE34}"/>
          </ac:spMkLst>
        </pc:spChg>
        <pc:spChg chg="add mod">
          <ac:chgData name="Xinyu Mao" userId="82b06f8c73603875" providerId="LiveId" clId="{9504564E-EA98-480D-82FD-F066F95A296E}" dt="2024-05-13T03:36:41.975" v="1353" actId="1076"/>
          <ac:spMkLst>
            <pc:docMk/>
            <pc:sldMk cId="3668624737" sldId="272"/>
            <ac:spMk id="13" creationId="{CB5DAD12-0728-74AA-0425-20735AB27654}"/>
          </ac:spMkLst>
        </pc:spChg>
        <pc:spChg chg="add mod">
          <ac:chgData name="Xinyu Mao" userId="82b06f8c73603875" providerId="LiveId" clId="{9504564E-EA98-480D-82FD-F066F95A296E}" dt="2024-05-13T03:36:48.822" v="1355" actId="1076"/>
          <ac:spMkLst>
            <pc:docMk/>
            <pc:sldMk cId="3668624737" sldId="272"/>
            <ac:spMk id="14" creationId="{2E0F0199-D8E7-B2F1-A8E0-A12E18308C99}"/>
          </ac:spMkLst>
        </pc:spChg>
        <pc:spChg chg="add mod">
          <ac:chgData name="Xinyu Mao" userId="82b06f8c73603875" providerId="LiveId" clId="{9504564E-EA98-480D-82FD-F066F95A296E}" dt="2024-05-13T03:37:05.069" v="1357" actId="1076"/>
          <ac:spMkLst>
            <pc:docMk/>
            <pc:sldMk cId="3668624737" sldId="272"/>
            <ac:spMk id="15" creationId="{EB542D4D-1FCA-B02F-94B2-BEC9C23BB7AF}"/>
          </ac:spMkLst>
        </pc:spChg>
        <pc:spChg chg="add mod">
          <ac:chgData name="Xinyu Mao" userId="82b06f8c73603875" providerId="LiveId" clId="{9504564E-EA98-480D-82FD-F066F95A296E}" dt="2024-05-13T03:37:05.069" v="1357" actId="1076"/>
          <ac:spMkLst>
            <pc:docMk/>
            <pc:sldMk cId="3668624737" sldId="272"/>
            <ac:spMk id="16" creationId="{32EF4027-99E6-E040-10C8-0BEE21B032BD}"/>
          </ac:spMkLst>
        </pc:spChg>
        <pc:spChg chg="add mod">
          <ac:chgData name="Xinyu Mao" userId="82b06f8c73603875" providerId="LiveId" clId="{9504564E-EA98-480D-82FD-F066F95A296E}" dt="2024-05-13T03:37:05.069" v="1357" actId="1076"/>
          <ac:spMkLst>
            <pc:docMk/>
            <pc:sldMk cId="3668624737" sldId="272"/>
            <ac:spMk id="17" creationId="{BD416F29-D338-20E1-3EE8-EFEAC358E5C3}"/>
          </ac:spMkLst>
        </pc:spChg>
        <pc:spChg chg="add mod">
          <ac:chgData name="Xinyu Mao" userId="82b06f8c73603875" providerId="LiveId" clId="{9504564E-EA98-480D-82FD-F066F95A296E}" dt="2024-05-13T03:37:05.069" v="1357" actId="1076"/>
          <ac:spMkLst>
            <pc:docMk/>
            <pc:sldMk cId="3668624737" sldId="272"/>
            <ac:spMk id="18" creationId="{19D9217B-45CD-BD09-6683-3FD876C4E6BC}"/>
          </ac:spMkLst>
        </pc:spChg>
        <pc:spChg chg="add mod">
          <ac:chgData name="Xinyu Mao" userId="82b06f8c73603875" providerId="LiveId" clId="{9504564E-EA98-480D-82FD-F066F95A296E}" dt="2024-05-13T03:37:05.069" v="1357" actId="1076"/>
          <ac:spMkLst>
            <pc:docMk/>
            <pc:sldMk cId="3668624737" sldId="272"/>
            <ac:spMk id="19" creationId="{6E8494BF-9C91-AA0B-FA41-F586FC6DB786}"/>
          </ac:spMkLst>
        </pc:spChg>
        <pc:spChg chg="add mod">
          <ac:chgData name="Xinyu Mao" userId="82b06f8c73603875" providerId="LiveId" clId="{9504564E-EA98-480D-82FD-F066F95A296E}" dt="2024-05-13T03:37:05.069" v="1357" actId="1076"/>
          <ac:spMkLst>
            <pc:docMk/>
            <pc:sldMk cId="3668624737" sldId="272"/>
            <ac:spMk id="20" creationId="{70251013-9576-99A2-0FC8-AC54E4D93C39}"/>
          </ac:spMkLst>
        </pc:spChg>
        <pc:spChg chg="add mod">
          <ac:chgData name="Xinyu Mao" userId="82b06f8c73603875" providerId="LiveId" clId="{9504564E-EA98-480D-82FD-F066F95A296E}" dt="2024-05-21T05:55:23.760" v="11093" actId="1076"/>
          <ac:spMkLst>
            <pc:docMk/>
            <pc:sldMk cId="3668624737" sldId="272"/>
            <ac:spMk id="21" creationId="{5474A625-786D-6EEC-278E-67C7C8C4E48F}"/>
          </ac:spMkLst>
        </pc:spChg>
        <pc:cxnChg chg="add mod">
          <ac:chgData name="Xinyu Mao" userId="82b06f8c73603875" providerId="LiveId" clId="{9504564E-EA98-480D-82FD-F066F95A296E}" dt="2024-05-13T03:39:19.209" v="1403" actId="13822"/>
          <ac:cxnSpMkLst>
            <pc:docMk/>
            <pc:sldMk cId="3668624737" sldId="272"/>
            <ac:cxnSpMk id="22" creationId="{2F8B768D-77C3-93CB-E765-79C131EA681A}"/>
          </ac:cxnSpMkLst>
        </pc:cxnChg>
        <pc:cxnChg chg="add mod">
          <ac:chgData name="Xinyu Mao" userId="82b06f8c73603875" providerId="LiveId" clId="{9504564E-EA98-480D-82FD-F066F95A296E}" dt="2024-05-13T03:39:44.389" v="1406" actId="13822"/>
          <ac:cxnSpMkLst>
            <pc:docMk/>
            <pc:sldMk cId="3668624737" sldId="272"/>
            <ac:cxnSpMk id="23" creationId="{35D10F66-07FC-CD25-635A-790356E8CEEF}"/>
          </ac:cxnSpMkLst>
        </pc:cxnChg>
        <pc:cxnChg chg="add mod">
          <ac:chgData name="Xinyu Mao" userId="82b06f8c73603875" providerId="LiveId" clId="{9504564E-EA98-480D-82FD-F066F95A296E}" dt="2024-05-13T03:37:36.930" v="1366" actId="14100"/>
          <ac:cxnSpMkLst>
            <pc:docMk/>
            <pc:sldMk cId="3668624737" sldId="272"/>
            <ac:cxnSpMk id="26" creationId="{CC021927-9F85-422B-02FC-6E614DE98F24}"/>
          </ac:cxnSpMkLst>
        </pc:cxnChg>
        <pc:cxnChg chg="add mod">
          <ac:chgData name="Xinyu Mao" userId="82b06f8c73603875" providerId="LiveId" clId="{9504564E-EA98-480D-82FD-F066F95A296E}" dt="2024-05-13T03:37:45.720" v="1370" actId="14100"/>
          <ac:cxnSpMkLst>
            <pc:docMk/>
            <pc:sldMk cId="3668624737" sldId="272"/>
            <ac:cxnSpMk id="29" creationId="{B2BB8686-C07B-4BF4-3437-E2C97C990D04}"/>
          </ac:cxnSpMkLst>
        </pc:cxnChg>
        <pc:cxnChg chg="add mod">
          <ac:chgData name="Xinyu Mao" userId="82b06f8c73603875" providerId="LiveId" clId="{9504564E-EA98-480D-82FD-F066F95A296E}" dt="2024-05-13T03:37:52.200" v="1373" actId="14100"/>
          <ac:cxnSpMkLst>
            <pc:docMk/>
            <pc:sldMk cId="3668624737" sldId="272"/>
            <ac:cxnSpMk id="32" creationId="{DD85E21D-5673-D4DF-265C-913D87C47610}"/>
          </ac:cxnSpMkLst>
        </pc:cxnChg>
        <pc:cxnChg chg="add mod">
          <ac:chgData name="Xinyu Mao" userId="82b06f8c73603875" providerId="LiveId" clId="{9504564E-EA98-480D-82FD-F066F95A296E}" dt="2024-05-13T03:37:58.575" v="1376" actId="14100"/>
          <ac:cxnSpMkLst>
            <pc:docMk/>
            <pc:sldMk cId="3668624737" sldId="272"/>
            <ac:cxnSpMk id="35" creationId="{1A350F2C-BB7A-97BB-3552-F8A23F27BDD8}"/>
          </ac:cxnSpMkLst>
        </pc:cxnChg>
        <pc:cxnChg chg="add mod">
          <ac:chgData name="Xinyu Mao" userId="82b06f8c73603875" providerId="LiveId" clId="{9504564E-EA98-480D-82FD-F066F95A296E}" dt="2024-05-13T03:40:10.467" v="1409" actId="208"/>
          <ac:cxnSpMkLst>
            <pc:docMk/>
            <pc:sldMk cId="3668624737" sldId="272"/>
            <ac:cxnSpMk id="38" creationId="{D3345949-2895-DCE0-B134-F9869AA54980}"/>
          </ac:cxnSpMkLst>
        </pc:cxnChg>
        <pc:cxnChg chg="add mod">
          <ac:chgData name="Xinyu Mao" userId="82b06f8c73603875" providerId="LiveId" clId="{9504564E-EA98-480D-82FD-F066F95A296E}" dt="2024-05-13T03:38:37.031" v="1389" actId="14100"/>
          <ac:cxnSpMkLst>
            <pc:docMk/>
            <pc:sldMk cId="3668624737" sldId="272"/>
            <ac:cxnSpMk id="42" creationId="{25D01121-6A31-03B2-BC33-08A4C7536085}"/>
          </ac:cxnSpMkLst>
        </pc:cxnChg>
        <pc:cxnChg chg="add mod">
          <ac:chgData name="Xinyu Mao" userId="82b06f8c73603875" providerId="LiveId" clId="{9504564E-EA98-480D-82FD-F066F95A296E}" dt="2024-05-13T03:39:33.425" v="1405" actId="208"/>
          <ac:cxnSpMkLst>
            <pc:docMk/>
            <pc:sldMk cId="3668624737" sldId="272"/>
            <ac:cxnSpMk id="46" creationId="{703857FB-3E1D-627C-8480-1E648686C23A}"/>
          </ac:cxnSpMkLst>
        </pc:cxnChg>
        <pc:cxnChg chg="add mod">
          <ac:chgData name="Xinyu Mao" userId="82b06f8c73603875" providerId="LiveId" clId="{9504564E-EA98-480D-82FD-F066F95A296E}" dt="2024-05-13T03:38:57.534" v="1396" actId="14100"/>
          <ac:cxnSpMkLst>
            <pc:docMk/>
            <pc:sldMk cId="3668624737" sldId="272"/>
            <ac:cxnSpMk id="49" creationId="{18026CAB-0A71-1F2C-2D4B-9576A98763EA}"/>
          </ac:cxnSpMkLst>
        </pc:cxnChg>
        <pc:cxnChg chg="add mod">
          <ac:chgData name="Xinyu Mao" userId="82b06f8c73603875" providerId="LiveId" clId="{9504564E-EA98-480D-82FD-F066F95A296E}" dt="2024-05-13T03:39:03.888" v="1399" actId="14100"/>
          <ac:cxnSpMkLst>
            <pc:docMk/>
            <pc:sldMk cId="3668624737" sldId="272"/>
            <ac:cxnSpMk id="53" creationId="{E9CC7C2B-C57F-BBE9-A289-6C96591F1546}"/>
          </ac:cxnSpMkLst>
        </pc:cxnChg>
        <pc:cxnChg chg="add mod">
          <ac:chgData name="Xinyu Mao" userId="82b06f8c73603875" providerId="LiveId" clId="{9504564E-EA98-480D-82FD-F066F95A296E}" dt="2024-05-13T03:39:11.151" v="1402" actId="14100"/>
          <ac:cxnSpMkLst>
            <pc:docMk/>
            <pc:sldMk cId="3668624737" sldId="272"/>
            <ac:cxnSpMk id="56" creationId="{E5F5EC81-F906-F010-3596-F5C4F27C619A}"/>
          </ac:cxnSpMkLst>
        </pc:cxnChg>
      </pc:sldChg>
      <pc:sldChg chg="addSp delSp modSp mod modAnim">
        <pc:chgData name="Xinyu Mao" userId="82b06f8c73603875" providerId="LiveId" clId="{9504564E-EA98-480D-82FD-F066F95A296E}" dt="2024-05-21T06:45:44.473" v="13574" actId="20577"/>
        <pc:sldMkLst>
          <pc:docMk/>
          <pc:sldMk cId="2431368313" sldId="273"/>
        </pc:sldMkLst>
        <pc:spChg chg="del mod">
          <ac:chgData name="Xinyu Mao" userId="82b06f8c73603875" providerId="LiveId" clId="{9504564E-EA98-480D-82FD-F066F95A296E}" dt="2024-05-15T03:06:30.489" v="2385" actId="478"/>
          <ac:spMkLst>
            <pc:docMk/>
            <pc:sldMk cId="2431368313" sldId="273"/>
            <ac:spMk id="3" creationId="{C038E115-C0C1-173E-1811-2772C3A6FFB9}"/>
          </ac:spMkLst>
        </pc:spChg>
        <pc:spChg chg="add mod">
          <ac:chgData name="Xinyu Mao" userId="82b06f8c73603875" providerId="LiveId" clId="{9504564E-EA98-480D-82FD-F066F95A296E}" dt="2024-05-15T15:55:28.003" v="10543" actId="20577"/>
          <ac:spMkLst>
            <pc:docMk/>
            <pc:sldMk cId="2431368313" sldId="273"/>
            <ac:spMk id="5" creationId="{DDEE492B-AA04-EFF3-1E1B-16AB44232FA4}"/>
          </ac:spMkLst>
        </pc:spChg>
        <pc:spChg chg="add del mod">
          <ac:chgData name="Xinyu Mao" userId="82b06f8c73603875" providerId="LiveId" clId="{9504564E-EA98-480D-82FD-F066F95A296E}" dt="2024-05-15T02:48:32.828" v="1907" actId="21"/>
          <ac:spMkLst>
            <pc:docMk/>
            <pc:sldMk cId="2431368313" sldId="273"/>
            <ac:spMk id="6" creationId="{C0C041FA-256F-5627-D2ED-B11101B24E87}"/>
          </ac:spMkLst>
        </pc:spChg>
        <pc:spChg chg="add mod">
          <ac:chgData name="Xinyu Mao" userId="82b06f8c73603875" providerId="LiveId" clId="{9504564E-EA98-480D-82FD-F066F95A296E}" dt="2024-05-21T05:48:55.281" v="11075" actId="20577"/>
          <ac:spMkLst>
            <pc:docMk/>
            <pc:sldMk cId="2431368313" sldId="273"/>
            <ac:spMk id="7" creationId="{3480F2BC-ADF7-974F-DE11-41E1E76C13BB}"/>
          </ac:spMkLst>
        </pc:spChg>
        <pc:spChg chg="add mod">
          <ac:chgData name="Xinyu Mao" userId="82b06f8c73603875" providerId="LiveId" clId="{9504564E-EA98-480D-82FD-F066F95A296E}" dt="2024-05-15T03:12:10.923" v="2401" actId="120"/>
          <ac:spMkLst>
            <pc:docMk/>
            <pc:sldMk cId="2431368313" sldId="273"/>
            <ac:spMk id="8" creationId="{E5760BBC-0BA9-A70B-B84D-6998DBD58FB3}"/>
          </ac:spMkLst>
        </pc:spChg>
        <pc:spChg chg="add mod">
          <ac:chgData name="Xinyu Mao" userId="82b06f8c73603875" providerId="LiveId" clId="{9504564E-EA98-480D-82FD-F066F95A296E}" dt="2024-05-21T06:45:44.473" v="13574" actId="20577"/>
          <ac:spMkLst>
            <pc:docMk/>
            <pc:sldMk cId="2431368313" sldId="273"/>
            <ac:spMk id="9" creationId="{948FC1E0-ED10-10DD-7244-328659DD1EAF}"/>
          </ac:spMkLst>
        </pc:spChg>
      </pc:sldChg>
      <pc:sldChg chg="addSp modSp mod">
        <pc:chgData name="Xinyu Mao" userId="82b06f8c73603875" providerId="LiveId" clId="{9504564E-EA98-480D-82FD-F066F95A296E}" dt="2024-05-21T06:39:04.911" v="13458" actId="20577"/>
        <pc:sldMkLst>
          <pc:docMk/>
          <pc:sldMk cId="96777992" sldId="274"/>
        </pc:sldMkLst>
        <pc:spChg chg="mod">
          <ac:chgData name="Xinyu Mao" userId="82b06f8c73603875" providerId="LiveId" clId="{9504564E-EA98-480D-82FD-F066F95A296E}" dt="2024-05-21T06:39:04.911" v="13458" actId="20577"/>
          <ac:spMkLst>
            <pc:docMk/>
            <pc:sldMk cId="96777992" sldId="274"/>
            <ac:spMk id="3" creationId="{8E6C6824-1635-EC81-F341-8911F5FFEE3C}"/>
          </ac:spMkLst>
        </pc:spChg>
        <pc:spChg chg="add mod">
          <ac:chgData name="Xinyu Mao" userId="82b06f8c73603875" providerId="LiveId" clId="{9504564E-EA98-480D-82FD-F066F95A296E}" dt="2024-05-21T06:37:23.083" v="13300" actId="20577"/>
          <ac:spMkLst>
            <pc:docMk/>
            <pc:sldMk cId="96777992" sldId="274"/>
            <ac:spMk id="5" creationId="{85928D55-B789-DF8E-F267-4EE7130034EC}"/>
          </ac:spMkLst>
        </pc:spChg>
      </pc:sldChg>
      <pc:sldChg chg="modSp add del mod ord">
        <pc:chgData name="Xinyu Mao" userId="82b06f8c73603875" providerId="LiveId" clId="{9504564E-EA98-480D-82FD-F066F95A296E}" dt="2024-05-15T10:01:05.535" v="8910" actId="20577"/>
        <pc:sldMkLst>
          <pc:docMk/>
          <pc:sldMk cId="67838529" sldId="275"/>
        </pc:sldMkLst>
        <pc:spChg chg="mod">
          <ac:chgData name="Xinyu Mao" userId="82b06f8c73603875" providerId="LiveId" clId="{9504564E-EA98-480D-82FD-F066F95A296E}" dt="2024-05-15T10:01:05.535" v="8910" actId="20577"/>
          <ac:spMkLst>
            <pc:docMk/>
            <pc:sldMk cId="67838529" sldId="275"/>
            <ac:spMk id="3" creationId="{C20B86AF-FD5B-4971-449F-819AB1D9D360}"/>
          </ac:spMkLst>
        </pc:spChg>
      </pc:sldChg>
      <pc:sldChg chg="addSp delSp modSp mod modAnim">
        <pc:chgData name="Xinyu Mao" userId="82b06f8c73603875" providerId="LiveId" clId="{9504564E-EA98-480D-82FD-F066F95A296E}" dt="2024-05-24T09:50:21.385" v="14314" actId="20577"/>
        <pc:sldMkLst>
          <pc:docMk/>
          <pc:sldMk cId="970253856" sldId="276"/>
        </pc:sldMkLst>
        <pc:spChg chg="mod">
          <ac:chgData name="Xinyu Mao" userId="82b06f8c73603875" providerId="LiveId" clId="{9504564E-EA98-480D-82FD-F066F95A296E}" dt="2024-05-16T00:42:49.965" v="10743" actId="20577"/>
          <ac:spMkLst>
            <pc:docMk/>
            <pc:sldMk cId="970253856" sldId="276"/>
            <ac:spMk id="2" creationId="{76DC6351-784C-5ECC-5B6B-CD2CD8893ACB}"/>
          </ac:spMkLst>
        </pc:spChg>
        <pc:spChg chg="mod">
          <ac:chgData name="Xinyu Mao" userId="82b06f8c73603875" providerId="LiveId" clId="{9504564E-EA98-480D-82FD-F066F95A296E}" dt="2024-05-21T06:08:17.163" v="11422" actId="20577"/>
          <ac:spMkLst>
            <pc:docMk/>
            <pc:sldMk cId="970253856" sldId="276"/>
            <ac:spMk id="3" creationId="{BF567DD2-CCBE-8A09-6615-4B651631AC2E}"/>
          </ac:spMkLst>
        </pc:spChg>
        <pc:spChg chg="add mod">
          <ac:chgData name="Xinyu Mao" userId="82b06f8c73603875" providerId="LiveId" clId="{9504564E-EA98-480D-82FD-F066F95A296E}" dt="2024-05-21T06:13:15.311" v="11601" actId="20577"/>
          <ac:spMkLst>
            <pc:docMk/>
            <pc:sldMk cId="970253856" sldId="276"/>
            <ac:spMk id="5" creationId="{6B3618E0-50E4-B6A9-7CF2-074A01747641}"/>
          </ac:spMkLst>
        </pc:spChg>
        <pc:spChg chg="add mod">
          <ac:chgData name="Xinyu Mao" userId="82b06f8c73603875" providerId="LiveId" clId="{9504564E-EA98-480D-82FD-F066F95A296E}" dt="2024-05-21T06:09:20.291" v="11482" actId="1076"/>
          <ac:spMkLst>
            <pc:docMk/>
            <pc:sldMk cId="970253856" sldId="276"/>
            <ac:spMk id="6" creationId="{5EAD5346-73F4-C10A-EB10-674CB604BCCB}"/>
          </ac:spMkLst>
        </pc:spChg>
        <pc:spChg chg="add del mod">
          <ac:chgData name="Xinyu Mao" userId="82b06f8c73603875" providerId="LiveId" clId="{9504564E-EA98-480D-82FD-F066F95A296E}" dt="2024-05-15T07:22:30.991" v="4379" actId="478"/>
          <ac:spMkLst>
            <pc:docMk/>
            <pc:sldMk cId="970253856" sldId="276"/>
            <ac:spMk id="6" creationId="{FF1CB951-B373-C0FD-989B-A5DEC21AC583}"/>
          </ac:spMkLst>
        </pc:spChg>
        <pc:spChg chg="add mod">
          <ac:chgData name="Xinyu Mao" userId="82b06f8c73603875" providerId="LiveId" clId="{9504564E-EA98-480D-82FD-F066F95A296E}" dt="2024-05-24T09:50:21.385" v="14314" actId="20577"/>
          <ac:spMkLst>
            <pc:docMk/>
            <pc:sldMk cId="970253856" sldId="276"/>
            <ac:spMk id="7" creationId="{16A86386-F17D-712C-6CE0-E7779894103E}"/>
          </ac:spMkLst>
        </pc:spChg>
        <pc:spChg chg="add mod">
          <ac:chgData name="Xinyu Mao" userId="82b06f8c73603875" providerId="LiveId" clId="{9504564E-EA98-480D-82FD-F066F95A296E}" dt="2024-05-16T00:39:58.487" v="10664" actId="20577"/>
          <ac:spMkLst>
            <pc:docMk/>
            <pc:sldMk cId="970253856" sldId="276"/>
            <ac:spMk id="8" creationId="{0247072D-A826-04B9-6B69-5B51BC991C29}"/>
          </ac:spMkLst>
        </pc:spChg>
        <pc:spChg chg="add mod">
          <ac:chgData name="Xinyu Mao" userId="82b06f8c73603875" providerId="LiveId" clId="{9504564E-EA98-480D-82FD-F066F95A296E}" dt="2024-05-21T06:09:26.791" v="11485" actId="20577"/>
          <ac:spMkLst>
            <pc:docMk/>
            <pc:sldMk cId="970253856" sldId="276"/>
            <ac:spMk id="9" creationId="{2BD1C7AC-EB9E-87AA-A9A1-9EA7C9413AE9}"/>
          </ac:spMkLst>
        </pc:spChg>
        <pc:spChg chg="add mod">
          <ac:chgData name="Xinyu Mao" userId="82b06f8c73603875" providerId="LiveId" clId="{9504564E-EA98-480D-82FD-F066F95A296E}" dt="2024-05-21T06:09:20.291" v="11482" actId="1076"/>
          <ac:spMkLst>
            <pc:docMk/>
            <pc:sldMk cId="970253856" sldId="276"/>
            <ac:spMk id="10" creationId="{CCC0B730-1ED6-405B-EDC3-27D11478BED9}"/>
          </ac:spMkLst>
        </pc:spChg>
        <pc:spChg chg="add del mod">
          <ac:chgData name="Xinyu Mao" userId="82b06f8c73603875" providerId="LiveId" clId="{9504564E-EA98-480D-82FD-F066F95A296E}" dt="2024-05-21T06:09:49.367" v="11496"/>
          <ac:spMkLst>
            <pc:docMk/>
            <pc:sldMk cId="970253856" sldId="276"/>
            <ac:spMk id="11" creationId="{71F06D70-9ACE-D5F9-8E41-BF210344B7BA}"/>
          </ac:spMkLst>
        </pc:spChg>
        <pc:spChg chg="add mod">
          <ac:chgData name="Xinyu Mao" userId="82b06f8c73603875" providerId="LiveId" clId="{9504564E-EA98-480D-82FD-F066F95A296E}" dt="2024-05-24T09:49:32.538" v="14288" actId="14100"/>
          <ac:spMkLst>
            <pc:docMk/>
            <pc:sldMk cId="970253856" sldId="276"/>
            <ac:spMk id="11" creationId="{DEDA1E4A-467F-65FB-FB69-F5EDF87F792D}"/>
          </ac:spMkLst>
        </pc:spChg>
        <pc:spChg chg="add mod">
          <ac:chgData name="Xinyu Mao" userId="82b06f8c73603875" providerId="LiveId" clId="{9504564E-EA98-480D-82FD-F066F95A296E}" dt="2024-05-21T06:13:49.774" v="11622" actId="1076"/>
          <ac:spMkLst>
            <pc:docMk/>
            <pc:sldMk cId="970253856" sldId="276"/>
            <ac:spMk id="12" creationId="{E6644F79-CCBB-E3CD-4804-B576AD49A053}"/>
          </ac:spMkLst>
        </pc:spChg>
      </pc:sldChg>
      <pc:sldChg chg="addSp delSp modSp mod">
        <pc:chgData name="Xinyu Mao" userId="82b06f8c73603875" providerId="LiveId" clId="{9504564E-EA98-480D-82FD-F066F95A296E}" dt="2024-05-21T06:13:10.015" v="11597" actId="20577"/>
        <pc:sldMkLst>
          <pc:docMk/>
          <pc:sldMk cId="2793994226" sldId="277"/>
        </pc:sldMkLst>
        <pc:spChg chg="mod">
          <ac:chgData name="Xinyu Mao" userId="82b06f8c73603875" providerId="LiveId" clId="{9504564E-EA98-480D-82FD-F066F95A296E}" dt="2024-05-15T03:34:13.384" v="2970" actId="20577"/>
          <ac:spMkLst>
            <pc:docMk/>
            <pc:sldMk cId="2793994226" sldId="277"/>
            <ac:spMk id="2" creationId="{A6E7316A-52D0-23F3-0DC6-0CC80D6B4815}"/>
          </ac:spMkLst>
        </pc:spChg>
        <pc:spChg chg="mod">
          <ac:chgData name="Xinyu Mao" userId="82b06f8c73603875" providerId="LiveId" clId="{9504564E-EA98-480D-82FD-F066F95A296E}" dt="2024-05-21T06:10:22.721" v="11497" actId="207"/>
          <ac:spMkLst>
            <pc:docMk/>
            <pc:sldMk cId="2793994226" sldId="277"/>
            <ac:spMk id="3" creationId="{903D25C4-B955-9ADD-BC18-8D1B617E9868}"/>
          </ac:spMkLst>
        </pc:spChg>
        <pc:spChg chg="add del mod">
          <ac:chgData name="Xinyu Mao" userId="82b06f8c73603875" providerId="LiveId" clId="{9504564E-EA98-480D-82FD-F066F95A296E}" dt="2024-05-15T07:34:03.669" v="5254" actId="478"/>
          <ac:spMkLst>
            <pc:docMk/>
            <pc:sldMk cId="2793994226" sldId="277"/>
            <ac:spMk id="5" creationId="{2104E1C6-3EC6-C16A-3825-CEF1E6BBE933}"/>
          </ac:spMkLst>
        </pc:spChg>
        <pc:spChg chg="add mod">
          <ac:chgData name="Xinyu Mao" userId="82b06f8c73603875" providerId="LiveId" clId="{9504564E-EA98-480D-82FD-F066F95A296E}" dt="2024-05-21T06:13:10.015" v="11597" actId="20577"/>
          <ac:spMkLst>
            <pc:docMk/>
            <pc:sldMk cId="2793994226" sldId="277"/>
            <ac:spMk id="6" creationId="{346000E0-C505-6468-716D-27DC038383A6}"/>
          </ac:spMkLst>
        </pc:spChg>
        <pc:spChg chg="add mod">
          <ac:chgData name="Xinyu Mao" userId="82b06f8c73603875" providerId="LiveId" clId="{9504564E-EA98-480D-82FD-F066F95A296E}" dt="2024-05-15T07:37:08.629" v="5547" actId="14100"/>
          <ac:spMkLst>
            <pc:docMk/>
            <pc:sldMk cId="2793994226" sldId="277"/>
            <ac:spMk id="7" creationId="{8CC0275F-DF48-0105-7341-586DD4BEA70C}"/>
          </ac:spMkLst>
        </pc:spChg>
      </pc:sldChg>
      <pc:sldChg chg="addSp modSp mod">
        <pc:chgData name="Xinyu Mao" userId="82b06f8c73603875" providerId="LiveId" clId="{9504564E-EA98-480D-82FD-F066F95A296E}" dt="2024-05-24T11:54:04.742" v="14358" actId="14100"/>
        <pc:sldMkLst>
          <pc:docMk/>
          <pc:sldMk cId="3384653561" sldId="278"/>
        </pc:sldMkLst>
        <pc:spChg chg="mod">
          <ac:chgData name="Xinyu Mao" userId="82b06f8c73603875" providerId="LiveId" clId="{9504564E-EA98-480D-82FD-F066F95A296E}" dt="2024-05-24T11:51:16.277" v="14332" actId="20577"/>
          <ac:spMkLst>
            <pc:docMk/>
            <pc:sldMk cId="3384653561" sldId="278"/>
            <ac:spMk id="3" creationId="{7F2A3339-F0AB-C9C0-1E1D-1EE0C068C4BF}"/>
          </ac:spMkLst>
        </pc:spChg>
        <pc:spChg chg="add mod">
          <ac:chgData name="Xinyu Mao" userId="82b06f8c73603875" providerId="LiveId" clId="{9504564E-EA98-480D-82FD-F066F95A296E}" dt="2024-05-21T06:14:32.485" v="11629" actId="1076"/>
          <ac:spMkLst>
            <pc:docMk/>
            <pc:sldMk cId="3384653561" sldId="278"/>
            <ac:spMk id="5" creationId="{68B11989-E454-43CF-9C22-1180F2B2C2C7}"/>
          </ac:spMkLst>
        </pc:spChg>
        <pc:spChg chg="add mod">
          <ac:chgData name="Xinyu Mao" userId="82b06f8c73603875" providerId="LiveId" clId="{9504564E-EA98-480D-82FD-F066F95A296E}" dt="2024-05-21T06:13:21.864" v="11605" actId="20577"/>
          <ac:spMkLst>
            <pc:docMk/>
            <pc:sldMk cId="3384653561" sldId="278"/>
            <ac:spMk id="6" creationId="{5AF796EF-D9D4-A393-23D6-353906455039}"/>
          </ac:spMkLst>
        </pc:spChg>
        <pc:spChg chg="add mod">
          <ac:chgData name="Xinyu Mao" userId="82b06f8c73603875" providerId="LiveId" clId="{9504564E-EA98-480D-82FD-F066F95A296E}" dt="2024-05-21T06:19:20.049" v="11810" actId="113"/>
          <ac:spMkLst>
            <pc:docMk/>
            <pc:sldMk cId="3384653561" sldId="278"/>
            <ac:spMk id="7" creationId="{97475601-147F-6DD9-8E96-C39F9C7CDA3F}"/>
          </ac:spMkLst>
        </pc:spChg>
        <pc:spChg chg="add mod">
          <ac:chgData name="Xinyu Mao" userId="82b06f8c73603875" providerId="LiveId" clId="{9504564E-EA98-480D-82FD-F066F95A296E}" dt="2024-05-24T11:54:04.742" v="14358" actId="14100"/>
          <ac:spMkLst>
            <pc:docMk/>
            <pc:sldMk cId="3384653561" sldId="278"/>
            <ac:spMk id="8" creationId="{6D208958-8EA4-6620-BD75-8691C1B724C5}"/>
          </ac:spMkLst>
        </pc:spChg>
      </pc:sldChg>
      <pc:sldChg chg="addSp delSp modSp mod">
        <pc:chgData name="Xinyu Mao" userId="82b06f8c73603875" providerId="LiveId" clId="{9504564E-EA98-480D-82FD-F066F95A296E}" dt="2024-05-24T13:09:36.453" v="14391" actId="207"/>
        <pc:sldMkLst>
          <pc:docMk/>
          <pc:sldMk cId="1146618607" sldId="279"/>
        </pc:sldMkLst>
        <pc:spChg chg="mod">
          <ac:chgData name="Xinyu Mao" userId="82b06f8c73603875" providerId="LiveId" clId="{9504564E-EA98-480D-82FD-F066F95A296E}" dt="2024-05-15T09:28:12.575" v="7281" actId="20577"/>
          <ac:spMkLst>
            <pc:docMk/>
            <pc:sldMk cId="1146618607" sldId="279"/>
            <ac:spMk id="2" creationId="{4DE7FD81-DD92-6E85-0304-C7B0037EE002}"/>
          </ac:spMkLst>
        </pc:spChg>
        <pc:spChg chg="mod">
          <ac:chgData name="Xinyu Mao" userId="82b06f8c73603875" providerId="LiveId" clId="{9504564E-EA98-480D-82FD-F066F95A296E}" dt="2024-05-24T13:09:36.453" v="14391" actId="207"/>
          <ac:spMkLst>
            <pc:docMk/>
            <pc:sldMk cId="1146618607" sldId="279"/>
            <ac:spMk id="3" creationId="{19CD6A56-BF33-38A0-AE6C-9035D7A8BDC7}"/>
          </ac:spMkLst>
        </pc:spChg>
        <pc:spChg chg="add mod">
          <ac:chgData name="Xinyu Mao" userId="82b06f8c73603875" providerId="LiveId" clId="{9504564E-EA98-480D-82FD-F066F95A296E}" dt="2024-05-21T06:40:47.634" v="13497" actId="113"/>
          <ac:spMkLst>
            <pc:docMk/>
            <pc:sldMk cId="1146618607" sldId="279"/>
            <ac:spMk id="5" creationId="{FADB31B1-BD4E-5763-0262-4C8833B62ED2}"/>
          </ac:spMkLst>
        </pc:spChg>
        <pc:spChg chg="add del mod">
          <ac:chgData name="Xinyu Mao" userId="82b06f8c73603875" providerId="LiveId" clId="{9504564E-EA98-480D-82FD-F066F95A296E}" dt="2024-05-15T09:26:08.281" v="7172"/>
          <ac:spMkLst>
            <pc:docMk/>
            <pc:sldMk cId="1146618607" sldId="279"/>
            <ac:spMk id="6" creationId="{EF431D78-0474-46AB-478B-3F82B7F92B3B}"/>
          </ac:spMkLst>
        </pc:spChg>
        <pc:spChg chg="add del mod">
          <ac:chgData name="Xinyu Mao" userId="82b06f8c73603875" providerId="LiveId" clId="{9504564E-EA98-480D-82FD-F066F95A296E}" dt="2024-05-15T09:27:31.905" v="7241"/>
          <ac:spMkLst>
            <pc:docMk/>
            <pc:sldMk cId="1146618607" sldId="279"/>
            <ac:spMk id="8" creationId="{91DB1141-B9B9-E441-5385-68AA420B3CA0}"/>
          </ac:spMkLst>
        </pc:spChg>
        <pc:spChg chg="add mod">
          <ac:chgData name="Xinyu Mao" userId="82b06f8c73603875" providerId="LiveId" clId="{9504564E-EA98-480D-82FD-F066F95A296E}" dt="2024-05-21T06:18:06.181" v="11767" actId="1076"/>
          <ac:spMkLst>
            <pc:docMk/>
            <pc:sldMk cId="1146618607" sldId="279"/>
            <ac:spMk id="9" creationId="{A5756D61-7D0F-9506-F1C7-A55A6B098198}"/>
          </ac:spMkLst>
        </pc:spChg>
        <pc:spChg chg="add mod">
          <ac:chgData name="Xinyu Mao" userId="82b06f8c73603875" providerId="LiveId" clId="{9504564E-EA98-480D-82FD-F066F95A296E}" dt="2024-05-21T06:18:04.286" v="11766" actId="1076"/>
          <ac:spMkLst>
            <pc:docMk/>
            <pc:sldMk cId="1146618607" sldId="279"/>
            <ac:spMk id="10" creationId="{B2790EBC-F207-8BA7-03A1-E39FBF29DBFE}"/>
          </ac:spMkLst>
        </pc:spChg>
        <pc:spChg chg="add mod">
          <ac:chgData name="Xinyu Mao" userId="82b06f8c73603875" providerId="LiveId" clId="{9504564E-EA98-480D-82FD-F066F95A296E}" dt="2024-05-21T06:18:01.439" v="11765" actId="1076"/>
          <ac:spMkLst>
            <pc:docMk/>
            <pc:sldMk cId="1146618607" sldId="279"/>
            <ac:spMk id="11" creationId="{88BEC3FF-C98B-6F53-572E-4873B944CCA4}"/>
          </ac:spMkLst>
        </pc:spChg>
      </pc:sldChg>
      <pc:sldChg chg="addSp delSp modSp mod ord">
        <pc:chgData name="Xinyu Mao" userId="82b06f8c73603875" providerId="LiveId" clId="{9504564E-EA98-480D-82FD-F066F95A296E}" dt="2024-05-24T09:53:45.908" v="14324"/>
        <pc:sldMkLst>
          <pc:docMk/>
          <pc:sldMk cId="2393704885" sldId="280"/>
        </pc:sldMkLst>
        <pc:spChg chg="add del mod">
          <ac:chgData name="Xinyu Mao" userId="82b06f8c73603875" providerId="LiveId" clId="{9504564E-EA98-480D-82FD-F066F95A296E}" dt="2024-05-15T10:07:03.940" v="9594" actId="478"/>
          <ac:spMkLst>
            <pc:docMk/>
            <pc:sldMk cId="2393704885" sldId="280"/>
            <ac:spMk id="6" creationId="{C0C041FA-256F-5627-D2ED-B11101B24E87}"/>
          </ac:spMkLst>
        </pc:spChg>
      </pc:sldChg>
      <pc:sldChg chg="modSp new mod ord">
        <pc:chgData name="Xinyu Mao" userId="82b06f8c73603875" providerId="LiveId" clId="{9504564E-EA98-480D-82FD-F066F95A296E}" dt="2024-05-21T05:52:54.360" v="11077"/>
        <pc:sldMkLst>
          <pc:docMk/>
          <pc:sldMk cId="1944145566" sldId="281"/>
        </pc:sldMkLst>
        <pc:spChg chg="mod">
          <ac:chgData name="Xinyu Mao" userId="82b06f8c73603875" providerId="LiveId" clId="{9504564E-EA98-480D-82FD-F066F95A296E}" dt="2024-05-13T02:40:17.935" v="67" actId="20577"/>
          <ac:spMkLst>
            <pc:docMk/>
            <pc:sldMk cId="1944145566" sldId="281"/>
            <ac:spMk id="2" creationId="{DAB3C42B-86BF-6096-9F02-3AC14DADEC59}"/>
          </ac:spMkLst>
        </pc:spChg>
        <pc:spChg chg="mod">
          <ac:chgData name="Xinyu Mao" userId="82b06f8c73603875" providerId="LiveId" clId="{9504564E-EA98-480D-82FD-F066F95A296E}" dt="2024-05-15T03:22:14.633" v="2863" actId="20577"/>
          <ac:spMkLst>
            <pc:docMk/>
            <pc:sldMk cId="1944145566" sldId="281"/>
            <ac:spMk id="3" creationId="{C39C369C-E2A3-DD47-316B-DCDEC3F00B0C}"/>
          </ac:spMkLst>
        </pc:spChg>
      </pc:sldChg>
      <pc:sldChg chg="modSp new mod">
        <pc:chgData name="Xinyu Mao" userId="82b06f8c73603875" providerId="LiveId" clId="{9504564E-EA98-480D-82FD-F066F95A296E}" dt="2024-05-16T00:54:44.246" v="10937" actId="20577"/>
        <pc:sldMkLst>
          <pc:docMk/>
          <pc:sldMk cId="675313045" sldId="282"/>
        </pc:sldMkLst>
        <pc:spChg chg="mod">
          <ac:chgData name="Xinyu Mao" userId="82b06f8c73603875" providerId="LiveId" clId="{9504564E-EA98-480D-82FD-F066F95A296E}" dt="2024-05-15T15:35:31.730" v="9656" actId="20577"/>
          <ac:spMkLst>
            <pc:docMk/>
            <pc:sldMk cId="675313045" sldId="282"/>
            <ac:spMk id="2" creationId="{9D1AE6F8-F10C-A588-9C38-7736651B6A46}"/>
          </ac:spMkLst>
        </pc:spChg>
        <pc:spChg chg="mod">
          <ac:chgData name="Xinyu Mao" userId="82b06f8c73603875" providerId="LiveId" clId="{9504564E-EA98-480D-82FD-F066F95A296E}" dt="2024-05-16T00:54:44.246" v="10937" actId="20577"/>
          <ac:spMkLst>
            <pc:docMk/>
            <pc:sldMk cId="675313045" sldId="282"/>
            <ac:spMk id="3" creationId="{1F1C8A66-6132-AC36-881C-B2F23F3BF9EF}"/>
          </ac:spMkLst>
        </pc:spChg>
      </pc:sldChg>
      <pc:sldChg chg="modSp new del mod ord">
        <pc:chgData name="Xinyu Mao" userId="82b06f8c73603875" providerId="LiveId" clId="{9504564E-EA98-480D-82FD-F066F95A296E}" dt="2024-05-15T09:38:25.231" v="7479" actId="47"/>
        <pc:sldMkLst>
          <pc:docMk/>
          <pc:sldMk cId="3058905750" sldId="283"/>
        </pc:sldMkLst>
        <pc:spChg chg="mod">
          <ac:chgData name="Xinyu Mao" userId="82b06f8c73603875" providerId="LiveId" clId="{9504564E-EA98-480D-82FD-F066F95A296E}" dt="2024-05-15T03:33:57.072" v="2966" actId="20577"/>
          <ac:spMkLst>
            <pc:docMk/>
            <pc:sldMk cId="3058905750" sldId="283"/>
            <ac:spMk id="2" creationId="{781199E7-021B-4C12-E230-2F8392883FAE}"/>
          </ac:spMkLst>
        </pc:spChg>
      </pc:sldChg>
      <pc:sldChg chg="modSp add del mod">
        <pc:chgData name="Xinyu Mao" userId="82b06f8c73603875" providerId="LiveId" clId="{9504564E-EA98-480D-82FD-F066F95A296E}" dt="2024-05-15T09:52:31.835" v="8199" actId="47"/>
        <pc:sldMkLst>
          <pc:docMk/>
          <pc:sldMk cId="3161022955" sldId="284"/>
        </pc:sldMkLst>
        <pc:spChg chg="mod">
          <ac:chgData name="Xinyu Mao" userId="82b06f8c73603875" providerId="LiveId" clId="{9504564E-EA98-480D-82FD-F066F95A296E}" dt="2024-05-15T09:33:12.761" v="7466" actId="1076"/>
          <ac:spMkLst>
            <pc:docMk/>
            <pc:sldMk cId="3161022955" sldId="284"/>
            <ac:spMk id="3" creationId="{7F2A3339-F0AB-C9C0-1E1D-1EE0C068C4BF}"/>
          </ac:spMkLst>
        </pc:spChg>
      </pc:sldChg>
      <pc:sldChg chg="addSp delSp modSp new mod">
        <pc:chgData name="Xinyu Mao" userId="82b06f8c73603875" providerId="LiveId" clId="{9504564E-EA98-480D-82FD-F066F95A296E}" dt="2024-05-21T06:08:07.688" v="11420" actId="20577"/>
        <pc:sldMkLst>
          <pc:docMk/>
          <pc:sldMk cId="2038371672" sldId="285"/>
        </pc:sldMkLst>
        <pc:spChg chg="mod">
          <ac:chgData name="Xinyu Mao" userId="82b06f8c73603875" providerId="LiveId" clId="{9504564E-EA98-480D-82FD-F066F95A296E}" dt="2024-05-15T09:51:24.030" v="8195" actId="20577"/>
          <ac:spMkLst>
            <pc:docMk/>
            <pc:sldMk cId="2038371672" sldId="285"/>
            <ac:spMk id="2" creationId="{2F92AA2E-D670-D988-6705-CA97FA572322}"/>
          </ac:spMkLst>
        </pc:spChg>
        <pc:spChg chg="mod">
          <ac:chgData name="Xinyu Mao" userId="82b06f8c73603875" providerId="LiveId" clId="{9504564E-EA98-480D-82FD-F066F95A296E}" dt="2024-05-21T06:08:07.688" v="11420" actId="20577"/>
          <ac:spMkLst>
            <pc:docMk/>
            <pc:sldMk cId="2038371672" sldId="285"/>
            <ac:spMk id="3" creationId="{F8B17C5B-DC0E-8F0D-3999-E1393C154FA5}"/>
          </ac:spMkLst>
        </pc:spChg>
        <pc:spChg chg="add mod">
          <ac:chgData name="Xinyu Mao" userId="82b06f8c73603875" providerId="LiveId" clId="{9504564E-EA98-480D-82FD-F066F95A296E}" dt="2024-05-15T09:43:15.719" v="7560" actId="20577"/>
          <ac:spMkLst>
            <pc:docMk/>
            <pc:sldMk cId="2038371672" sldId="285"/>
            <ac:spMk id="5" creationId="{EC51B0C1-FAC0-00B7-DDDB-72555DBE66F9}"/>
          </ac:spMkLst>
        </pc:spChg>
        <pc:spChg chg="add mod">
          <ac:chgData name="Xinyu Mao" userId="82b06f8c73603875" providerId="LiveId" clId="{9504564E-EA98-480D-82FD-F066F95A296E}" dt="2024-05-15T09:43:26.147" v="7561" actId="20577"/>
          <ac:spMkLst>
            <pc:docMk/>
            <pc:sldMk cId="2038371672" sldId="285"/>
            <ac:spMk id="6" creationId="{6C622951-E22D-BC13-32D3-2A73AC9B2914}"/>
          </ac:spMkLst>
        </pc:spChg>
        <pc:spChg chg="add mod">
          <ac:chgData name="Xinyu Mao" userId="82b06f8c73603875" providerId="LiveId" clId="{9504564E-EA98-480D-82FD-F066F95A296E}" dt="2024-05-15T09:43:36.855" v="7566" actId="20577"/>
          <ac:spMkLst>
            <pc:docMk/>
            <pc:sldMk cId="2038371672" sldId="285"/>
            <ac:spMk id="7" creationId="{1474DC64-788C-64E5-B3A0-16F2623D8302}"/>
          </ac:spMkLst>
        </pc:spChg>
        <pc:spChg chg="add mod">
          <ac:chgData name="Xinyu Mao" userId="82b06f8c73603875" providerId="LiveId" clId="{9504564E-EA98-480D-82FD-F066F95A296E}" dt="2024-05-15T09:43:31.577" v="7564" actId="20577"/>
          <ac:spMkLst>
            <pc:docMk/>
            <pc:sldMk cId="2038371672" sldId="285"/>
            <ac:spMk id="8" creationId="{0E1C72F1-6409-7553-943E-B6AB3C2083AE}"/>
          </ac:spMkLst>
        </pc:spChg>
        <pc:spChg chg="add mod">
          <ac:chgData name="Xinyu Mao" userId="82b06f8c73603875" providerId="LiveId" clId="{9504564E-EA98-480D-82FD-F066F95A296E}" dt="2024-05-15T09:43:34.423" v="7565" actId="20577"/>
          <ac:spMkLst>
            <pc:docMk/>
            <pc:sldMk cId="2038371672" sldId="285"/>
            <ac:spMk id="9" creationId="{7CB22019-7857-913D-02D9-E3876EB3AB41}"/>
          </ac:spMkLst>
        </pc:spChg>
        <pc:spChg chg="add mod">
          <ac:chgData name="Xinyu Mao" userId="82b06f8c73603875" providerId="LiveId" clId="{9504564E-EA98-480D-82FD-F066F95A296E}" dt="2024-05-15T09:43:42.381" v="7569" actId="20577"/>
          <ac:spMkLst>
            <pc:docMk/>
            <pc:sldMk cId="2038371672" sldId="285"/>
            <ac:spMk id="10" creationId="{B05636DE-BC75-A7C8-AFA6-6BCE1B9C601C}"/>
          </ac:spMkLst>
        </pc:spChg>
        <pc:spChg chg="add mod">
          <ac:chgData name="Xinyu Mao" userId="82b06f8c73603875" providerId="LiveId" clId="{9504564E-EA98-480D-82FD-F066F95A296E}" dt="2024-05-15T09:43:40.387" v="7568" actId="20577"/>
          <ac:spMkLst>
            <pc:docMk/>
            <pc:sldMk cId="2038371672" sldId="285"/>
            <ac:spMk id="11" creationId="{0472CAFF-5906-E1DE-492B-FDC86E5C3342}"/>
          </ac:spMkLst>
        </pc:spChg>
        <pc:spChg chg="add mod">
          <ac:chgData name="Xinyu Mao" userId="82b06f8c73603875" providerId="LiveId" clId="{9504564E-EA98-480D-82FD-F066F95A296E}" dt="2024-05-15T09:43:08.280" v="7557" actId="14100"/>
          <ac:spMkLst>
            <pc:docMk/>
            <pc:sldMk cId="2038371672" sldId="285"/>
            <ac:spMk id="31" creationId="{F9675282-4532-42A0-BB09-3D8E334D2E2F}"/>
          </ac:spMkLst>
        </pc:spChg>
        <pc:spChg chg="add mod">
          <ac:chgData name="Xinyu Mao" userId="82b06f8c73603875" providerId="LiveId" clId="{9504564E-EA98-480D-82FD-F066F95A296E}" dt="2024-05-15T09:43:55.522" v="7574" actId="1076"/>
          <ac:spMkLst>
            <pc:docMk/>
            <pc:sldMk cId="2038371672" sldId="285"/>
            <ac:spMk id="32" creationId="{25E7FDDC-568D-D6E0-2FB9-0277F0B12557}"/>
          </ac:spMkLst>
        </pc:spChg>
        <pc:spChg chg="add mod">
          <ac:chgData name="Xinyu Mao" userId="82b06f8c73603875" providerId="LiveId" clId="{9504564E-EA98-480D-82FD-F066F95A296E}" dt="2024-05-15T09:44:01.045" v="7576" actId="1076"/>
          <ac:spMkLst>
            <pc:docMk/>
            <pc:sldMk cId="2038371672" sldId="285"/>
            <ac:spMk id="33" creationId="{65F37C06-26D7-D985-7138-7DF4BC554009}"/>
          </ac:spMkLst>
        </pc:spChg>
        <pc:spChg chg="add mod">
          <ac:chgData name="Xinyu Mao" userId="82b06f8c73603875" providerId="LiveId" clId="{9504564E-EA98-480D-82FD-F066F95A296E}" dt="2024-05-15T09:44:30.331" v="7583" actId="1076"/>
          <ac:spMkLst>
            <pc:docMk/>
            <pc:sldMk cId="2038371672" sldId="285"/>
            <ac:spMk id="34" creationId="{FBEF94C3-0F4B-D57A-1204-53C6C72CC507}"/>
          </ac:spMkLst>
        </pc:spChg>
        <pc:spChg chg="add mod">
          <ac:chgData name="Xinyu Mao" userId="82b06f8c73603875" providerId="LiveId" clId="{9504564E-EA98-480D-82FD-F066F95A296E}" dt="2024-05-15T09:44:16.688" v="7580" actId="1076"/>
          <ac:spMkLst>
            <pc:docMk/>
            <pc:sldMk cId="2038371672" sldId="285"/>
            <ac:spMk id="35" creationId="{7468DDF4-EE48-E557-FEFF-7204B5E43980}"/>
          </ac:spMkLst>
        </pc:spChg>
        <pc:spChg chg="add mod">
          <ac:chgData name="Xinyu Mao" userId="82b06f8c73603875" providerId="LiveId" clId="{9504564E-EA98-480D-82FD-F066F95A296E}" dt="2024-05-15T09:44:25.087" v="7582" actId="1076"/>
          <ac:spMkLst>
            <pc:docMk/>
            <pc:sldMk cId="2038371672" sldId="285"/>
            <ac:spMk id="36" creationId="{C0B77D35-C0EF-0E46-3BE1-816AFE23F790}"/>
          </ac:spMkLst>
        </pc:spChg>
        <pc:cxnChg chg="add">
          <ac:chgData name="Xinyu Mao" userId="82b06f8c73603875" providerId="LiveId" clId="{9504564E-EA98-480D-82FD-F066F95A296E}" dt="2024-05-15T09:39:57.888" v="7532" actId="11529"/>
          <ac:cxnSpMkLst>
            <pc:docMk/>
            <pc:sldMk cId="2038371672" sldId="285"/>
            <ac:cxnSpMk id="13" creationId="{0516C3C3-1C37-016D-ABDE-6D127EEE400C}"/>
          </ac:cxnSpMkLst>
        </pc:cxnChg>
        <pc:cxnChg chg="add mod">
          <ac:chgData name="Xinyu Mao" userId="82b06f8c73603875" providerId="LiveId" clId="{9504564E-EA98-480D-82FD-F066F95A296E}" dt="2024-05-15T09:40:05.225" v="7535" actId="14100"/>
          <ac:cxnSpMkLst>
            <pc:docMk/>
            <pc:sldMk cId="2038371672" sldId="285"/>
            <ac:cxnSpMk id="14" creationId="{469EDDC2-F1A7-2D54-71B6-8203636560F0}"/>
          </ac:cxnSpMkLst>
        </pc:cxnChg>
        <pc:cxnChg chg="add del mod">
          <ac:chgData name="Xinyu Mao" userId="82b06f8c73603875" providerId="LiveId" clId="{9504564E-EA98-480D-82FD-F066F95A296E}" dt="2024-05-15T09:41:07.446" v="7541" actId="21"/>
          <ac:cxnSpMkLst>
            <pc:docMk/>
            <pc:sldMk cId="2038371672" sldId="285"/>
            <ac:cxnSpMk id="17" creationId="{4A59BB90-7844-8C0C-DC4C-4374A48D0AEB}"/>
          </ac:cxnSpMkLst>
        </pc:cxnChg>
        <pc:cxnChg chg="add del mod">
          <ac:chgData name="Xinyu Mao" userId="82b06f8c73603875" providerId="LiveId" clId="{9504564E-EA98-480D-82FD-F066F95A296E}" dt="2024-05-15T09:41:19.765" v="7546" actId="21"/>
          <ac:cxnSpMkLst>
            <pc:docMk/>
            <pc:sldMk cId="2038371672" sldId="285"/>
            <ac:cxnSpMk id="21" creationId="{C9A78E1E-46AD-A5D1-1583-CAA57C7F3D0A}"/>
          </ac:cxnSpMkLst>
        </pc:cxnChg>
        <pc:cxnChg chg="add mod">
          <ac:chgData name="Xinyu Mao" userId="82b06f8c73603875" providerId="LiveId" clId="{9504564E-EA98-480D-82FD-F066F95A296E}" dt="2024-05-15T09:41:35.066" v="7550" actId="14100"/>
          <ac:cxnSpMkLst>
            <pc:docMk/>
            <pc:sldMk cId="2038371672" sldId="285"/>
            <ac:cxnSpMk id="24" creationId="{130B8636-4D30-ABBF-7389-19FF11955293}"/>
          </ac:cxnSpMkLst>
        </pc:cxnChg>
        <pc:cxnChg chg="add mod">
          <ac:chgData name="Xinyu Mao" userId="82b06f8c73603875" providerId="LiveId" clId="{9504564E-EA98-480D-82FD-F066F95A296E}" dt="2024-05-15T09:41:41.787" v="7553" actId="14100"/>
          <ac:cxnSpMkLst>
            <pc:docMk/>
            <pc:sldMk cId="2038371672" sldId="285"/>
            <ac:cxnSpMk id="28" creationId="{223BFD6A-CCE7-8C9B-8747-A674968FB434}"/>
          </ac:cxnSpMkLst>
        </pc:cxnChg>
      </pc:sldChg>
      <pc:sldChg chg="addSp modSp new mod">
        <pc:chgData name="Xinyu Mao" userId="82b06f8c73603875" providerId="LiveId" clId="{9504564E-EA98-480D-82FD-F066F95A296E}" dt="2024-05-16T00:59:28.371" v="11054" actId="20577"/>
        <pc:sldMkLst>
          <pc:docMk/>
          <pc:sldMk cId="2628399606" sldId="286"/>
        </pc:sldMkLst>
        <pc:spChg chg="mod">
          <ac:chgData name="Xinyu Mao" userId="82b06f8c73603875" providerId="LiveId" clId="{9504564E-EA98-480D-82FD-F066F95A296E}" dt="2024-05-15T15:45:22.414" v="10089" actId="20577"/>
          <ac:spMkLst>
            <pc:docMk/>
            <pc:sldMk cId="2628399606" sldId="286"/>
            <ac:spMk id="2" creationId="{6EED443D-6D5A-7B7B-B823-CEC2E89EAAE4}"/>
          </ac:spMkLst>
        </pc:spChg>
        <pc:spChg chg="mod">
          <ac:chgData name="Xinyu Mao" userId="82b06f8c73603875" providerId="LiveId" clId="{9504564E-EA98-480D-82FD-F066F95A296E}" dt="2024-05-16T00:53:11.470" v="10903" actId="20577"/>
          <ac:spMkLst>
            <pc:docMk/>
            <pc:sldMk cId="2628399606" sldId="286"/>
            <ac:spMk id="3" creationId="{429447CE-58D1-4DA9-BDF7-47E6C9B87545}"/>
          </ac:spMkLst>
        </pc:spChg>
        <pc:spChg chg="add mod">
          <ac:chgData name="Xinyu Mao" userId="82b06f8c73603875" providerId="LiveId" clId="{9504564E-EA98-480D-82FD-F066F95A296E}" dt="2024-05-16T00:59:28.371" v="11054" actId="20577"/>
          <ac:spMkLst>
            <pc:docMk/>
            <pc:sldMk cId="2628399606" sldId="286"/>
            <ac:spMk id="5" creationId="{DB25B330-A381-75A2-8CEC-0A545662A699}"/>
          </ac:spMkLst>
        </pc:spChg>
      </pc:sldChg>
      <pc:sldChg chg="addSp modSp new mod">
        <pc:chgData name="Xinyu Mao" userId="82b06f8c73603875" providerId="LiveId" clId="{9504564E-EA98-480D-82FD-F066F95A296E}" dt="2024-05-21T06:35:44.485" v="13295" actId="20577"/>
        <pc:sldMkLst>
          <pc:docMk/>
          <pc:sldMk cId="3876093353" sldId="287"/>
        </pc:sldMkLst>
        <pc:spChg chg="mod">
          <ac:chgData name="Xinyu Mao" userId="82b06f8c73603875" providerId="LiveId" clId="{9504564E-EA98-480D-82FD-F066F95A296E}" dt="2024-05-21T06:22:18.237" v="11935" actId="20577"/>
          <ac:spMkLst>
            <pc:docMk/>
            <pc:sldMk cId="3876093353" sldId="287"/>
            <ac:spMk id="2" creationId="{3CA82243-DA6C-6968-BD5E-A074A2F11096}"/>
          </ac:spMkLst>
        </pc:spChg>
        <pc:spChg chg="mod">
          <ac:chgData name="Xinyu Mao" userId="82b06f8c73603875" providerId="LiveId" clId="{9504564E-EA98-480D-82FD-F066F95A296E}" dt="2024-05-21T06:35:44.485" v="13295" actId="20577"/>
          <ac:spMkLst>
            <pc:docMk/>
            <pc:sldMk cId="3876093353" sldId="287"/>
            <ac:spMk id="3" creationId="{59E7A30C-5A64-8F7A-5D64-028999AEDECD}"/>
          </ac:spMkLst>
        </pc:spChg>
        <pc:spChg chg="add mod">
          <ac:chgData name="Xinyu Mao" userId="82b06f8c73603875" providerId="LiveId" clId="{9504564E-EA98-480D-82FD-F066F95A296E}" dt="2024-05-21T06:35:08.587" v="13232" actId="20577"/>
          <ac:spMkLst>
            <pc:docMk/>
            <pc:sldMk cId="3876093353" sldId="287"/>
            <ac:spMk id="5" creationId="{C77DF7B4-46B6-C087-76F4-61F6E968D769}"/>
          </ac:spMkLst>
        </pc:spChg>
      </pc:sldChg>
      <pc:sldChg chg="addSp modSp new mod">
        <pc:chgData name="Xinyu Mao" userId="82b06f8c73603875" providerId="LiveId" clId="{9504564E-EA98-480D-82FD-F066F95A296E}" dt="2024-05-24T09:47:42.631" v="14221" actId="20577"/>
        <pc:sldMkLst>
          <pc:docMk/>
          <pc:sldMk cId="2455513201" sldId="288"/>
        </pc:sldMkLst>
        <pc:spChg chg="mod">
          <ac:chgData name="Xinyu Mao" userId="82b06f8c73603875" providerId="LiveId" clId="{9504564E-EA98-480D-82FD-F066F95A296E}" dt="2024-05-24T09:43:41.201" v="13699" actId="20577"/>
          <ac:spMkLst>
            <pc:docMk/>
            <pc:sldMk cId="2455513201" sldId="288"/>
            <ac:spMk id="2" creationId="{2BDEF872-EACC-6593-870B-1015C7493B75}"/>
          </ac:spMkLst>
        </pc:spChg>
        <pc:spChg chg="mod">
          <ac:chgData name="Xinyu Mao" userId="82b06f8c73603875" providerId="LiveId" clId="{9504564E-EA98-480D-82FD-F066F95A296E}" dt="2024-05-24T09:43:47.379" v="13700" actId="14100"/>
          <ac:spMkLst>
            <pc:docMk/>
            <pc:sldMk cId="2455513201" sldId="288"/>
            <ac:spMk id="3" creationId="{83E11221-E679-1D0B-5E1B-E388FB021507}"/>
          </ac:spMkLst>
        </pc:spChg>
        <pc:spChg chg="add mod">
          <ac:chgData name="Xinyu Mao" userId="82b06f8c73603875" providerId="LiveId" clId="{9504564E-EA98-480D-82FD-F066F95A296E}" dt="2024-05-24T09:47:42.631" v="14221" actId="20577"/>
          <ac:spMkLst>
            <pc:docMk/>
            <pc:sldMk cId="2455513201" sldId="288"/>
            <ac:spMk id="5" creationId="{7D8B4265-0D94-CE33-E2E8-BB843E6591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6F679-F71C-458B-8805-0FF012B564A9}" type="datetimeFigureOut">
              <a:rPr lang="en-US" smtClean="0"/>
              <a:t>8/2/24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0AEBC-96FD-4152-820D-E75FD5EF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2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0AEBC-96FD-4152-820D-E75FD5EF68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7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57BE-2B16-43DD-A729-48853A0F5015}" type="datetime1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AFC6-6EFD-4619-98D8-836596CF51EF}" type="datetime1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DF3F-7D99-435D-B75E-A246CF10EBE6}" type="datetime1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CF35-EE68-4758-BC8C-F660694700F8}" type="datetime1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90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6683-B8D7-4C33-967A-FFB6CAC6F9AA}" type="datetime1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3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240D-275F-4E1A-9440-E36941B60FC1}" type="datetime1">
              <a:rPr lang="en-US" smtClean="0"/>
              <a:t>8/2/24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CE68-04EA-4F33-8AE3-59B530FC3AAA}" type="datetime1">
              <a:rPr lang="en-US" smtClean="0"/>
              <a:t>8/2/24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4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183F-F721-402B-B12F-9CCEF161306E}" type="datetime1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F776-A91B-407A-90A4-9662DCC4319C}" type="datetime1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5D4F-DEB9-47D6-8B7C-34215F92A14A}" type="datetime1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EBC9-FE93-4FC7-88CE-F81DB10E193F}" type="datetime1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CDF9-9008-4A9F-89F6-25ED6560A2AA}" type="datetime1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46E0-847A-4C15-8B68-F647790BE0CE}" type="datetime1">
              <a:rPr lang="en-US" smtClean="0"/>
              <a:t>8/2/24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7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A1A9-EC19-478A-82E7-CEE3B848984B}" type="datetime1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2FA8-F4AA-4685-BA6B-756EB6F12076}" type="datetime1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DDDE-C635-46A4-A376-5B33BAD33262}" type="datetime1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5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928B-23D6-4F2F-84F6-CA0B6FE6254B}" type="datetime1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3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7C6EFA-A095-4C9F-8B81-06371C707E44}" type="datetime1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F195-24EE-4B9D-B236-DBE6A828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1.png"/><Relationship Id="rId7" Type="http://schemas.openxmlformats.org/officeDocument/2006/relationships/image" Target="../media/image2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625B-88E5-9A6F-F414-A0AFDFB72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63594"/>
            <a:ext cx="8825658" cy="3329581"/>
          </a:xfrm>
        </p:spPr>
        <p:txBody>
          <a:bodyPr/>
          <a:lstStyle/>
          <a:p>
            <a:r>
              <a:rPr lang="en-US" sz="6600" dirty="0"/>
              <a:t>Improved Lower Bounds for Pointer Chasing </a:t>
            </a:r>
            <a:br>
              <a:rPr lang="en-US" sz="6600" dirty="0"/>
            </a:br>
            <a:r>
              <a:rPr lang="en-US" sz="6600" dirty="0"/>
              <a:t>via </a:t>
            </a:r>
            <a:r>
              <a:rPr lang="en-US" sz="6600" dirty="0" err="1"/>
              <a:t>Gadgetless</a:t>
            </a:r>
            <a:r>
              <a:rPr lang="en-US" sz="6600" dirty="0"/>
              <a:t> Lifting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B1AC0-B89C-48A3-D6D5-E58CCE419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86844"/>
          </a:xfrm>
        </p:spPr>
        <p:txBody>
          <a:bodyPr/>
          <a:lstStyle/>
          <a:p>
            <a:r>
              <a:rPr lang="en-US" b="1" cap="none" dirty="0">
                <a:solidFill>
                  <a:schemeClr val="tx1"/>
                </a:solidFill>
              </a:rPr>
              <a:t>Xinyu Mao</a:t>
            </a:r>
            <a:r>
              <a:rPr lang="en-US" cap="none" dirty="0">
                <a:solidFill>
                  <a:schemeClr val="tx1"/>
                </a:solidFill>
              </a:rPr>
              <a:t>, </a:t>
            </a:r>
            <a:r>
              <a:rPr lang="en-US" cap="none" dirty="0" err="1">
                <a:solidFill>
                  <a:schemeClr val="tx1"/>
                </a:solidFill>
              </a:rPr>
              <a:t>Guangxu</a:t>
            </a:r>
            <a:r>
              <a:rPr lang="en-US" cap="none" dirty="0">
                <a:solidFill>
                  <a:schemeClr val="tx1"/>
                </a:solidFill>
              </a:rPr>
              <a:t> Yang, and </a:t>
            </a:r>
            <a:r>
              <a:rPr lang="en-US" cap="none" dirty="0" err="1">
                <a:solidFill>
                  <a:schemeClr val="tx1"/>
                </a:solidFill>
              </a:rPr>
              <a:t>Jiapeng</a:t>
            </a:r>
            <a:r>
              <a:rPr lang="en-US" cap="none" dirty="0">
                <a:solidFill>
                  <a:schemeClr val="tx1"/>
                </a:solidFill>
              </a:rPr>
              <a:t> Zhang</a:t>
            </a:r>
          </a:p>
          <a:p>
            <a:r>
              <a:rPr lang="en-US" cap="none" dirty="0">
                <a:solidFill>
                  <a:schemeClr val="tx1"/>
                </a:solidFill>
              </a:rPr>
              <a:t>University of Southern California</a:t>
            </a:r>
          </a:p>
          <a:p>
            <a:r>
              <a:rPr lang="en-US" cap="none" dirty="0">
                <a:solidFill>
                  <a:schemeClr val="tx1"/>
                </a:solidFill>
              </a:rPr>
              <a:t>2024/05/24 @C</a:t>
            </a:r>
            <a:r>
              <a:rPr lang="en-US" altLang="zh-CN" cap="none" dirty="0">
                <a:solidFill>
                  <a:schemeClr val="tx1"/>
                </a:solidFill>
              </a:rPr>
              <a:t>omplexity Network</a:t>
            </a: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916CD-5660-FD05-A731-5F7905C7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CFCA3-1807-3610-3C2D-439CF2DD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restoring partition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DBE984-846E-4846-B8A4-AE1D999AD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8174" y="5843016"/>
                <a:ext cx="6467922" cy="872909"/>
              </a:xfrm>
            </p:spPr>
            <p:txBody>
              <a:bodyPr>
                <a:normAutofit/>
              </a:bodyPr>
              <a:lstStyle/>
              <a:p>
                <a:pPr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 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supported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DBE984-846E-4846-B8A4-AE1D999AD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8174" y="5843016"/>
                <a:ext cx="6467922" cy="872909"/>
              </a:xfrm>
              <a:blipFill>
                <a:blip r:embed="rId2"/>
                <a:stretch>
                  <a:fillRect l="-471" t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FE227FF-8031-51B1-26FF-738F57283E17}"/>
                  </a:ext>
                </a:extLst>
              </p:cNvPr>
              <p:cNvSpPr/>
              <p:nvPr/>
            </p:nvSpPr>
            <p:spPr>
              <a:xfrm>
                <a:off x="1158176" y="2703640"/>
                <a:ext cx="9194364" cy="6564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Def.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We say a random variable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r>
                  <a:rPr kumimoji="1" lang="en" altLang="zh-CN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n" altLang="zh-CN" dirty="0">
                    <a:solidFill>
                      <a:schemeClr val="accent1"/>
                    </a:solidFill>
                  </a:rPr>
                  <a:t>-dense </a:t>
                </a:r>
                <a:r>
                  <a:rPr kumimoji="1" lang="en" altLang="zh-CN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kumimoji="1" lang="en" altLang="zh-CN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FE227FF-8031-51B1-26FF-738F57283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76" y="2703640"/>
                <a:ext cx="9194364" cy="656439"/>
              </a:xfrm>
              <a:prstGeom prst="rect">
                <a:avLst/>
              </a:prstGeom>
              <a:blipFill>
                <a:blip r:embed="rId3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2CB6E0C-C4F7-B2C5-6C57-5D198EA68A53}"/>
                  </a:ext>
                </a:extLst>
              </p:cNvPr>
              <p:cNvSpPr/>
              <p:nvPr/>
            </p:nvSpPr>
            <p:spPr>
              <a:xfrm>
                <a:off x="1158174" y="3847360"/>
                <a:ext cx="9194363" cy="18120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([GPW17]).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</a:rPr>
                      <m:t>For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</a:rPr>
                      <m:t>any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</a:rPr>
                      <m:t>there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</a:rPr>
                      <m:t>partition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∪⋯∪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and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associated with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with the following properties.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fixed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there exists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-dense.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" altLang="zh-CN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kumimoji="1" lang="en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∖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" altLang="zh-CN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kumimoji="1" lang="en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func>
                      <m:funcPr>
                        <m:ctrlP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d>
                      <m:dPr>
                        <m:begChr m:val="|"/>
                        <m:endChr m:val="|"/>
                        <m:ctrlPr>
                          <a:rPr kumimoji="1" lang="en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l-G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" altLang="zh-CN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</a:rPr>
                      <m:t>where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nary>
                              <m:naryPr>
                                <m:chr m:val="⋃"/>
                                <m:supHide m:val="on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func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2CB6E0C-C4F7-B2C5-6C57-5D198EA68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74" y="3847360"/>
                <a:ext cx="9194363" cy="1812022"/>
              </a:xfrm>
              <a:prstGeom prst="rect">
                <a:avLst/>
              </a:prstGeom>
              <a:blipFill>
                <a:blip r:embed="rId4"/>
                <a:stretch>
                  <a:fillRect l="-52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2D5D74C-D318-2A33-13A2-9B1A03AE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3C68-CAE3-4AED-9920-6592AE070D2E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5">
                <a:extLst>
                  <a:ext uri="{FF2B5EF4-FFF2-40B4-BE49-F238E27FC236}">
                    <a16:creationId xmlns:a16="http://schemas.microsoft.com/office/drawing/2014/main" id="{9B963E72-4C98-5CAE-F670-046342CAB187}"/>
                  </a:ext>
                </a:extLst>
              </p:cNvPr>
              <p:cNvSpPr/>
              <p:nvPr/>
            </p:nvSpPr>
            <p:spPr>
              <a:xfrm>
                <a:off x="1158174" y="1759672"/>
                <a:ext cx="9194364" cy="6564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Def.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For a random variable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en-US" altLang="zh-CN" b="0" dirty="0">
                    <a:solidFill>
                      <a:schemeClr val="tx1"/>
                    </a:solidFill>
                  </a:rPr>
                  <a:t>, its min-entropy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≔</m:t>
                    </m:r>
                    <m:func>
                      <m:func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lim>
                                </m:limLow>
                              </m:fName>
                              <m:e>
                                <m:func>
                                  <m:func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den>
                        </m:f>
                      </m:e>
                    </m:func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b="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5" name="矩形 5">
                <a:extLst>
                  <a:ext uri="{FF2B5EF4-FFF2-40B4-BE49-F238E27FC236}">
                    <a16:creationId xmlns:a16="http://schemas.microsoft.com/office/drawing/2014/main" id="{9B963E72-4C98-5CAE-F670-046342CAB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74" y="1759672"/>
                <a:ext cx="9194364" cy="656439"/>
              </a:xfrm>
              <a:prstGeom prst="rect">
                <a:avLst/>
              </a:prstGeom>
              <a:blipFill>
                <a:blip r:embed="rId5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124C05-D2E3-0495-8B40-06FBC83E1A33}"/>
                  </a:ext>
                </a:extLst>
              </p:cNvPr>
              <p:cNvSpPr/>
              <p:nvPr/>
            </p:nvSpPr>
            <p:spPr>
              <a:xfrm>
                <a:off x="7626096" y="5890631"/>
                <a:ext cx="2962656" cy="25603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124C05-D2E3-0495-8B40-06FBC83E1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96" y="5890631"/>
                <a:ext cx="2962656" cy="256032"/>
              </a:xfrm>
              <a:prstGeom prst="rect">
                <a:avLst/>
              </a:prstGeom>
              <a:blipFill>
                <a:blip r:embed="rId6"/>
                <a:stretch>
                  <a:fillRect r="-40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C119717-BBC1-A64E-6F56-313303A99D34}"/>
              </a:ext>
            </a:extLst>
          </p:cNvPr>
          <p:cNvSpPr/>
          <p:nvPr/>
        </p:nvSpPr>
        <p:spPr>
          <a:xfrm>
            <a:off x="7626096" y="5890631"/>
            <a:ext cx="1389887" cy="256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2720A-E866-5A7A-8E70-854C251AC943}"/>
              </a:ext>
            </a:extLst>
          </p:cNvPr>
          <p:cNvSpPr txBox="1"/>
          <p:nvPr/>
        </p:nvSpPr>
        <p:spPr>
          <a:xfrm>
            <a:off x="7845551" y="6205756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182D07-F13F-E530-C62A-8E931550A777}"/>
                  </a:ext>
                </a:extLst>
              </p:cNvPr>
              <p:cNvSpPr txBox="1"/>
              <p:nvPr/>
            </p:nvSpPr>
            <p:spPr>
              <a:xfrm>
                <a:off x="9282688" y="6205756"/>
                <a:ext cx="1170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182D07-F13F-E530-C62A-8E931550A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688" y="6205756"/>
                <a:ext cx="1170432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98372F-DAD9-A051-6CD2-F29AACBFF531}"/>
                  </a:ext>
                </a:extLst>
              </p:cNvPr>
              <p:cNvSpPr txBox="1"/>
              <p:nvPr/>
            </p:nvSpPr>
            <p:spPr>
              <a:xfrm>
                <a:off x="1164332" y="3408905"/>
                <a:ext cx="6094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Tx/>
                </a:pPr>
                <a:r>
                  <a:rPr lang="en-US" altLang="zh-CN" dirty="0">
                    <a:latin typeface="+mn-lt"/>
                  </a:rPr>
                  <a:t>For a set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US" altLang="zh-CN" b="0" dirty="0">
                    <a:latin typeface="+mn-lt"/>
                  </a:rPr>
                  <a:t>uniform distribution over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b="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98372F-DAD9-A051-6CD2-F29AACBFF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32" y="3408905"/>
                <a:ext cx="6094476" cy="369332"/>
              </a:xfrm>
              <a:prstGeom prst="rect">
                <a:avLst/>
              </a:prstGeom>
              <a:blipFill>
                <a:blip r:embed="rId8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01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AA2E-D670-D988-6705-CA97FA57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B17C5B-DC0E-8F0D-3999-E1393C154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9200" y="1938529"/>
                <a:ext cx="5681472" cy="3858767"/>
              </a:xfrm>
            </p:spPr>
            <p:txBody>
              <a:bodyPr>
                <a:normAutofit/>
              </a:bodyPr>
              <a:lstStyle/>
              <a:p>
                <a:pPr>
                  <a:buClrTx/>
                </a:pPr>
                <a:r>
                  <a:rPr lang="en-US" dirty="0"/>
                  <a:t>For each internal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dirty="0"/>
              </a:p>
              <a:p>
                <a:pPr lvl="1">
                  <a:buClrTx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owned by either Alice or Bob </a:t>
                </a:r>
              </a:p>
              <a:p>
                <a:pPr lvl="1">
                  <a:buClrTx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corresponds to a rectangle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b="0" dirty="0">
                    <a:latin typeface="+mn-lt"/>
                  </a:rPr>
                  <a:t>the input that leads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i="1" dirty="0">
                    <a:latin typeface="+mn-lt"/>
                  </a:rPr>
                  <a:t>. </a:t>
                </a:r>
              </a:p>
              <a:p>
                <a:pPr lvl="1">
                  <a:buClrTx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two children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buClrTx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owned by Alice,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a partition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>
                  <a:buClrTx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owned by Bob,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a partition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ClrTx/>
                </a:pPr>
                <a:r>
                  <a:rPr lang="en-US" b="0" dirty="0"/>
                  <a:t> Each leaf specifies an output. 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B17C5B-DC0E-8F0D-3999-E1393C154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0" y="1938529"/>
                <a:ext cx="5681472" cy="3858767"/>
              </a:xfrm>
              <a:blipFill>
                <a:blip r:embed="rId2"/>
                <a:stretch>
                  <a:fillRect l="-429" t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421F-5BB1-ACF5-FEAD-8F297183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11</a:t>
            </a:fld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C51B0C1-FAC0-00B7-DDDB-72555DBE66F9}"/>
              </a:ext>
            </a:extLst>
          </p:cNvPr>
          <p:cNvSpPr/>
          <p:nvPr/>
        </p:nvSpPr>
        <p:spPr>
          <a:xfrm>
            <a:off x="2487168" y="1938528"/>
            <a:ext cx="256032" cy="28346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C622951-E22D-BC13-32D3-2A73AC9B2914}"/>
              </a:ext>
            </a:extLst>
          </p:cNvPr>
          <p:cNvSpPr/>
          <p:nvPr/>
        </p:nvSpPr>
        <p:spPr>
          <a:xfrm>
            <a:off x="1825752" y="2913888"/>
            <a:ext cx="256032" cy="28346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474DC64-788C-64E5-B3A0-16F2623D8302}"/>
              </a:ext>
            </a:extLst>
          </p:cNvPr>
          <p:cNvSpPr/>
          <p:nvPr/>
        </p:nvSpPr>
        <p:spPr>
          <a:xfrm>
            <a:off x="3185160" y="2913888"/>
            <a:ext cx="256032" cy="28346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E1C72F1-6409-7553-943E-B6AB3C2083AE}"/>
              </a:ext>
            </a:extLst>
          </p:cNvPr>
          <p:cNvSpPr/>
          <p:nvPr/>
        </p:nvSpPr>
        <p:spPr>
          <a:xfrm>
            <a:off x="1380744" y="3785680"/>
            <a:ext cx="256032" cy="28346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CB22019-7857-913D-02D9-E3876EB3AB41}"/>
              </a:ext>
            </a:extLst>
          </p:cNvPr>
          <p:cNvSpPr/>
          <p:nvPr/>
        </p:nvSpPr>
        <p:spPr>
          <a:xfrm>
            <a:off x="2106168" y="3785680"/>
            <a:ext cx="256032" cy="28346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05636DE-BC75-A7C8-AFA6-6BCE1B9C601C}"/>
              </a:ext>
            </a:extLst>
          </p:cNvPr>
          <p:cNvSpPr/>
          <p:nvPr/>
        </p:nvSpPr>
        <p:spPr>
          <a:xfrm>
            <a:off x="2892552" y="3785680"/>
            <a:ext cx="256032" cy="28346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472CAFF-5906-E1DE-492B-FDC86E5C3342}"/>
              </a:ext>
            </a:extLst>
          </p:cNvPr>
          <p:cNvSpPr/>
          <p:nvPr/>
        </p:nvSpPr>
        <p:spPr>
          <a:xfrm>
            <a:off x="3749040" y="3785680"/>
            <a:ext cx="256032" cy="28346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16C3C3-1C37-016D-ABDE-6D127EEE400C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2044289" y="2180480"/>
            <a:ext cx="480374" cy="77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9EDDC2-F1A7-2D54-71B6-8203636560F0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705705" y="2180480"/>
            <a:ext cx="516950" cy="77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59BB90-7844-8C0C-DC4C-4374A48D0AEB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508760" y="3197352"/>
            <a:ext cx="445008" cy="58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A78E1E-46AD-A5D1-1583-CAA57C7F3D0A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1953768" y="3197352"/>
            <a:ext cx="280416" cy="58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0B8636-4D30-ABBF-7389-19FF1195529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3020568" y="3197352"/>
            <a:ext cx="292608" cy="58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3BFD6A-CCE7-8C9B-8747-A674968FB434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3313176" y="3197352"/>
            <a:ext cx="563880" cy="58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675282-4532-42A0-BB09-3D8E334D2E2F}"/>
              </a:ext>
            </a:extLst>
          </p:cNvPr>
          <p:cNvSpPr txBox="1"/>
          <p:nvPr/>
        </p:nvSpPr>
        <p:spPr>
          <a:xfrm>
            <a:off x="1953768" y="2325560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E7FDDC-568D-D6E0-2FB9-0277F0B12557}"/>
              </a:ext>
            </a:extLst>
          </p:cNvPr>
          <p:cNvSpPr txBox="1"/>
          <p:nvPr/>
        </p:nvSpPr>
        <p:spPr>
          <a:xfrm>
            <a:off x="3108960" y="2314082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F37C06-26D7-D985-7138-7DF4BC554009}"/>
              </a:ext>
            </a:extLst>
          </p:cNvPr>
          <p:cNvSpPr txBox="1"/>
          <p:nvPr/>
        </p:nvSpPr>
        <p:spPr>
          <a:xfrm>
            <a:off x="3563112" y="3159379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EF94C3-0F4B-D57A-1204-53C6C72CC507}"/>
              </a:ext>
            </a:extLst>
          </p:cNvPr>
          <p:cNvSpPr txBox="1"/>
          <p:nvPr/>
        </p:nvSpPr>
        <p:spPr>
          <a:xfrm>
            <a:off x="2084832" y="3282632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68DDF4-EE48-E557-FEFF-7204B5E43980}"/>
              </a:ext>
            </a:extLst>
          </p:cNvPr>
          <p:cNvSpPr txBox="1"/>
          <p:nvPr/>
        </p:nvSpPr>
        <p:spPr>
          <a:xfrm>
            <a:off x="1481328" y="3244334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B77D35-C0EF-0E46-3BE1-816AFE23F790}"/>
              </a:ext>
            </a:extLst>
          </p:cNvPr>
          <p:cNvSpPr txBox="1"/>
          <p:nvPr/>
        </p:nvSpPr>
        <p:spPr>
          <a:xfrm>
            <a:off x="2889504" y="3254638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3837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F872-EACC-6593-870B-1015C749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Yao’s min-max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1221-E679-1D0B-5E1B-E388FB02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581144"/>
            <a:ext cx="8946541" cy="16672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51ECA-1D47-D590-568B-F7E82D45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8B4265-0D94-CE33-E2E8-BB843E6591CE}"/>
                  </a:ext>
                </a:extLst>
              </p:cNvPr>
              <p:cNvSpPr/>
              <p:nvPr/>
            </p:nvSpPr>
            <p:spPr>
              <a:xfrm>
                <a:off x="1188720" y="2057400"/>
                <a:ext cx="8862114" cy="209397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To prove lower bound for all </a:t>
                </a:r>
                <a:r>
                  <a:rPr lang="en-US" sz="2000" b="1" dirty="0"/>
                  <a:t>randomized</a:t>
                </a:r>
                <a:r>
                  <a:rPr lang="en-US" sz="2000" dirty="0"/>
                  <a:t> protocols, it suffices to prove lower bound for all </a:t>
                </a:r>
                <a:r>
                  <a:rPr lang="en-US" sz="2000" b="1" dirty="0"/>
                  <a:t>deterministic</a:t>
                </a:r>
                <a:r>
                  <a:rPr lang="en-US" sz="2000" dirty="0"/>
                  <a:t> protocols under some input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algn="ctr"/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/>
                  <a:t>Here we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to be the uniform distribution on all inputs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8B4265-0D94-CE33-E2E8-BB843E659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" y="2057400"/>
                <a:ext cx="8862114" cy="20939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51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DC6351-784C-5ECC-5B6B-CD2CD8893A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452718"/>
                <a:ext cx="10364555" cy="1400530"/>
              </a:xfrm>
            </p:spPr>
            <p:txBody>
              <a:bodyPr/>
              <a:lstStyle/>
              <a:p>
                <a:r>
                  <a:rPr lang="en-US" dirty="0"/>
                  <a:t>Decomposition and sampling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DC6351-784C-5ECC-5B6B-CD2CD8893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452718"/>
                <a:ext cx="10364555" cy="1400530"/>
              </a:xfrm>
              <a:blipFill>
                <a:blip r:embed="rId2"/>
                <a:stretch>
                  <a:fillRect l="-2294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67DD2-CCBE-8A09-6615-4B651631A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1334" y="2432304"/>
                <a:ext cx="8869500" cy="418795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ClrTx/>
                  <a:buFont typeface="+mj-lt"/>
                  <a:buAutoNum type="arabicPeriod"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Partition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into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 according to node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DLaM Display" panose="020F0502020204030204" pitchFamily="2" charset="0"/>
                        <a:cs typeface="ADLaM Display" panose="020F0502020204030204" pitchFamily="2" charset="0"/>
                      </a:rPr>
                      <m:t>𝑣</m:t>
                    </m:r>
                  </m:oMath>
                </a14:m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.</a:t>
                </a:r>
              </a:p>
              <a:p>
                <a:pPr>
                  <a:buClrTx/>
                  <a:buFont typeface="+mj-lt"/>
                  <a:buAutoNum type="arabicPeriod"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.</a:t>
                </a:r>
              </a:p>
              <a:p>
                <a:pPr>
                  <a:buClrTx/>
                  <a:buFont typeface="+mj-lt"/>
                  <a:buAutoNum type="arabicPeriod"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≔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DLaM Display" panose="020F0502020204030204" pitchFamily="2" charset="0"/>
                        <a:cs typeface="ADLaM Display" panose="020F0502020204030204" pitchFamily="2" charset="0"/>
                      </a:rPr>
                      <m:t>.</m:t>
                    </m:r>
                  </m:oMath>
                </a14:m>
                <a:endParaRPr lang="en-US" sz="1800" b="1" i="0" dirty="0">
                  <a:solidFill>
                    <a:srgbClr val="000000"/>
                  </a:solidFill>
                  <a:effectLst/>
                  <a:latin typeface="+mn-lt"/>
                  <a:ea typeface="ADLaM Display" panose="020F0502020204030204" pitchFamily="2" charset="0"/>
                  <a:cs typeface="ADLaM Display" panose="020F0502020204030204" pitchFamily="2" charset="0"/>
                </a:endParaRPr>
              </a:p>
              <a:p>
                <a:pPr>
                  <a:buClrTx/>
                  <a:buFont typeface="+mj-lt"/>
                  <a:buAutoNum type="arabicPeriod"/>
                </a:pPr>
                <a:r>
                  <a:rPr lang="en-US" sz="180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80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 is owned by Bob:</a:t>
                </a:r>
              </a:p>
              <a:p>
                <a:pPr lvl="1">
                  <a:buClrTx/>
                </a:pP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Further partition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b="0" i="1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 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into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≔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2=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i="0" dirty="0">
                  <a:solidFill>
                    <a:srgbClr val="000000"/>
                  </a:solidFill>
                  <a:effectLst/>
                  <a:latin typeface="+mn-lt"/>
                  <a:ea typeface="ADLaM Display" panose="020F0502020204030204" pitchFamily="2" charset="0"/>
                  <a:cs typeface="ADLaM Display" panose="020F0502020204030204" pitchFamily="2" charset="0"/>
                </a:endParaRPr>
              </a:p>
              <a:p>
                <a:pPr lvl="1">
                  <a:buClrTx/>
                </a:pP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.</a:t>
                </a:r>
              </a:p>
              <a:p>
                <a:pPr lvl="1">
                  <a:buClrTx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≔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sz="1800" b="0" i="0" dirty="0">
                  <a:solidFill>
                    <a:srgbClr val="000000"/>
                  </a:solidFill>
                  <a:effectLst/>
                  <a:latin typeface="+mn-lt"/>
                  <a:ea typeface="ADLaM Display" panose="020F0502020204030204" pitchFamily="2" charset="0"/>
                  <a:cs typeface="ADLaM Display" panose="020F0502020204030204" pitchFamily="2" charset="0"/>
                </a:endParaRPr>
              </a:p>
              <a:p>
                <a:pPr>
                  <a:buClrTx/>
                  <a:buFont typeface="+mj-lt"/>
                  <a:buAutoNum type="arabicPeriod"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∪⋯∪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be density restoring partition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with associated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.</a:t>
                </a:r>
              </a:p>
              <a:p>
                <a:pPr>
                  <a:buClrTx/>
                  <a:buFont typeface="+mj-lt"/>
                  <a:buAutoNum type="arabicPeriod"/>
                </a:pPr>
                <a:r>
                  <a:rPr lang="en-US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Sample a random element</a:t>
                </a:r>
                <a:r>
                  <a:rPr lang="en-US" b="1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i="0" dirty="0">
                  <a:solidFill>
                    <a:srgbClr val="000000"/>
                  </a:solidFill>
                  <a:effectLst/>
                  <a:latin typeface="+mn-lt"/>
                  <a:ea typeface="ADLaM Display" panose="020F0502020204030204" pitchFamily="2" charset="0"/>
                  <a:cs typeface="ADLaM Display" panose="020F0502020204030204" pitchFamily="2" charset="0"/>
                </a:endParaRPr>
              </a:p>
              <a:p>
                <a:pPr>
                  <a:buClrTx/>
                  <a:buFont typeface="+mj-lt"/>
                  <a:buAutoNum type="arabicPeriod"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≔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+mn-lt"/>
                  <a:ea typeface="ADLaM Display" panose="020F0502020204030204" pitchFamily="2" charset="0"/>
                  <a:cs typeface="ADLaM Display" panose="020F0502020204030204" pitchFamily="2" charset="0"/>
                </a:endParaRPr>
              </a:p>
              <a:p>
                <a:pPr>
                  <a:buClrTx/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 is owned by Bob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+mn-lt"/>
                    <a:ea typeface="ADLaM Display" panose="020F0502020204030204" pitchFamily="2" charset="0"/>
                    <a:cs typeface="ADLaM Display" panose="020F0502020204030204" pitchFamily="2" charset="0"/>
                  </a:rPr>
                  <a:t> skip :=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67DD2-CCBE-8A09-6615-4B651631A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1334" y="2432304"/>
                <a:ext cx="8869500" cy="4187952"/>
              </a:xfrm>
              <a:blipFill>
                <a:blip r:embed="rId3"/>
                <a:stretch>
                  <a:fillRect l="-275" t="-1601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79A7D-7B21-B3E1-6C67-6056DCD3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5">
                <a:extLst>
                  <a:ext uri="{FF2B5EF4-FFF2-40B4-BE49-F238E27FC236}">
                    <a16:creationId xmlns:a16="http://schemas.microsoft.com/office/drawing/2014/main" id="{6B3618E0-50E4-B6A9-7CF2-074A01747641}"/>
                  </a:ext>
                </a:extLst>
              </p:cNvPr>
              <p:cNvSpPr/>
              <p:nvPr/>
            </p:nvSpPr>
            <p:spPr>
              <a:xfrm>
                <a:off x="1181334" y="1296644"/>
                <a:ext cx="8790495" cy="9527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b="0" dirty="0">
                    <a:solidFill>
                      <a:schemeClr val="tx1"/>
                    </a:solidFill>
                  </a:rPr>
                  <a:t>Input: A protocol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  <a:p>
                <a:r>
                  <a:rPr kumimoji="1" lang="en-US" altLang="zh-CN" b="0" dirty="0">
                    <a:solidFill>
                      <a:schemeClr val="tx1"/>
                    </a:solidFill>
                  </a:rPr>
                  <a:t>Output: A rectangle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  <a:p>
                <a:r>
                  <a:rPr kumimoji="1" lang="en-US" altLang="zh-CN" b="0" dirty="0">
                    <a:solidFill>
                      <a:schemeClr val="tx1"/>
                    </a:solidFill>
                  </a:rPr>
                  <a:t>Initialization: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skip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≔0, 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≔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5">
                <a:extLst>
                  <a:ext uri="{FF2B5EF4-FFF2-40B4-BE49-F238E27FC236}">
                    <a16:creationId xmlns:a16="http://schemas.microsoft.com/office/drawing/2014/main" id="{6B3618E0-50E4-B6A9-7CF2-074A01747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34" y="1296644"/>
                <a:ext cx="8790495" cy="952780"/>
              </a:xfrm>
              <a:prstGeom prst="rect">
                <a:avLst/>
              </a:prstGeom>
              <a:blipFill>
                <a:blip r:embed="rId4"/>
                <a:stretch>
                  <a:fillRect l="-554" t="-1258" b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16A86386-F17D-712C-6CE0-E7779894103E}"/>
                  </a:ext>
                </a:extLst>
              </p:cNvPr>
              <p:cNvSpPr/>
              <p:nvPr/>
            </p:nvSpPr>
            <p:spPr>
              <a:xfrm>
                <a:off x="8823961" y="3728144"/>
                <a:ext cx="2622810" cy="1006680"/>
              </a:xfrm>
              <a:prstGeom prst="wedgeRectCallout">
                <a:avLst>
                  <a:gd name="adj1" fmla="val -66504"/>
                  <a:gd name="adj2" fmla="val 18636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 a new round begins, we do an extra partition to fix the parity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16A86386-F17D-712C-6CE0-E77798941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961" y="3728144"/>
                <a:ext cx="2622810" cy="1006680"/>
              </a:xfrm>
              <a:prstGeom prst="wedgeRectCallout">
                <a:avLst>
                  <a:gd name="adj1" fmla="val -66504"/>
                  <a:gd name="adj2" fmla="val 18636"/>
                </a:avLst>
              </a:prstGeom>
              <a:blipFill>
                <a:blip r:embed="rId5"/>
                <a:stretch>
                  <a:fillRect r="-198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5">
                <a:extLst>
                  <a:ext uri="{FF2B5EF4-FFF2-40B4-BE49-F238E27FC236}">
                    <a16:creationId xmlns:a16="http://schemas.microsoft.com/office/drawing/2014/main" id="{0247072D-A826-04B9-6B69-5B51BC991C29}"/>
                  </a:ext>
                </a:extLst>
              </p:cNvPr>
              <p:cNvSpPr/>
              <p:nvPr/>
            </p:nvSpPr>
            <p:spPr>
              <a:xfrm>
                <a:off x="8100302" y="2448020"/>
                <a:ext cx="3346469" cy="8803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Suppose Alice owns node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b="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b="0" dirty="0">
                    <a:solidFill>
                      <a:schemeClr val="tx1"/>
                    </a:solidFill>
                  </a:rPr>
                  <a:t> be the children 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5">
                <a:extLst>
                  <a:ext uri="{FF2B5EF4-FFF2-40B4-BE49-F238E27FC236}">
                    <a16:creationId xmlns:a16="http://schemas.microsoft.com/office/drawing/2014/main" id="{0247072D-A826-04B9-6B69-5B51BC991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02" y="2448020"/>
                <a:ext cx="3346469" cy="880396"/>
              </a:xfrm>
              <a:prstGeom prst="rect">
                <a:avLst/>
              </a:prstGeom>
              <a:blipFill>
                <a:blip r:embed="rId6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5">
                <a:extLst>
                  <a:ext uri="{FF2B5EF4-FFF2-40B4-BE49-F238E27FC236}">
                    <a16:creationId xmlns:a16="http://schemas.microsoft.com/office/drawing/2014/main" id="{2BD1C7AC-EB9E-87AA-A9A1-9EA7C9413AE9}"/>
                  </a:ext>
                </a:extLst>
              </p:cNvPr>
              <p:cNvSpPr/>
              <p:nvPr/>
            </p:nvSpPr>
            <p:spPr>
              <a:xfrm>
                <a:off x="9811512" y="5561356"/>
                <a:ext cx="1475356" cy="7723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0" dirty="0">
                    <a:solidFill>
                      <a:schemeClr val="tx1"/>
                    </a:solidFill>
                  </a:rPr>
                  <a:t> is fixed;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0" dirty="0">
                    <a:solidFill>
                      <a:schemeClr val="tx1"/>
                    </a:solidFill>
                  </a:rPr>
                  <a:t> is dense. </a:t>
                </a:r>
              </a:p>
            </p:txBody>
          </p:sp>
        </mc:Choice>
        <mc:Fallback xmlns="">
          <p:sp>
            <p:nvSpPr>
              <p:cNvPr id="9" name="矩形 5">
                <a:extLst>
                  <a:ext uri="{FF2B5EF4-FFF2-40B4-BE49-F238E27FC236}">
                    <a16:creationId xmlns:a16="http://schemas.microsoft.com/office/drawing/2014/main" id="{2BD1C7AC-EB9E-87AA-A9A1-9EA7C9413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512" y="5561356"/>
                <a:ext cx="1475356" cy="772315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AD5346-73F4-C10A-EB10-674CB604BCCB}"/>
                  </a:ext>
                </a:extLst>
              </p:cNvPr>
              <p:cNvSpPr/>
              <p:nvPr/>
            </p:nvSpPr>
            <p:spPr>
              <a:xfrm>
                <a:off x="6345209" y="6006719"/>
                <a:ext cx="2962656" cy="25603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AD5346-73F4-C10A-EB10-674CB604B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209" y="6006719"/>
                <a:ext cx="2962656" cy="256032"/>
              </a:xfrm>
              <a:prstGeom prst="rect">
                <a:avLst/>
              </a:prstGeom>
              <a:blipFill>
                <a:blip r:embed="rId8"/>
                <a:stretch>
                  <a:fillRect r="-40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CC0B730-1ED6-405B-EDC3-27D11478BED9}"/>
              </a:ext>
            </a:extLst>
          </p:cNvPr>
          <p:cNvSpPr/>
          <p:nvPr/>
        </p:nvSpPr>
        <p:spPr>
          <a:xfrm>
            <a:off x="6345209" y="6006719"/>
            <a:ext cx="1389887" cy="256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644F79-CCBB-E3CD-4804-B576AD49A053}"/>
                  </a:ext>
                </a:extLst>
              </p:cNvPr>
              <p:cNvSpPr txBox="1"/>
              <p:nvPr/>
            </p:nvSpPr>
            <p:spPr>
              <a:xfrm>
                <a:off x="6921281" y="6228517"/>
                <a:ext cx="576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644F79-CCBB-E3CD-4804-B576AD49A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81" y="6228517"/>
                <a:ext cx="576799" cy="369332"/>
              </a:xfrm>
              <a:prstGeom prst="rect">
                <a:avLst/>
              </a:prstGeom>
              <a:blipFill>
                <a:blip r:embed="rId9"/>
                <a:stretch>
                  <a:fillRect l="-210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5">
                <a:extLst>
                  <a:ext uri="{FF2B5EF4-FFF2-40B4-BE49-F238E27FC236}">
                    <a16:creationId xmlns:a16="http://schemas.microsoft.com/office/drawing/2014/main" id="{DEDA1E4A-467F-65FB-FB69-F5EDF87F792D}"/>
                  </a:ext>
                </a:extLst>
              </p:cNvPr>
              <p:cNvSpPr/>
              <p:nvPr/>
            </p:nvSpPr>
            <p:spPr>
              <a:xfrm>
                <a:off x="7703183" y="1296644"/>
                <a:ext cx="3583685" cy="5998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outputs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a:rPr kumimoji="1"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inputs</m:t>
                                  </m:r>
                                  <m:r>
                                    <a:rPr kumimoji="1"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5">
                <a:extLst>
                  <a:ext uri="{FF2B5EF4-FFF2-40B4-BE49-F238E27FC236}">
                    <a16:creationId xmlns:a16="http://schemas.microsoft.com/office/drawing/2014/main" id="{DEDA1E4A-467F-65FB-FB69-F5EDF87F7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183" y="1296644"/>
                <a:ext cx="3583685" cy="5998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25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316A-52D0-23F3-0DC6-0CC80D6B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D25C4-B955-9ADD-BC18-8D1B617E9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3733" y="3136391"/>
                <a:ext cx="9857005" cy="3425879"/>
              </a:xfrm>
            </p:spPr>
            <p:txBody>
              <a:bodyPr>
                <a:normAutofit/>
              </a:bodyPr>
              <a:lstStyle/>
              <a:p>
                <a:pPr marL="0" indent="0">
                  <a:buClrTx/>
                  <a:buNone/>
                </a:pPr>
                <a:r>
                  <a:rPr lang="en-US" sz="1800" b="1" i="1" dirty="0">
                    <a:solidFill>
                      <a:srgbClr val="000000"/>
                    </a:solidFill>
                    <a:effectLst/>
                    <a:latin typeface="TeXGyrePagellaX-Italic-Identity-H"/>
                  </a:rPr>
                  <a:t>Lemma. </a:t>
                </a:r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TeXGyrePagellaX-Italic-Identity-H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≔1 −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0.1</m:t>
                        </m:r>
                      </m:num>
                      <m:den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TeXGyrePagellaX-Italic-Identity-H"/>
                  </a:rPr>
                  <a:t> Then in the running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𝐷𝑆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lang="el-GR" sz="1800" b="0" i="1" dirty="0">
                    <a:solidFill>
                      <a:srgbClr val="000000"/>
                    </a:solidFill>
                    <a:effectLst/>
                    <a:latin typeface="TeXGyrePagellaX-Italic-Identity-H"/>
                  </a:rPr>
                  <a:t>, </a:t>
                </a:r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TeXGyrePagellaX-Italic-Identity-H"/>
                  </a:rPr>
                  <a:t>we have the following loop invariants: After each iteration,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i="1" dirty="0">
                  <a:solidFill>
                    <a:srgbClr val="000000"/>
                  </a:solidFill>
                  <a:effectLst/>
                  <a:latin typeface="TeXGyrePagellaX-Italic-Identity-H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TeXGyrePagellaX-Italic-Identity-H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TeXGyrePagellaX-Italic-Identity-H"/>
                  </a:rPr>
                  <a:t>-dense.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TeXGyrePagellaX-Italic-Identity-H"/>
                  </a:rPr>
                  <a:t>There exists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acc>
                          <m:accPr>
                            <m:chr m:val="̅"/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</m:sup>
                    </m:sSup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acc>
                          <m:accPr>
                            <m:chr m:val="̅"/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</m:sup>
                    </m:sSup>
                  </m:oMath>
                </a14:m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TeXGyrePagellaX-Italic-Identity-H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TeXGyrePagellaX-Italic-Identity-H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i="1" dirty="0">
                  <a:solidFill>
                    <a:srgbClr val="000000"/>
                  </a:solidFill>
                  <a:effectLst/>
                  <a:latin typeface="TeXGyrePagellaX-Italic-Identity-H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TeXGyrePagellaX-Italic-Identity-H"/>
                  </a:rPr>
                  <a:t>There exists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TeXGyrePagellaX-Italic-Identity-H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TeXGyrePagellaX-Italic-Identity-H"/>
                  </a:rPr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i="1" dirty="0">
                  <a:solidFill>
                    <a:srgbClr val="000000"/>
                  </a:solidFill>
                  <a:effectLst/>
                  <a:latin typeface="TeXGyrePagellaX-Italic-Identity-H"/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D25C4-B955-9ADD-BC18-8D1B617E9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733" y="3136391"/>
                <a:ext cx="9857005" cy="3425879"/>
              </a:xfrm>
              <a:blipFill>
                <a:blip r:embed="rId2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75EA0-6809-0BDE-9C14-265B37E5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46000E0-C505-6468-716D-27DC038383A6}"/>
                  </a:ext>
                </a:extLst>
              </p:cNvPr>
              <p:cNvSpPr/>
              <p:nvPr/>
            </p:nvSpPr>
            <p:spPr>
              <a:xfrm>
                <a:off x="1333734" y="1906244"/>
                <a:ext cx="8790495" cy="9527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b="0" dirty="0">
                    <a:solidFill>
                      <a:schemeClr val="tx1"/>
                    </a:solidFill>
                  </a:rPr>
                  <a:t>Input: A protocol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  <a:p>
                <a:r>
                  <a:rPr kumimoji="1" lang="en-US" altLang="zh-CN" b="0" dirty="0">
                    <a:solidFill>
                      <a:schemeClr val="tx1"/>
                    </a:solidFill>
                  </a:rPr>
                  <a:t>Output: A rectangle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  <a:p>
                <a:r>
                  <a:rPr kumimoji="1" lang="en-US" altLang="zh-CN" b="0" dirty="0">
                    <a:solidFill>
                      <a:schemeClr val="tx1"/>
                    </a:solidFill>
                  </a:rPr>
                  <a:t>Initialization: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skip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≔0, 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≔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46000E0-C505-6468-716D-27DC03838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34" y="1906244"/>
                <a:ext cx="8790495" cy="952780"/>
              </a:xfrm>
              <a:prstGeom prst="rect">
                <a:avLst/>
              </a:prstGeom>
              <a:blipFill>
                <a:blip r:embed="rId3"/>
                <a:stretch>
                  <a:fillRect l="-554" t="-1258" b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CC0275F-DF48-0105-7341-586DD4BEA70C}"/>
                  </a:ext>
                </a:extLst>
              </p:cNvPr>
              <p:cNvSpPr/>
              <p:nvPr/>
            </p:nvSpPr>
            <p:spPr>
              <a:xfrm>
                <a:off x="1508760" y="5824728"/>
                <a:ext cx="7242048" cy="923544"/>
              </a:xfrm>
              <a:prstGeom prst="wedgeRectCallout">
                <a:avLst>
                  <a:gd name="adj1" fmla="val -21523"/>
                  <a:gd name="adj2" fmla="val -84256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 only fix the party but the density restoring partition helps to 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This is way we save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factor in the previous result.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CC0275F-DF48-0105-7341-586DD4BEA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60" y="5824728"/>
                <a:ext cx="7242048" cy="923544"/>
              </a:xfrm>
              <a:prstGeom prst="wedgeRectCallout">
                <a:avLst>
                  <a:gd name="adj1" fmla="val -21523"/>
                  <a:gd name="adj2" fmla="val -8425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9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3444-ECBD-9AA6-C821-AB03F75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</a:t>
            </a:r>
            <a:r>
              <a:rPr lang="en-US" altLang="zh-CN" dirty="0"/>
              <a:t>a</a:t>
            </a:r>
            <a:r>
              <a:rPr lang="en-US" dirty="0"/>
              <a:t>ccuracy and </a:t>
            </a:r>
            <a:r>
              <a:rPr lang="en-US" i="1" dirty="0"/>
              <a:t>average fixed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A3339-F0AB-C9C0-1E1D-1EE0C068C4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0339" y="5541264"/>
                <a:ext cx="8790495" cy="10607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we can prove </a:t>
                </a:r>
                <a14:m>
                  <m:oMath xmlns:m="http://schemas.openxmlformats.org/officeDocument/2006/math">
                    <m:r>
                      <a:rPr kumimoji="1" lang="en-US" altLang="zh-CN" b="1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, then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A3339-F0AB-C9C0-1E1D-1EE0C068C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0339" y="5541264"/>
                <a:ext cx="8790495" cy="1060704"/>
              </a:xfrm>
              <a:blipFill>
                <a:blip r:embed="rId2"/>
                <a:stretch>
                  <a:fillRect l="-763" t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D1BCF-0DD4-DC70-F083-A73211CC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5">
                <a:extLst>
                  <a:ext uri="{FF2B5EF4-FFF2-40B4-BE49-F238E27FC236}">
                    <a16:creationId xmlns:a16="http://schemas.microsoft.com/office/drawing/2014/main" id="{68B11989-E454-43CF-9C22-1180F2B2C2C7}"/>
                  </a:ext>
                </a:extLst>
              </p:cNvPr>
              <p:cNvSpPr/>
              <p:nvPr/>
            </p:nvSpPr>
            <p:spPr>
              <a:xfrm>
                <a:off x="1333734" y="3131680"/>
                <a:ext cx="8790495" cy="9527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b="1" dirty="0">
                    <a:solidFill>
                      <a:schemeClr val="tx1"/>
                    </a:solidFill>
                  </a:rPr>
                  <a:t>Lemma. </a:t>
                </a:r>
                <a:r>
                  <a:rPr kumimoji="1" lang="en-US" altLang="zh-CN" b="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𝐷𝑆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kumimoji="1" lang="en-US" altLang="zh-CN" b="0" dirty="0">
                    <a:solidFill>
                      <a:schemeClr val="tx1"/>
                    </a:solidFill>
                  </a:rPr>
                  <a:t> outputs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kip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b="0" dirty="0">
                    <a:solidFill>
                      <a:schemeClr val="tx1"/>
                    </a:solidFill>
                  </a:rPr>
                  <a:t>in the end,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</m:e>
                      </m:func>
                    </m:oMath>
                  </m:oMathPara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5">
                <a:extLst>
                  <a:ext uri="{FF2B5EF4-FFF2-40B4-BE49-F238E27FC236}">
                    <a16:creationId xmlns:a16="http://schemas.microsoft.com/office/drawing/2014/main" id="{68B11989-E454-43CF-9C22-1180F2B2C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34" y="3131680"/>
                <a:ext cx="8790495" cy="952780"/>
              </a:xfrm>
              <a:prstGeom prst="rect">
                <a:avLst/>
              </a:prstGeom>
              <a:blipFill>
                <a:blip r:embed="rId3"/>
                <a:stretch>
                  <a:fillRect l="-55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F796EF-D9D4-A393-23D6-353906455039}"/>
                  </a:ext>
                </a:extLst>
              </p:cNvPr>
              <p:cNvSpPr/>
              <p:nvPr/>
            </p:nvSpPr>
            <p:spPr>
              <a:xfrm>
                <a:off x="1333734" y="1906244"/>
                <a:ext cx="8790495" cy="9527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b="0" dirty="0">
                    <a:solidFill>
                      <a:schemeClr val="tx1"/>
                    </a:solidFill>
                  </a:rPr>
                  <a:t>Input: A protocol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  <a:p>
                <a:r>
                  <a:rPr kumimoji="1" lang="en-US" altLang="zh-CN" b="0" dirty="0">
                    <a:solidFill>
                      <a:schemeClr val="tx1"/>
                    </a:solidFill>
                  </a:rPr>
                  <a:t>Output: A rectangle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  <a:p>
                <a:r>
                  <a:rPr kumimoji="1" lang="en-US" altLang="zh-CN" b="0" dirty="0">
                    <a:solidFill>
                      <a:schemeClr val="tx1"/>
                    </a:solidFill>
                  </a:rPr>
                  <a:t>Initialization: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skip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≔0, 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≔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F796EF-D9D4-A393-23D6-353906455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34" y="1906244"/>
                <a:ext cx="8790495" cy="952780"/>
              </a:xfrm>
              <a:prstGeom prst="rect">
                <a:avLst/>
              </a:prstGeom>
              <a:blipFill>
                <a:blip r:embed="rId4"/>
                <a:stretch>
                  <a:fillRect l="-554" t="-1258" b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5">
                <a:extLst>
                  <a:ext uri="{FF2B5EF4-FFF2-40B4-BE49-F238E27FC236}">
                    <a16:creationId xmlns:a16="http://schemas.microsoft.com/office/drawing/2014/main" id="{97475601-147F-6DD9-8E96-C39F9C7CDA3F}"/>
                  </a:ext>
                </a:extLst>
              </p:cNvPr>
              <p:cNvSpPr/>
              <p:nvPr/>
            </p:nvSpPr>
            <p:spPr>
              <a:xfrm>
                <a:off x="1333734" y="4357116"/>
                <a:ext cx="8790494" cy="5760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b="1" dirty="0">
                    <a:solidFill>
                      <a:schemeClr val="tx1"/>
                    </a:solidFill>
                  </a:rPr>
                  <a:t>Lemma.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skip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e>
                        </m:d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 </m:t>
                        </m:r>
                      </m:e>
                    </m:func>
                    <m:f>
                      <m:f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sup>
                        </m:sSup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5">
                <a:extLst>
                  <a:ext uri="{FF2B5EF4-FFF2-40B4-BE49-F238E27FC236}">
                    <a16:creationId xmlns:a16="http://schemas.microsoft.com/office/drawing/2014/main" id="{97475601-147F-6DD9-8E96-C39F9C7CD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734" y="4357116"/>
                <a:ext cx="8790494" cy="576072"/>
              </a:xfrm>
              <a:prstGeom prst="rect">
                <a:avLst/>
              </a:prstGeom>
              <a:blipFill>
                <a:blip r:embed="rId5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6D208958-8EA4-6620-BD75-8691C1B724C5}"/>
                  </a:ext>
                </a:extLst>
              </p:cNvPr>
              <p:cNvSpPr/>
              <p:nvPr/>
            </p:nvSpPr>
            <p:spPr>
              <a:xfrm>
                <a:off x="4517136" y="5166360"/>
                <a:ext cx="2834640" cy="310896"/>
              </a:xfrm>
              <a:prstGeom prst="wedgeRectCallout">
                <a:avLst>
                  <a:gd name="adj1" fmla="val -38776"/>
                  <a:gd name="adj2" fmla="val -153504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Union bound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rounds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6D208958-8EA4-6620-BD75-8691C1B72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136" y="5166360"/>
                <a:ext cx="2834640" cy="310896"/>
              </a:xfrm>
              <a:prstGeom prst="wedgeRectCallout">
                <a:avLst>
                  <a:gd name="adj1" fmla="val -38776"/>
                  <a:gd name="adj2" fmla="val -153504"/>
                </a:avLst>
              </a:prstGeom>
              <a:blipFill>
                <a:blip r:embed="rId6"/>
                <a:stretch>
                  <a:fillRect b="-16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65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FD81-DD92-6E85-0304-C7B0037E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Average fixed size is bounded by communication: A density increment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CD6A56-BF33-38A0-AE6C-9035D7A8B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1" y="2052919"/>
                <a:ext cx="9997505" cy="450935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ClrTx/>
                </a:pPr>
                <a:r>
                  <a:rPr lang="en-US" dirty="0"/>
                  <a:t>In the running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we track the value of the following value:</a:t>
                </a:r>
              </a:p>
              <a:p>
                <a:pPr marL="0" indent="0" algn="ctr">
                  <a:buClr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Tx/>
                </a:pPr>
                <a:r>
                  <a:rPr lang="en-US" dirty="0"/>
                  <a:t>In the beginning,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Tx/>
                </a:pPr>
                <a:r>
                  <a:rPr lang="en-US" dirty="0"/>
                  <a:t>In expectation (over the choice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), each communication bit/new round </a:t>
                </a:r>
                <a:r>
                  <a:rPr lang="en-US" dirty="0">
                    <a:solidFill>
                      <a:srgbClr val="0070C0"/>
                    </a:solidFill>
                  </a:rPr>
                  <a:t>increase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by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≤1.</m:t>
                      </m:r>
                    </m:oMath>
                  </m:oMathPara>
                </a14:m>
                <a:endParaRPr lang="en-US" dirty="0"/>
              </a:p>
              <a:p>
                <a:pPr>
                  <a:buClrTx/>
                </a:pPr>
                <a:r>
                  <a:rPr lang="en-US" dirty="0"/>
                  <a:t>In expectation (over the choice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decreases </a:t>
                </a:r>
                <a:r>
                  <a:rPr lang="en-US" dirty="0"/>
                  <a:t>by at least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dirty="0"/>
              </a:p>
              <a:p>
                <a:pPr lvl="1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" altLang="zh-CN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kumimoji="1" lang="en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∖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" altLang="zh-CN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kumimoji="1" lang="en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func>
                      <m:funcPr>
                        <m:ctrlPr>
                          <a:rPr kumimoji="1"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d>
                      <m:dPr>
                        <m:begChr m:val="|"/>
                        <m:endChr m:val="|"/>
                        <m:ctrlPr>
                          <a:rPr kumimoji="1" lang="en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kumimoji="1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l-G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" altLang="zh-CN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</a:rPr>
                      <m:t>where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nary>
                              <m:naryPr>
                                <m:chr m:val="⋃"/>
                                <m:supHide m:val="on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func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  <a:p>
                <a:pPr lvl="1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func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≤1.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zh-CN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CD6A56-BF33-38A0-AE6C-9035D7A8B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1" y="2052919"/>
                <a:ext cx="9997505" cy="4509352"/>
              </a:xfrm>
              <a:blipFill>
                <a:blip r:embed="rId2"/>
                <a:stretch>
                  <a:fillRect l="-244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6E8BD-D9F4-EAB3-7ADB-C6F9CBAE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756D61-7D0F-9506-F1C7-A55A6B098198}"/>
                  </a:ext>
                </a:extLst>
              </p:cNvPr>
              <p:cNvSpPr/>
              <p:nvPr/>
            </p:nvSpPr>
            <p:spPr>
              <a:xfrm>
                <a:off x="8650224" y="2380340"/>
                <a:ext cx="3240789" cy="64633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 </m:t>
                      </m:r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756D61-7D0F-9506-F1C7-A55A6B098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224" y="2380340"/>
                <a:ext cx="32407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790EBC-F207-8BA7-03A1-E39FBF29DBFE}"/>
                  </a:ext>
                </a:extLst>
              </p:cNvPr>
              <p:cNvSpPr/>
              <p:nvPr/>
            </p:nvSpPr>
            <p:spPr>
              <a:xfrm>
                <a:off x="8516877" y="3668201"/>
                <a:ext cx="3374136" cy="64633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is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fixed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outside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uniform distribution.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790EBC-F207-8BA7-03A1-E39FBF29D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877" y="3668201"/>
                <a:ext cx="3374136" cy="646331"/>
              </a:xfrm>
              <a:prstGeom prst="rect">
                <a:avLst/>
              </a:prstGeom>
              <a:blipFill>
                <a:blip r:embed="rId4"/>
                <a:stretch>
                  <a:fillRect l="-1257" t="-3670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BEC3FF-C98B-6F53-572E-4873B944CCA4}"/>
                  </a:ext>
                </a:extLst>
              </p:cNvPr>
              <p:cNvSpPr/>
              <p:nvPr/>
            </p:nvSpPr>
            <p:spPr>
              <a:xfrm>
                <a:off x="9866376" y="5121714"/>
                <a:ext cx="2024637" cy="63655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BEC3FF-C98B-6F53-572E-4873B944C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376" y="5121714"/>
                <a:ext cx="2024637" cy="636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DB31B1-BD4E-5763-0262-4C8833B62ED2}"/>
                  </a:ext>
                </a:extLst>
              </p:cNvPr>
              <p:cNvSpPr/>
              <p:nvPr/>
            </p:nvSpPr>
            <p:spPr>
              <a:xfrm>
                <a:off x="8403336" y="5929814"/>
                <a:ext cx="3487677" cy="67113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0070C0"/>
                    </a:solidFill>
                  </a:rPr>
                  <a:t>total increment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total decrement.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Not a round-by-round bound!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DB31B1-BD4E-5763-0262-4C8833B62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336" y="5929814"/>
                <a:ext cx="3487677" cy="671139"/>
              </a:xfrm>
              <a:prstGeom prst="rect">
                <a:avLst/>
              </a:prstGeom>
              <a:blipFill>
                <a:blip r:embed="rId6"/>
                <a:stretch>
                  <a:fillRect l="-870" t="-1770" r="-522" b="-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61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E6F8-F10C-A588-9C38-7736651B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C8A66-6132-AC36-881C-B2F23F3BF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Tx/>
                </a:pPr>
                <a:r>
                  <a:rPr lang="en-US" b="1" dirty="0"/>
                  <a:t>The decomposition and sampling process</a:t>
                </a:r>
                <a:r>
                  <a:rPr lang="en-US" dirty="0"/>
                  <a:t>: Use </a:t>
                </a:r>
                <a:r>
                  <a:rPr lang="en-US" b="1" dirty="0"/>
                  <a:t>density restoring partition</a:t>
                </a:r>
                <a:r>
                  <a:rPr lang="en-US" dirty="0"/>
                  <a:t> to decompose the behavior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the combination of simple protocols (i.e., fixing some coordinates).</a:t>
                </a:r>
              </a:p>
              <a:p>
                <a:pPr>
                  <a:buClrTx/>
                </a:pPr>
                <a:r>
                  <a:rPr lang="en-US" dirty="0"/>
                  <a:t>Relating accuracy and </a:t>
                </a:r>
                <a:r>
                  <a:rPr lang="en-US" b="1" dirty="0"/>
                  <a:t>average fixed size</a:t>
                </a:r>
                <a:r>
                  <a:rPr lang="en-US" dirty="0"/>
                  <a:t>.</a:t>
                </a:r>
              </a:p>
              <a:p>
                <a:pPr>
                  <a:buClrTx/>
                </a:pPr>
                <a:r>
                  <a:rPr lang="en-US" dirty="0"/>
                  <a:t>Average fixed size is bounded by communication. </a:t>
                </a:r>
              </a:p>
              <a:p>
                <a:pPr>
                  <a:buClrTx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C8A66-6132-AC36-881C-B2F23F3BF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0C9ED-290A-58E9-1FD9-403626D7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1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443D-6D5A-7B7B-B823-CEC2E89E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47CE-58D1-4DA9-BDF7-47E6C9B8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More generic density restoring partition?</a:t>
            </a:r>
          </a:p>
          <a:p>
            <a:pPr>
              <a:buClrTx/>
            </a:pPr>
            <a:r>
              <a:rPr lang="en-US" b="1" dirty="0"/>
              <a:t>Open question</a:t>
            </a:r>
            <a:r>
              <a:rPr lang="en-US" dirty="0"/>
              <a:t>: Can we prove parity not in AC0 using a</a:t>
            </a:r>
            <a:r>
              <a:rPr lang="en-US" b="1" dirty="0"/>
              <a:t> top-down </a:t>
            </a:r>
            <a:r>
              <a:rPr lang="en-US" dirty="0"/>
              <a:t>approach?</a:t>
            </a:r>
          </a:p>
          <a:p>
            <a:pPr lvl="1">
              <a:buClrTx/>
            </a:pPr>
            <a:r>
              <a:rPr lang="en-US" dirty="0"/>
              <a:t>[RSS’ FOCS 23] gave a proof for depth 4 circuits.</a:t>
            </a:r>
          </a:p>
          <a:p>
            <a:pPr>
              <a:buClrTx/>
            </a:pPr>
            <a:r>
              <a:rPr lang="en-US" dirty="0"/>
              <a:t>Round communication trade-off for other problems?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DB211-F3C8-8BDD-951D-4E36BE29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25B330-A381-75A2-8CEC-0A545662A699}"/>
                  </a:ext>
                </a:extLst>
              </p:cNvPr>
              <p:cNvSpPr/>
              <p:nvPr/>
            </p:nvSpPr>
            <p:spPr>
              <a:xfrm>
                <a:off x="1103312" y="4094835"/>
                <a:ext cx="8753920" cy="90991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dirty="0"/>
                  <a:t>. Any randomized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-round protocol (where Alice speaks first)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that is correct with probability 0.9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bits of communication.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25B330-A381-75A2-8CEC-0A545662A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2" y="4094835"/>
                <a:ext cx="8753920" cy="909918"/>
              </a:xfrm>
              <a:prstGeom prst="rect">
                <a:avLst/>
              </a:prstGeo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39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2C5A-6E07-D888-7C42-0832B81A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0B830-3018-DCB3-D58D-3D5006108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46B43-59DF-7FDB-4178-D19ADFC1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0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03CA-38BF-F0A6-C348-8CE1F085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Communication Trade-Off and Pointer Chasing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B909A-B1A6-D517-67FD-674F95C2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73B18-F016-2487-D11F-8388126D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19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2243-DA6C-6968-BD5E-A074A2F1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Proof of density restoring partition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7A30C-5A64-8F7A-5D64-028999AED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6424" y="4919472"/>
                <a:ext cx="8946541" cy="1859279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Tx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is fixed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by construction. </a:t>
                </a:r>
              </a:p>
              <a:p>
                <a:pPr>
                  <a:buClrTx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-dense: if not,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that violates the min-entropy condition at the 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chosen. </a:t>
                </a:r>
              </a:p>
              <a:p>
                <a:pPr lvl="1">
                  <a:buClrTx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p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lvl="1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violates the maximality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7A30C-5A64-8F7A-5D64-028999AED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6424" y="4919472"/>
                <a:ext cx="8946541" cy="1859279"/>
              </a:xfrm>
              <a:blipFill>
                <a:blip r:embed="rId2"/>
                <a:stretch>
                  <a:fillRect l="-273" t="-2951" r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7BEE9-0D0C-2EC2-2C11-FCF4955A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7DF7B4-46B6-C087-76F4-61F6E968D769}"/>
                  </a:ext>
                </a:extLst>
              </p:cNvPr>
              <p:cNvSpPr/>
              <p:nvPr/>
            </p:nvSpPr>
            <p:spPr>
              <a:xfrm>
                <a:off x="1106424" y="2057400"/>
                <a:ext cx="7552944" cy="259689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 greedy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Output: a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∪⋯∪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Find the maximal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-dense.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sup>
                        </m:sSup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7DF7B4-46B6-C087-76F4-61F6E968D7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24" y="2057400"/>
                <a:ext cx="7552944" cy="2596896"/>
              </a:xfrm>
              <a:prstGeom prst="rect">
                <a:avLst/>
              </a:prstGeom>
              <a:blipFill>
                <a:blip r:embed="rId3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09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F768-3B2C-6ACD-41B0-136DDF47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communication trade-off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EB6D1-FBB3-ABC5-2120-A8FB8C47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E492B-AA04-EFF3-1E1B-16AB44232FA4}"/>
              </a:ext>
            </a:extLst>
          </p:cNvPr>
          <p:cNvSpPr/>
          <p:nvPr/>
        </p:nvSpPr>
        <p:spPr>
          <a:xfrm>
            <a:off x="1078993" y="1853248"/>
            <a:ext cx="9083104" cy="771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Do more rounds of interaction allow</a:t>
            </a:r>
          </a:p>
          <a:p>
            <a:pPr algn="ctr"/>
            <a:r>
              <a:rPr lang="en-US" sz="2000" dirty="0"/>
              <a:t>two parties to solve problems with less communication?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80F2BC-ADF7-974F-DE11-41E1E76C13BB}"/>
                  </a:ext>
                </a:extLst>
              </p:cNvPr>
              <p:cNvSpPr/>
              <p:nvPr/>
            </p:nvSpPr>
            <p:spPr>
              <a:xfrm>
                <a:off x="1094168" y="3253779"/>
                <a:ext cx="9083104" cy="232406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Theorem.  </a:t>
                </a:r>
                <a:r>
                  <a:rPr lang="en-US" dirty="0"/>
                  <a:t>Any circuit of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must be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den>
                                </m:f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b="1" dirty="0" err="1"/>
                  <a:t>Karchmer-Wigderson</a:t>
                </a:r>
                <a:r>
                  <a:rPr lang="en-US" b="1" dirty="0"/>
                  <a:t>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They want to find an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Depth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circuit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round protocol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communication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80F2BC-ADF7-974F-DE11-41E1E76C1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8" y="3253779"/>
                <a:ext cx="9083104" cy="2324061"/>
              </a:xfrm>
              <a:prstGeom prst="rect">
                <a:avLst/>
              </a:prstGeom>
              <a:blipFill>
                <a:blip r:embed="rId2"/>
                <a:stretch>
                  <a:fillRect l="-469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5760BBC-0BA9-A70B-B84D-6998DBD58FB3}"/>
              </a:ext>
            </a:extLst>
          </p:cNvPr>
          <p:cNvSpPr/>
          <p:nvPr/>
        </p:nvSpPr>
        <p:spPr>
          <a:xfrm>
            <a:off x="1103312" y="2869935"/>
            <a:ext cx="4780834" cy="383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Example. Parity and constant-depth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8FC1E0-ED10-10DD-7244-328659DD1EAF}"/>
                  </a:ext>
                </a:extLst>
              </p:cNvPr>
              <p:cNvSpPr/>
              <p:nvPr/>
            </p:nvSpPr>
            <p:spPr>
              <a:xfrm>
                <a:off x="1078993" y="5768288"/>
                <a:ext cx="9098280" cy="6369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Corollary.  </a:t>
                </a:r>
                <a:r>
                  <a:rPr lang="en-US" dirty="0"/>
                  <a:t>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-round protocol that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must communicate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dirty="0"/>
                  <a:t> bits.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8FC1E0-ED10-10DD-7244-328659DD1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3" y="5768288"/>
                <a:ext cx="9098280" cy="636994"/>
              </a:xfrm>
              <a:prstGeom prst="rect">
                <a:avLst/>
              </a:prstGeom>
              <a:blipFill>
                <a:blip r:embed="rId3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3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6F35-27FD-DFB6-AEF2-7306EBD6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pointer chasing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044C0-77E2-297A-4754-80086593CD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Tx/>
                </a:pPr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Bob 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dirty="0"/>
              </a:p>
              <a:p>
                <a:pPr>
                  <a:buClrTx/>
                </a:pPr>
                <a:r>
                  <a:rPr lang="en-US" b="0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step pointer chasing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buClrTx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≔1</m:t>
                    </m:r>
                  </m:oMath>
                </a14:m>
                <a:endParaRPr lang="en-US" b="0" dirty="0"/>
              </a:p>
              <a:p>
                <a:pPr lvl="1">
                  <a:buClrTx/>
                </a:pPr>
                <a:r>
                  <a:rPr lang="en-US" dirty="0"/>
                  <a:t>for odd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’s,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>
                  <a:buClrTx/>
                </a:pPr>
                <a:r>
                  <a:rPr lang="en-US" dirty="0"/>
                  <a:t>for 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’s,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>
                  <a:buClrTx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044C0-77E2-297A-4754-80086593CD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7C7AD-F4DF-1DE1-822C-315AB809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9CA3F-245B-CC00-F1DD-382A3ED518C9}"/>
              </a:ext>
            </a:extLst>
          </p:cNvPr>
          <p:cNvSpPr txBox="1"/>
          <p:nvPr/>
        </p:nvSpPr>
        <p:spPr>
          <a:xfrm>
            <a:off x="6355040" y="287329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3A79AD-66C6-8CDB-8AA4-781431E766F0}"/>
                  </a:ext>
                </a:extLst>
              </p:cNvPr>
              <p:cNvSpPr/>
              <p:nvPr/>
            </p:nvSpPr>
            <p:spPr>
              <a:xfrm>
                <a:off x="1103312" y="4677066"/>
                <a:ext cx="9249228" cy="90991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dirty="0"/>
                  <a:t> (</a:t>
                </a:r>
                <a:r>
                  <a:rPr lang="en-US" dirty="0" err="1"/>
                  <a:t>Yehudayoff</a:t>
                </a:r>
                <a:r>
                  <a:rPr lang="en-US" dirty="0"/>
                  <a:t> 2016).  Any randomized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-round protocol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that is correct with probability 0.9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bits of communication.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3A79AD-66C6-8CDB-8AA4-781431E76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2" y="4677066"/>
                <a:ext cx="9249228" cy="909918"/>
              </a:xfrm>
              <a:prstGeom prst="rect">
                <a:avLst/>
              </a:prstGeom>
              <a:blipFill>
                <a:blip r:embed="rId4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F2F0D3-CCA0-F8FF-E205-AEC3B1466A3A}"/>
                  </a:ext>
                </a:extLst>
              </p:cNvPr>
              <p:cNvSpPr/>
              <p:nvPr/>
            </p:nvSpPr>
            <p:spPr>
              <a:xfrm>
                <a:off x="1855050" y="5850413"/>
                <a:ext cx="8066190" cy="72694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This work</a:t>
                </a:r>
                <a:r>
                  <a:rPr lang="en-US" dirty="0"/>
                  <a:t>.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lower bound via a completely different, combinatorial proof.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F2F0D3-CCA0-F8FF-E205-AEC3B1466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50" y="5850413"/>
                <a:ext cx="8066190" cy="7269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F8E13728-28C2-483C-1A1B-0F6DF0ACFE88}"/>
              </a:ext>
            </a:extLst>
          </p:cNvPr>
          <p:cNvSpPr/>
          <p:nvPr/>
        </p:nvSpPr>
        <p:spPr>
          <a:xfrm>
            <a:off x="9403882" y="2348564"/>
            <a:ext cx="134754" cy="13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9F514F-E6B5-D633-4EE5-11F6983BA316}"/>
              </a:ext>
            </a:extLst>
          </p:cNvPr>
          <p:cNvSpPr/>
          <p:nvPr/>
        </p:nvSpPr>
        <p:spPr>
          <a:xfrm>
            <a:off x="9402278" y="2658877"/>
            <a:ext cx="134754" cy="13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489179-A88E-DEBD-55CE-AF8C2D77A978}"/>
              </a:ext>
            </a:extLst>
          </p:cNvPr>
          <p:cNvSpPr/>
          <p:nvPr/>
        </p:nvSpPr>
        <p:spPr>
          <a:xfrm>
            <a:off x="9402278" y="2971892"/>
            <a:ext cx="134754" cy="13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867EAC-611D-EA49-4403-841DEE5BBE34}"/>
              </a:ext>
            </a:extLst>
          </p:cNvPr>
          <p:cNvSpPr/>
          <p:nvPr/>
        </p:nvSpPr>
        <p:spPr>
          <a:xfrm>
            <a:off x="9402278" y="3295360"/>
            <a:ext cx="134754" cy="13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5DAD12-0728-74AA-0425-20735AB27654}"/>
              </a:ext>
            </a:extLst>
          </p:cNvPr>
          <p:cNvSpPr/>
          <p:nvPr/>
        </p:nvSpPr>
        <p:spPr>
          <a:xfrm>
            <a:off x="9402278" y="3590671"/>
            <a:ext cx="134754" cy="13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0F0199-D8E7-B2F1-A8E0-A12E18308C99}"/>
              </a:ext>
            </a:extLst>
          </p:cNvPr>
          <p:cNvSpPr/>
          <p:nvPr/>
        </p:nvSpPr>
        <p:spPr>
          <a:xfrm>
            <a:off x="9402278" y="3931293"/>
            <a:ext cx="134754" cy="13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542D4D-1FCA-B02F-94B2-BEC9C23BB7AF}"/>
              </a:ext>
            </a:extLst>
          </p:cNvPr>
          <p:cNvSpPr/>
          <p:nvPr/>
        </p:nvSpPr>
        <p:spPr>
          <a:xfrm>
            <a:off x="10682438" y="2348564"/>
            <a:ext cx="134754" cy="13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EF4027-99E6-E040-10C8-0BEE21B032BD}"/>
              </a:ext>
            </a:extLst>
          </p:cNvPr>
          <p:cNvSpPr/>
          <p:nvPr/>
        </p:nvSpPr>
        <p:spPr>
          <a:xfrm>
            <a:off x="10680834" y="2658877"/>
            <a:ext cx="134754" cy="13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416F29-D338-20E1-3EE8-EFEAC358E5C3}"/>
              </a:ext>
            </a:extLst>
          </p:cNvPr>
          <p:cNvSpPr/>
          <p:nvPr/>
        </p:nvSpPr>
        <p:spPr>
          <a:xfrm>
            <a:off x="10680834" y="2971892"/>
            <a:ext cx="134754" cy="13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D9217B-45CD-BD09-6683-3FD876C4E6BC}"/>
              </a:ext>
            </a:extLst>
          </p:cNvPr>
          <p:cNvSpPr/>
          <p:nvPr/>
        </p:nvSpPr>
        <p:spPr>
          <a:xfrm>
            <a:off x="10680834" y="3295360"/>
            <a:ext cx="134754" cy="13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8494BF-9C91-AA0B-FA41-F586FC6DB786}"/>
              </a:ext>
            </a:extLst>
          </p:cNvPr>
          <p:cNvSpPr/>
          <p:nvPr/>
        </p:nvSpPr>
        <p:spPr>
          <a:xfrm>
            <a:off x="10680834" y="3590671"/>
            <a:ext cx="134754" cy="13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51013-9576-99A2-0FC8-AC54E4D93C39}"/>
              </a:ext>
            </a:extLst>
          </p:cNvPr>
          <p:cNvSpPr/>
          <p:nvPr/>
        </p:nvSpPr>
        <p:spPr>
          <a:xfrm>
            <a:off x="10680834" y="3931293"/>
            <a:ext cx="134754" cy="13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8B768D-77C3-93CB-E765-79C131EA681A}"/>
              </a:ext>
            </a:extLst>
          </p:cNvPr>
          <p:cNvCxnSpPr>
            <a:stCxn id="9" idx="5"/>
          </p:cNvCxnSpPr>
          <p:nvPr/>
        </p:nvCxnSpPr>
        <p:spPr>
          <a:xfrm>
            <a:off x="9518902" y="2467434"/>
            <a:ext cx="1161932" cy="574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D10F66-07FC-CD25-635A-790356E8CEEF}"/>
              </a:ext>
            </a:extLst>
          </p:cNvPr>
          <p:cNvCxnSpPr>
            <a:cxnSpLocks/>
            <a:stCxn id="10" idx="5"/>
            <a:endCxn id="15" idx="2"/>
          </p:cNvCxnSpPr>
          <p:nvPr/>
        </p:nvCxnSpPr>
        <p:spPr>
          <a:xfrm flipV="1">
            <a:off x="9517298" y="2418197"/>
            <a:ext cx="1165140" cy="359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21927-9F85-422B-02FC-6E614DE98F24}"/>
              </a:ext>
            </a:extLst>
          </p:cNvPr>
          <p:cNvCxnSpPr>
            <a:cxnSpLocks/>
            <a:stCxn id="11" idx="6"/>
            <a:endCxn id="17" idx="3"/>
          </p:cNvCxnSpPr>
          <p:nvPr/>
        </p:nvCxnSpPr>
        <p:spPr>
          <a:xfrm>
            <a:off x="9537032" y="3041525"/>
            <a:ext cx="1163536" cy="4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BB8686-C07B-4BF4-3437-E2C97C990D04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9537032" y="3364993"/>
            <a:ext cx="1143802" cy="63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85E21D-5673-D4DF-265C-913D87C47610}"/>
              </a:ext>
            </a:extLst>
          </p:cNvPr>
          <p:cNvCxnSpPr>
            <a:cxnSpLocks/>
            <a:stCxn id="14" idx="5"/>
            <a:endCxn id="19" idx="2"/>
          </p:cNvCxnSpPr>
          <p:nvPr/>
        </p:nvCxnSpPr>
        <p:spPr>
          <a:xfrm flipV="1">
            <a:off x="9517298" y="3660304"/>
            <a:ext cx="1163536" cy="38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350F2C-BB7A-97BB-3552-F8A23F27BDD8}"/>
              </a:ext>
            </a:extLst>
          </p:cNvPr>
          <p:cNvCxnSpPr>
            <a:cxnSpLocks/>
            <a:stCxn id="13" idx="7"/>
            <a:endCxn id="19" idx="2"/>
          </p:cNvCxnSpPr>
          <p:nvPr/>
        </p:nvCxnSpPr>
        <p:spPr>
          <a:xfrm>
            <a:off x="9517298" y="3611066"/>
            <a:ext cx="1163536" cy="4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345949-2895-DCE0-B134-F9869AA54980}"/>
              </a:ext>
            </a:extLst>
          </p:cNvPr>
          <p:cNvCxnSpPr>
            <a:cxnSpLocks/>
            <a:stCxn id="15" idx="2"/>
            <a:endCxn id="13" idx="4"/>
          </p:cNvCxnSpPr>
          <p:nvPr/>
        </p:nvCxnSpPr>
        <p:spPr>
          <a:xfrm flipH="1">
            <a:off x="9469655" y="2418197"/>
            <a:ext cx="1212783" cy="13117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D01121-6A31-03B2-BC33-08A4C7536085}"/>
              </a:ext>
            </a:extLst>
          </p:cNvPr>
          <p:cNvCxnSpPr>
            <a:cxnSpLocks/>
            <a:stCxn id="16" idx="2"/>
            <a:endCxn id="10" idx="4"/>
          </p:cNvCxnSpPr>
          <p:nvPr/>
        </p:nvCxnSpPr>
        <p:spPr>
          <a:xfrm flipH="1">
            <a:off x="9469655" y="2728510"/>
            <a:ext cx="1211179" cy="696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3857FB-3E1D-627C-8480-1E648686C23A}"/>
              </a:ext>
            </a:extLst>
          </p:cNvPr>
          <p:cNvCxnSpPr>
            <a:cxnSpLocks/>
            <a:stCxn id="17" idx="2"/>
            <a:endCxn id="10" idx="5"/>
          </p:cNvCxnSpPr>
          <p:nvPr/>
        </p:nvCxnSpPr>
        <p:spPr>
          <a:xfrm flipH="1" flipV="1">
            <a:off x="9517298" y="2777747"/>
            <a:ext cx="1163536" cy="26377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026CAB-0A71-1F2C-2D4B-9576A98763EA}"/>
              </a:ext>
            </a:extLst>
          </p:cNvPr>
          <p:cNvCxnSpPr>
            <a:cxnSpLocks/>
            <a:stCxn id="18" idx="1"/>
            <a:endCxn id="13" idx="4"/>
          </p:cNvCxnSpPr>
          <p:nvPr/>
        </p:nvCxnSpPr>
        <p:spPr>
          <a:xfrm flipH="1">
            <a:off x="9469655" y="3315755"/>
            <a:ext cx="1230913" cy="4141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CC7C2B-C57F-BBE9-A289-6C96591F1546}"/>
              </a:ext>
            </a:extLst>
          </p:cNvPr>
          <p:cNvCxnSpPr>
            <a:cxnSpLocks/>
            <a:stCxn id="19" idx="3"/>
            <a:endCxn id="12" idx="6"/>
          </p:cNvCxnSpPr>
          <p:nvPr/>
        </p:nvCxnSpPr>
        <p:spPr>
          <a:xfrm flipH="1" flipV="1">
            <a:off x="9537032" y="3364993"/>
            <a:ext cx="1163536" cy="34454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F5EC81-F906-F010-3596-F5C4F27C619A}"/>
              </a:ext>
            </a:extLst>
          </p:cNvPr>
          <p:cNvCxnSpPr>
            <a:cxnSpLocks/>
            <a:stCxn id="20" idx="3"/>
            <a:endCxn id="14" idx="6"/>
          </p:cNvCxnSpPr>
          <p:nvPr/>
        </p:nvCxnSpPr>
        <p:spPr>
          <a:xfrm flipH="1" flipV="1">
            <a:off x="9537032" y="4000926"/>
            <a:ext cx="1163536" cy="492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74A625-786D-6EEC-278E-67C7C8C4E48F}"/>
                  </a:ext>
                </a:extLst>
              </p:cNvPr>
              <p:cNvSpPr txBox="1"/>
              <p:nvPr/>
            </p:nvSpPr>
            <p:spPr>
              <a:xfrm>
                <a:off x="8620687" y="1866226"/>
                <a:ext cx="29764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74A625-786D-6EEC-278E-67C7C8C4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687" y="1866226"/>
                <a:ext cx="297649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C42B-86BF-6096-9F02-3AC14DAD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class of protocols for pointer chasing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9C369C-E2A3-DD47-316B-DCDEC3F00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Tx/>
                </a:pPr>
                <a:r>
                  <a:rPr lang="en-US" dirty="0"/>
                  <a:t>Alice and Bob choose a subset 𝐼 ⊆ [𝑛]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≔10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uniformly at random,  and then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/>
                  <a:t> to the other party.</a:t>
                </a:r>
              </a:p>
              <a:p>
                <a:pPr>
                  <a:buClrTx/>
                </a:pPr>
                <a:r>
                  <a:rPr lang="en-US" dirty="0"/>
                  <a:t>Alice and Bob run the naïve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rounds) protocol,  but they can skip one round if the pointer falls into 𝐼.</a:t>
                </a:r>
              </a:p>
              <a:p>
                <a:pPr>
                  <a:buClrTx/>
                </a:pPr>
                <a:r>
                  <a:rPr lang="en-US" dirty="0"/>
                  <a:t>If the skip round never happens,  Alice and Bob simply abort at the last round. </a:t>
                </a:r>
              </a:p>
              <a:p>
                <a:pPr>
                  <a:buClrTx/>
                </a:pPr>
                <a:r>
                  <a:rPr lang="en-US" dirty="0"/>
                  <a:t>The skip round event happen with high probability.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9C369C-E2A3-DD47-316B-DCDEC3F00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3CB6F-51FD-31BD-8B00-C4B4DA52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A8D0-A6C2-B400-2ABE-E8A8AF3D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Gadgetless</a:t>
            </a:r>
            <a:r>
              <a:rPr lang="en-US" dirty="0"/>
              <a:t> Lifting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98BD0-211C-9B65-2E63-276A1393A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A2919-B9BE-97CD-CF5E-8F2EC1E0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2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7E82-D0D7-1472-78A0-D178E40D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Gadgetless</a:t>
            </a:r>
            <a:r>
              <a:rPr lang="en-US" dirty="0"/>
              <a:t> lifting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B86AF-FD5B-4971-449F-819AB1D9D3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201577"/>
              </a:xfrm>
            </p:spPr>
            <p:txBody>
              <a:bodyPr/>
              <a:lstStyle/>
              <a:p>
                <a:pPr>
                  <a:buClrTx/>
                </a:pPr>
                <a:r>
                  <a:rPr lang="en-US" dirty="0"/>
                  <a:t>Identify a simple class of protocols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ClrTx/>
                </a:pPr>
                <a:r>
                  <a:rPr lang="en-US" dirty="0"/>
                  <a:t>Prove lower bound for these simple protocols.</a:t>
                </a:r>
              </a:p>
              <a:p>
                <a:pPr>
                  <a:buClrTx/>
                </a:pPr>
                <a:r>
                  <a:rPr lang="en-US" dirty="0"/>
                  <a:t>Prove that every protocol can be simulated by a combination of simple protocols.</a:t>
                </a:r>
              </a:p>
              <a:p>
                <a:pPr marL="0" indent="0">
                  <a:buClrTx/>
                  <a:buNone/>
                </a:pPr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computes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𝒦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𝒦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>
                  <a:buClrTx/>
                </a:pPr>
                <a:r>
                  <a:rPr lang="en-US" dirty="0"/>
                  <a:t>For pointer chasing,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dirty="0"/>
                  <a:t> is the set of protocols where Alice and Bob only send values of some coordinate to each other.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B86AF-FD5B-4971-449F-819AB1D9D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201577"/>
              </a:xfrm>
              <a:blipFill>
                <a:blip r:embed="rId2"/>
                <a:stretch>
                  <a:fillRect l="-341" t="-871" r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83AAC-3F21-EB11-82E8-5AE4CEF8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F715-4352-68F2-02DB-4AEC00E5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C6824-1635-EC81-F341-8911F5FFEE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Tx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be a </a:t>
                </a:r>
                <a:r>
                  <a:rPr lang="en-US" b="1" dirty="0"/>
                  <a:t>gadget</a:t>
                </a:r>
                <a:r>
                  <a:rPr lang="en-US" dirty="0"/>
                  <a:t> function.</a:t>
                </a:r>
              </a:p>
              <a:p>
                <a:pPr>
                  <a:buClrTx/>
                </a:pPr>
                <a:r>
                  <a:rPr lang="en-US" dirty="0"/>
                  <a:t>Consider functions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some outer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ClrTx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denotes the query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C6824-1635-EC81-F341-8911F5FFEE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6C793-A7FC-647F-B8B4-F29C9243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5928D55-B789-DF8E-F267-4EE7130034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3312" y="4308374"/>
                <a:ext cx="9098941" cy="21396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>
                  <a:buClrTx/>
                </a:pPr>
                <a:r>
                  <a:rPr lang="en-US" dirty="0"/>
                  <a:t>Not all functions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>
                  <a:buClrTx/>
                </a:pPr>
                <a:r>
                  <a:rPr lang="en-US" dirty="0"/>
                  <a:t>Often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be large. </a:t>
                </a:r>
              </a:p>
              <a:p>
                <a:pPr lvl="1">
                  <a:buClrTx/>
                </a:pPr>
                <a:r>
                  <a:rPr lang="en-US" dirty="0"/>
                  <a:t>Proving lift theorems for constant gadget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very hard and has many implications.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5928D55-B789-DF8E-F267-4EE713003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2" y="4308374"/>
                <a:ext cx="9098941" cy="2139695"/>
              </a:xfrm>
              <a:prstGeom prst="rect">
                <a:avLst/>
              </a:prstGeom>
              <a:blipFill>
                <a:blip r:embed="rId3"/>
                <a:stretch>
                  <a:fillRect l="-335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7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B88A-DDDD-07F9-58E1-159FA2B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Decomposition and Sampling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39B79-4205-AA05-7177-02BA4D32B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02117-CBDB-A48C-2941-015A83CF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F195-24EE-4B9D-B236-DBE6A82865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81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58C1BA"/>
      </a:hlink>
      <a:folHlink>
        <a:srgbClr val="9DFFCB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496</TotalTime>
  <Words>1789</Words>
  <Application>Microsoft Macintosh PowerPoint</Application>
  <PresentationFormat>宽屏</PresentationFormat>
  <Paragraphs>194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TeXGyrePagellaX-Italic-Identity-H</vt:lpstr>
      <vt:lpstr>Arial</vt:lpstr>
      <vt:lpstr>Calibri</vt:lpstr>
      <vt:lpstr>Cambria Math</vt:lpstr>
      <vt:lpstr>Gill Sans MT</vt:lpstr>
      <vt:lpstr>Wingdings</vt:lpstr>
      <vt:lpstr>Wingdings 3</vt:lpstr>
      <vt:lpstr>Ion</vt:lpstr>
      <vt:lpstr>Improved Lower Bounds for Pointer Chasing  via Gadgetless Lifting</vt:lpstr>
      <vt:lpstr>Round Communication Trade-Off and Pointer Chasing</vt:lpstr>
      <vt:lpstr>Round communication trade-off</vt:lpstr>
      <vt:lpstr>The pointer chasing problem</vt:lpstr>
      <vt:lpstr>A simple class of protocols for pointer chasing</vt:lpstr>
      <vt:lpstr>Gadgetless Lifting</vt:lpstr>
      <vt:lpstr>Gadgetless lifting</vt:lpstr>
      <vt:lpstr>Lifting theorems</vt:lpstr>
      <vt:lpstr>Decomposition and Sampling Process</vt:lpstr>
      <vt:lpstr>Density restoring partition</vt:lpstr>
      <vt:lpstr>Protocol tree</vt:lpstr>
      <vt:lpstr>Yao’s min-max principle</vt:lpstr>
      <vt:lpstr>Decomposition and sampling process DS(Π)</vt:lpstr>
      <vt:lpstr>Loop invariant</vt:lpstr>
      <vt:lpstr>Relating accuracy and average fixed size</vt:lpstr>
      <vt:lpstr>Average fixed size is bounded by communication: A density increment argument</vt:lpstr>
      <vt:lpstr>Recap</vt:lpstr>
      <vt:lpstr>Discussion</vt:lpstr>
      <vt:lpstr>Thanks for listening </vt:lpstr>
      <vt:lpstr>Appendix: Proof of density restoring partition 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Lower Bounds for Pointer Chasing  via Gadgetless Lifting</dc:title>
  <dc:creator>Xinyu Mao</dc:creator>
  <cp:lastModifiedBy>Guangxu Yang</cp:lastModifiedBy>
  <cp:revision>2</cp:revision>
  <dcterms:created xsi:type="dcterms:W3CDTF">2024-05-13T01:48:03Z</dcterms:created>
  <dcterms:modified xsi:type="dcterms:W3CDTF">2024-08-02T13:13:22Z</dcterms:modified>
</cp:coreProperties>
</file>