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2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9B54-E81C-4688-90CA-5C5CB506819D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A127-1D83-49B0-B60B-3763DB05C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7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9B54-E81C-4688-90CA-5C5CB506819D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A127-1D83-49B0-B60B-3763DB05C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5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9B54-E81C-4688-90CA-5C5CB506819D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A127-1D83-49B0-B60B-3763DB05C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70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9B54-E81C-4688-90CA-5C5CB506819D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A127-1D83-49B0-B60B-3763DB05C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74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9B54-E81C-4688-90CA-5C5CB506819D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A127-1D83-49B0-B60B-3763DB05C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81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9B54-E81C-4688-90CA-5C5CB506819D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A127-1D83-49B0-B60B-3763DB05C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37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9B54-E81C-4688-90CA-5C5CB506819D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A127-1D83-49B0-B60B-3763DB05C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3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9B54-E81C-4688-90CA-5C5CB506819D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A127-1D83-49B0-B60B-3763DB05C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86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9B54-E81C-4688-90CA-5C5CB506819D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A127-1D83-49B0-B60B-3763DB05C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90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9B54-E81C-4688-90CA-5C5CB506819D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A127-1D83-49B0-B60B-3763DB05C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28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9B54-E81C-4688-90CA-5C5CB506819D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A127-1D83-49B0-B60B-3763DB05C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14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C9B54-E81C-4688-90CA-5C5CB506819D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FA127-1D83-49B0-B60B-3763DB05C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1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体感台球 设计方案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71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zh-CN" altLang="en-US" dirty="0"/>
              <a:t>框图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48" y="1300816"/>
            <a:ext cx="8533069" cy="5053972"/>
          </a:xfrm>
        </p:spPr>
      </p:pic>
    </p:spTree>
    <p:extLst>
      <p:ext uri="{BB962C8B-B14F-4D97-AF65-F5344CB8AC3E}">
        <p14:creationId xmlns:p14="http://schemas.microsoft.com/office/powerpoint/2010/main" val="315725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8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体感台球 设计方案</vt:lpstr>
      <vt:lpstr>设计框图</vt:lpstr>
      <vt:lpstr>接口定义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体感台球 设计方案</dc:title>
  <dc:creator>肖 光烜</dc:creator>
  <cp:lastModifiedBy>肖 光烜</cp:lastModifiedBy>
  <cp:revision>6</cp:revision>
  <dcterms:created xsi:type="dcterms:W3CDTF">2020-04-28T01:58:47Z</dcterms:created>
  <dcterms:modified xsi:type="dcterms:W3CDTF">2020-04-28T08:26:43Z</dcterms:modified>
</cp:coreProperties>
</file>