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58" r:id="rId6"/>
    <p:sldId id="26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2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C0AD-6555-4C3C-AC7A-1B78A961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FE6CD-5A7E-43ED-BDC9-3BFA0ED5C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A6F7F-EE91-4F0B-8E70-A5AC88E1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B2E-3EB1-4DFB-B57A-F49775CAEC0C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BAA5F-89FA-4AE5-B514-269B41E6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CD7E3-424D-4CD9-9940-B2AF9674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C97F-FBE3-42B7-B391-4FA21D314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6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9D3A0-005E-47A0-BDEF-0667BC8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1FE7AE-B900-495B-A78F-AEC82897A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D4EEB-9BC6-430F-8C7C-6AF4AE22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B2E-3EB1-4DFB-B57A-F49775CAEC0C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158AA-82F9-48C1-A28A-6100AA6D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0DBDD-8028-4584-8281-03754E5A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C97F-FBE3-42B7-B391-4FA21D314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2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61F0FE-289A-4EB1-AE2F-3B77BEACA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4BAFC-501C-46B1-A919-CE5D323DA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1E664-642F-431D-9F27-EBC31928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B2E-3EB1-4DFB-B57A-F49775CAEC0C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F7577-3F35-43BE-9EFF-E404294B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0FED8-F538-43E7-91A4-1C98EB9B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C97F-FBE3-42B7-B391-4FA21D314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5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340A2-08AB-4080-A1B4-5AF86AD3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FBA1D-1EB7-4D73-9987-02B7A8E2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0A092-E1CB-4C0E-9D4C-4C04613A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B2E-3EB1-4DFB-B57A-F49775CAEC0C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ABD77-0FD5-498B-9B05-017E00D0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861D0-612E-4E16-B188-24D26C45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C97F-FBE3-42B7-B391-4FA21D314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2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B07C0-6B48-491B-8FCF-FC203064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8DDA6-2C8F-4C37-BA66-6F370AD0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23B9C-56FA-4BA0-B442-3AD49A57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B2E-3EB1-4DFB-B57A-F49775CAEC0C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C3D45-01AF-4AB4-A9BE-684D4B26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38CAB-042E-4ACC-B9F1-F31FD336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C97F-FBE3-42B7-B391-4FA21D314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9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70A7B-1E66-48F7-B294-AB6496E6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1647-5B67-4999-9C29-79028A293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6C9B2D-EC1D-49CA-A596-D4ED708E0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534DF-F0C5-458A-9F9B-FED04C94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B2E-3EB1-4DFB-B57A-F49775CAEC0C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19432-D830-49B2-B6AF-F4DD1BE0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72882-050B-4B41-8521-35CF0225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C97F-FBE3-42B7-B391-4FA21D314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42990-49F3-4F41-9912-02DE63AC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2F9FD-A28F-4C9C-8285-3D2009D3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1C029-7120-4FFB-BD88-92350AA13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EDBE53-AD83-4A6A-A1D3-BA5DFCC7B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D20B13-114F-4B8C-ABC8-AEA933FB5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ACD0C-F84A-41EE-9ACE-107F6AF8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B2E-3EB1-4DFB-B57A-F49775CAEC0C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1A5C73-CEF8-486B-8797-A0B8BD8A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800485-4EFD-4281-BCBF-F9E171EC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C97F-FBE3-42B7-B391-4FA21D314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2045-205F-4B67-BEB9-C7E2AEC6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7BFD46-5BE1-42A0-B795-81ADBA38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B2E-3EB1-4DFB-B57A-F49775CAEC0C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C64724-73BF-4FA4-B00D-27768A2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68958-0BFC-48B5-9F14-EAACCF59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C97F-FBE3-42B7-B391-4FA21D314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6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D6B884-801F-4ED0-B2FE-588C3DF7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B2E-3EB1-4DFB-B57A-F49775CAEC0C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C3F52B-FF85-4C02-ACDA-5D099053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6276F-6540-46D5-8DE3-8E973F4F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C97F-FBE3-42B7-B391-4FA21D314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8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0C2C6-9D94-41AE-B034-6824951E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18F01-2D77-4B90-99C8-F4A7BB04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25CF9-373E-4412-B465-EB416F1AA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C1988-6B44-4B80-9ABA-11BA0889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B2E-3EB1-4DFB-B57A-F49775CAEC0C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C5506-5391-4BE1-B1D5-CF991AD8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A54E6-C41A-4D0F-B5F0-259A79A0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C97F-FBE3-42B7-B391-4FA21D314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C4CB2-4DE8-41C2-910F-02B00B10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FD9019-D125-4323-9C56-84808871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180AF-BBA0-400F-963B-E8E92EDCD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4ACD0-0771-4BD1-A26C-CE084211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B2E-3EB1-4DFB-B57A-F49775CAEC0C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C6FB8-DBFD-4DDD-B65C-36382F5D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9CE2B-0BA1-4C75-AD73-5CA90689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C97F-FBE3-42B7-B391-4FA21D314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3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45CC8-CF18-41AF-8A42-C880500D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E9148-260B-4DF9-AB66-AE8BB258C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3A986-9D44-4522-AAA0-EF45D0617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61B2E-3EB1-4DFB-B57A-F49775CAEC0C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3BB03-6412-4033-9AEE-ED021EF2C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17963-7E29-4FD0-A5FC-8F4C550D1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C97F-FBE3-42B7-B391-4FA21D314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741D4-4E70-41CE-A933-3C6D0182F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计网联合第四组</a:t>
            </a:r>
            <a:b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Trie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BRAM,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datapath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DA9185-E5B2-496C-837F-BCF862DA2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肖光烜、吕天、张紫昭</a:t>
            </a:r>
          </a:p>
        </p:txBody>
      </p:sp>
    </p:spTree>
    <p:extLst>
      <p:ext uri="{BB962C8B-B14F-4D97-AF65-F5344CB8AC3E}">
        <p14:creationId xmlns:p14="http://schemas.microsoft.com/office/powerpoint/2010/main" val="377093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491F-6978-4EEC-9867-9C377AF3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02DB6-9994-4B7B-B161-DDA0802C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肖光烜：实现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33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级流水线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Trie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转发表以及仿真测试，设计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iperf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单连接单工测试流程、编写路由表转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trie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树编码脚本。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吕天：设计能够适应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Trie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转发表的多周期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Datapath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、优化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Datapath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结构、修复其中的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bug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、编写测例完成硬编码路由器、线性路由器以及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Trie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树插入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Datapath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的全局仿真、</a:t>
            </a:r>
            <a:r>
              <a:rPr lang="zh-CN" altLang="en-US" strike="sngStrike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</a:t>
            </a:r>
            <a:r>
              <a:rPr lang="en-US" altLang="zh-CN" strike="sngStrike" dirty="0">
                <a:latin typeface="华文中宋" panose="02010600040101010101" pitchFamily="2" charset="-122"/>
                <a:ea typeface="华文中宋" panose="02010600040101010101" pitchFamily="2" charset="-122"/>
              </a:rPr>
              <a:t>LTP</a:t>
            </a:r>
            <a:r>
              <a:rPr lang="zh-CN" altLang="en-US" strike="sngStrike" dirty="0">
                <a:latin typeface="华文中宋" panose="02010600040101010101" pitchFamily="2" charset="-122"/>
                <a:ea typeface="华文中宋" panose="02010600040101010101" pitchFamily="2" charset="-122"/>
              </a:rPr>
              <a:t>协议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张紫昭：配置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BRAM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核，完成其初始化与写入，还有一些其他设置，完成仿真，将其接入工程。</a:t>
            </a:r>
          </a:p>
        </p:txBody>
      </p:sp>
    </p:spTree>
    <p:extLst>
      <p:ext uri="{BB962C8B-B14F-4D97-AF65-F5344CB8AC3E}">
        <p14:creationId xmlns:p14="http://schemas.microsoft.com/office/powerpoint/2010/main" val="323544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CF25-0EF0-43AA-8D9E-E633A652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zh-CN" altLang="en-US" dirty="0"/>
              <a:t>转发表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AD1D0-31AA-49E0-A403-1A3537141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r>
              <a:rPr lang="en-US" altLang="zh-CN" dirty="0" err="1"/>
              <a:t>Trie</a:t>
            </a:r>
            <a:r>
              <a:rPr lang="zh-CN" altLang="en-US" dirty="0"/>
              <a:t>路由表，一共</a:t>
            </a:r>
            <a:r>
              <a:rPr lang="en-US" altLang="zh-CN" dirty="0"/>
              <a:t>32</a:t>
            </a:r>
            <a:r>
              <a:rPr lang="zh-CN" altLang="en-US" dirty="0"/>
              <a:t>层，每层一个流水线，总共</a:t>
            </a:r>
            <a:r>
              <a:rPr lang="en-US" altLang="zh-CN" dirty="0"/>
              <a:t>33</a:t>
            </a:r>
            <a:r>
              <a:rPr lang="zh-CN" altLang="en-US"/>
              <a:t>层流水线。</a:t>
            </a:r>
            <a:endParaRPr lang="en-US" altLang="zh-CN" dirty="0"/>
          </a:p>
          <a:p>
            <a:r>
              <a:rPr lang="zh-CN" altLang="en-US" dirty="0"/>
              <a:t>存储空间</a:t>
            </a:r>
            <a:endParaRPr lang="en-US" altLang="zh-CN" dirty="0"/>
          </a:p>
          <a:p>
            <a:pPr lvl="1"/>
            <a:r>
              <a:rPr lang="en-US" altLang="zh-CN" dirty="0"/>
              <a:t>Next-hop</a:t>
            </a:r>
            <a:r>
              <a:rPr lang="zh-CN" altLang="en-US" dirty="0"/>
              <a:t>空间：可以存储</a:t>
            </a:r>
            <a:r>
              <a:rPr lang="en-US" altLang="zh-CN" dirty="0"/>
              <a:t>256</a:t>
            </a:r>
            <a:r>
              <a:rPr lang="zh-CN" altLang="en-US" dirty="0"/>
              <a:t>条</a:t>
            </a:r>
            <a:r>
              <a:rPr lang="en-US" altLang="zh-CN" dirty="0"/>
              <a:t>&lt;</a:t>
            </a:r>
            <a:r>
              <a:rPr lang="en-US" altLang="zh-CN" dirty="0" err="1"/>
              <a:t>nexthop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, port&gt; </a:t>
            </a:r>
            <a:r>
              <a:rPr lang="zh-CN" altLang="en-US" dirty="0"/>
              <a:t>对。</a:t>
            </a:r>
            <a:endParaRPr lang="en-US" altLang="zh-CN" dirty="0"/>
          </a:p>
          <a:p>
            <a:pPr lvl="1"/>
            <a:r>
              <a:rPr lang="en-US" altLang="zh-CN" dirty="0" err="1"/>
              <a:t>Trie</a:t>
            </a:r>
            <a:r>
              <a:rPr lang="en-US" altLang="zh-CN" dirty="0"/>
              <a:t> Node</a:t>
            </a:r>
            <a:r>
              <a:rPr lang="zh-CN" altLang="en-US" dirty="0"/>
              <a:t>空间：一共</a:t>
            </a:r>
            <a:r>
              <a:rPr lang="en-US" altLang="zh-CN" dirty="0"/>
              <a:t>32</a:t>
            </a:r>
            <a:r>
              <a:rPr lang="zh-CN" altLang="en-US" dirty="0"/>
              <a:t>层，每层能存</a:t>
            </a:r>
            <a:r>
              <a:rPr lang="en-US" altLang="zh-CN" dirty="0"/>
              <a:t>8192</a:t>
            </a:r>
            <a:r>
              <a:rPr lang="zh-CN" altLang="en-US" dirty="0"/>
              <a:t>个</a:t>
            </a:r>
            <a:r>
              <a:rPr lang="en-US" altLang="zh-CN" dirty="0" err="1"/>
              <a:t>Trie</a:t>
            </a:r>
            <a:r>
              <a:rPr lang="en-US" altLang="zh-CN" dirty="0"/>
              <a:t> Node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BRAM</a:t>
            </a:r>
            <a:r>
              <a:rPr lang="zh-CN" altLang="en-US" dirty="0"/>
              <a:t>消耗：</a:t>
            </a:r>
            <a:r>
              <a:rPr lang="en-US" altLang="zh-CN" dirty="0"/>
              <a:t>1200KiB</a:t>
            </a:r>
            <a:r>
              <a:rPr lang="zh-CN" altLang="en-US" dirty="0"/>
              <a:t>以内。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查找：硬件实现最长前缀匹配。</a:t>
            </a:r>
            <a:endParaRPr lang="en-US" altLang="zh-CN" dirty="0"/>
          </a:p>
          <a:p>
            <a:pPr lvl="1"/>
            <a:r>
              <a:rPr lang="zh-CN" altLang="en-US" dirty="0"/>
              <a:t>更新：</a:t>
            </a:r>
            <a:r>
              <a:rPr lang="en-US" altLang="zh-CN" dirty="0"/>
              <a:t>BRAM</a:t>
            </a:r>
            <a:r>
              <a:rPr lang="zh-CN" altLang="en-US" dirty="0"/>
              <a:t>设置为共享内存，留给软件操作内存的接口，因此可以用软件实现</a:t>
            </a:r>
            <a:r>
              <a:rPr lang="en-US" altLang="zh-CN" dirty="0" err="1"/>
              <a:t>Trie</a:t>
            </a:r>
            <a:r>
              <a:rPr lang="zh-CN" altLang="en-US" dirty="0"/>
              <a:t>的插入和删除。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50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92B1D-B3E6-41CF-95D2-F790FF63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22181-9B1A-4AB8-A44D-8251CB66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连通性测试：从</a:t>
            </a:r>
            <a:r>
              <a:rPr lang="en-US" altLang="zh-CN" dirty="0"/>
              <a:t>PC0 ping PC1</a:t>
            </a:r>
            <a:r>
              <a:rPr lang="zh-CN" altLang="en-US" dirty="0"/>
              <a:t>，能通。</a:t>
            </a:r>
            <a:endParaRPr lang="en-US" altLang="zh-CN" dirty="0"/>
          </a:p>
          <a:p>
            <a:r>
              <a:rPr lang="zh-CN" altLang="en-US" dirty="0"/>
              <a:t>单连接单工：</a:t>
            </a:r>
            <a:r>
              <a:rPr lang="en-US" altLang="zh-CN" dirty="0"/>
              <a:t>PC0 iperf3 –c –R</a:t>
            </a:r>
            <a:r>
              <a:rPr lang="zh-CN" altLang="en-US" dirty="0"/>
              <a:t>， </a:t>
            </a:r>
            <a:r>
              <a:rPr lang="en-US" altLang="zh-CN" dirty="0"/>
              <a:t>PC1 </a:t>
            </a:r>
            <a:r>
              <a:rPr lang="en-US" altLang="zh-CN" dirty="0" err="1"/>
              <a:t>iperf</a:t>
            </a:r>
            <a:r>
              <a:rPr lang="en-US" altLang="zh-CN" dirty="0"/>
              <a:t> –s</a:t>
            </a:r>
          </a:p>
          <a:p>
            <a:r>
              <a:rPr lang="zh-CN" altLang="en-US" dirty="0"/>
              <a:t>谭院士推荐的测试方法：</a:t>
            </a:r>
            <a:endParaRPr lang="en-US" altLang="zh-CN" dirty="0"/>
          </a:p>
          <a:p>
            <a:pPr lvl="1"/>
            <a:r>
              <a:rPr lang="en-US" altLang="zh-CN" dirty="0"/>
              <a:t>PC0</a:t>
            </a:r>
            <a:r>
              <a:rPr lang="zh-CN" altLang="en-US" dirty="0"/>
              <a:t>：同时开一个</a:t>
            </a:r>
            <a:r>
              <a:rPr lang="en-US" altLang="zh-CN" dirty="0"/>
              <a:t>iperf3 –c</a:t>
            </a:r>
            <a:r>
              <a:rPr lang="zh-CN" altLang="en-US" dirty="0"/>
              <a:t>，一个</a:t>
            </a:r>
            <a:r>
              <a:rPr lang="en-US" altLang="zh-CN" dirty="0"/>
              <a:t>iperf3 –c –R</a:t>
            </a:r>
          </a:p>
          <a:p>
            <a:pPr lvl="1"/>
            <a:r>
              <a:rPr lang="en-US" altLang="zh-CN" dirty="0"/>
              <a:t>PC1</a:t>
            </a:r>
            <a:r>
              <a:rPr lang="zh-CN" altLang="en-US" dirty="0"/>
              <a:t>：同时开两个</a:t>
            </a:r>
            <a:r>
              <a:rPr lang="en-US" altLang="zh-CN" dirty="0"/>
              <a:t>iperf3 –s</a:t>
            </a:r>
          </a:p>
          <a:p>
            <a:pPr lvl="1"/>
            <a:r>
              <a:rPr lang="zh-CN" altLang="en-US" dirty="0"/>
              <a:t>不知道这个测试是在测什么，和单连接单工成绩差不多。</a:t>
            </a:r>
          </a:p>
        </p:txBody>
      </p:sp>
    </p:spTree>
    <p:extLst>
      <p:ext uri="{BB962C8B-B14F-4D97-AF65-F5344CB8AC3E}">
        <p14:creationId xmlns:p14="http://schemas.microsoft.com/office/powerpoint/2010/main" val="382119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491F-6978-4EEC-9867-9C377AF3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02DB6-9994-4B7B-B161-DDA0802C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单连接单工：上传下载均有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942Mbps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7294DE-BD14-4EB0-99BC-7FA829891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6913"/>
            <a:ext cx="12192000" cy="34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3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491F-6978-4EEC-9867-9C377AF3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工作结果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02DB6-9994-4B7B-B161-DDA0802C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1B4711-0F10-42C6-A7C5-D880F815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0" y="1405276"/>
            <a:ext cx="10587600" cy="51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0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B73DD-BCD3-4205-B173-386CD843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EOF!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AFAAF-BA83-478E-B313-56DD4903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70320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314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华文中宋</vt:lpstr>
      <vt:lpstr>Arial</vt:lpstr>
      <vt:lpstr>Office 主题​​</vt:lpstr>
      <vt:lpstr>计网联合第四组 Trie, BRAM, datapath</vt:lpstr>
      <vt:lpstr>本周工作</vt:lpstr>
      <vt:lpstr>Trie转发表</vt:lpstr>
      <vt:lpstr>测试</vt:lpstr>
      <vt:lpstr>测试结果</vt:lpstr>
      <vt:lpstr>工作结果</vt:lpstr>
      <vt:lpstr>EOF!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Trie树</dc:title>
  <dc:creator>张 紫昭</dc:creator>
  <cp:lastModifiedBy>肖光烜</cp:lastModifiedBy>
  <cp:revision>35</cp:revision>
  <dcterms:created xsi:type="dcterms:W3CDTF">2020-10-28T11:27:14Z</dcterms:created>
  <dcterms:modified xsi:type="dcterms:W3CDTF">2020-10-28T13:50:15Z</dcterms:modified>
</cp:coreProperties>
</file>