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7719-8481-4B3D-AF60-DD013DFD9400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5C33-42BC-46D1-8A61-C0E2E6C06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80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7719-8481-4B3D-AF60-DD013DFD9400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5C33-42BC-46D1-8A61-C0E2E6C06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81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7719-8481-4B3D-AF60-DD013DFD9400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5C33-42BC-46D1-8A61-C0E2E6C06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8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7719-8481-4B3D-AF60-DD013DFD9400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5C33-42BC-46D1-8A61-C0E2E6C06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62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7719-8481-4B3D-AF60-DD013DFD9400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5C33-42BC-46D1-8A61-C0E2E6C06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29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7719-8481-4B3D-AF60-DD013DFD9400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5C33-42BC-46D1-8A61-C0E2E6C06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7719-8481-4B3D-AF60-DD013DFD9400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5C33-42BC-46D1-8A61-C0E2E6C06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73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7719-8481-4B3D-AF60-DD013DFD9400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5C33-42BC-46D1-8A61-C0E2E6C06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7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7719-8481-4B3D-AF60-DD013DFD9400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5C33-42BC-46D1-8A61-C0E2E6C06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94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7719-8481-4B3D-AF60-DD013DFD9400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5C33-42BC-46D1-8A61-C0E2E6C06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72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7719-8481-4B3D-AF60-DD013DFD9400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5C33-42BC-46D1-8A61-C0E2E6C06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41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7719-8481-4B3D-AF60-DD013DFD9400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F5C33-42BC-46D1-8A61-C0E2E6C06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88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Arp </a:t>
            </a:r>
            <a:r>
              <a:rPr lang="zh-CN" altLang="en-US" dirty="0" smtClean="0"/>
              <a:t>缓存表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查询模式（</a:t>
            </a:r>
            <a:r>
              <a:rPr lang="en-US" altLang="zh-CN" dirty="0" err="1" smtClean="0"/>
              <a:t>r_en</a:t>
            </a:r>
            <a:r>
              <a:rPr lang="zh-CN" altLang="en-US" dirty="0" smtClean="0"/>
              <a:t>为高电平）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输入：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输出：表里的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地址（没找到输出全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写入</a:t>
            </a:r>
            <a:r>
              <a:rPr lang="zh-CN" altLang="en-US" dirty="0" smtClean="0"/>
              <a:t>模式（</a:t>
            </a:r>
            <a:r>
              <a:rPr lang="en-US" altLang="zh-CN" dirty="0" err="1"/>
              <a:t>w</a:t>
            </a:r>
            <a:r>
              <a:rPr lang="en-US" altLang="zh-CN" dirty="0" err="1" smtClean="0"/>
              <a:t>_en</a:t>
            </a:r>
            <a:r>
              <a:rPr lang="zh-CN" altLang="en-US" dirty="0" smtClean="0"/>
              <a:t>为高电平）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输入：</a:t>
            </a:r>
            <a:r>
              <a:rPr lang="en-US" altLang="zh-CN" dirty="0" smtClean="0"/>
              <a:t>&lt;IP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, MAC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&gt; </a:t>
            </a:r>
            <a:r>
              <a:rPr lang="en-US" altLang="zh-CN" dirty="0"/>
              <a:t>Pair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输出：</a:t>
            </a:r>
            <a:r>
              <a:rPr lang="zh-CN" altLang="en-US" dirty="0" smtClean="0"/>
              <a:t>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从头在表中找要查询的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如果找到，则将其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地址更新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如果没找到，插入</a:t>
            </a:r>
            <a:r>
              <a:rPr lang="en-US" altLang="zh-CN" dirty="0" smtClean="0"/>
              <a:t>&lt;IP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, MAC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&gt; Pair</a:t>
            </a:r>
          </a:p>
        </p:txBody>
      </p:sp>
    </p:spTree>
    <p:extLst>
      <p:ext uri="{BB962C8B-B14F-4D97-AF65-F5344CB8AC3E}">
        <p14:creationId xmlns:p14="http://schemas.microsoft.com/office/powerpoint/2010/main" val="13509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Arp </a:t>
            </a:r>
            <a:r>
              <a:rPr lang="zh-CN" altLang="en-US" sz="3600" dirty="0" smtClean="0"/>
              <a:t>缓存表 仿真测试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28" y="1204685"/>
            <a:ext cx="11320643" cy="543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86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Arp 缓存表</vt:lpstr>
      <vt:lpstr>Arp 缓存表 仿真测试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肖 光烜</dc:creator>
  <cp:lastModifiedBy>肖 光烜</cp:lastModifiedBy>
  <cp:revision>12</cp:revision>
  <dcterms:created xsi:type="dcterms:W3CDTF">2020-10-07T08:23:19Z</dcterms:created>
  <dcterms:modified xsi:type="dcterms:W3CDTF">2020-10-07T08:40:24Z</dcterms:modified>
</cp:coreProperties>
</file>