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2" r:id="rId4"/>
    <p:sldId id="265" r:id="rId5"/>
    <p:sldId id="263" r:id="rId6"/>
    <p:sldId id="264" r:id="rId7"/>
    <p:sldId id="267" r:id="rId8"/>
    <p:sldId id="268" r:id="rId9"/>
    <p:sldId id="269" r:id="rId10"/>
    <p:sldId id="270" r:id="rId11"/>
    <p:sldId id="266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紫昭" initials="张" lastIdx="2" clrIdx="0">
    <p:extLst>
      <p:ext uri="{19B8F6BF-5375-455C-9EA6-DF929625EA0E}">
        <p15:presenceInfo xmlns:p15="http://schemas.microsoft.com/office/powerpoint/2012/main" userId="1db8e7c193ff5e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2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4T12:43:52.484" idx="2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AB9D-F6BC-4864-B41A-BBC286077F78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3747C-1868-4562-868A-07355F70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9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3747C-1868-4562-868A-07355F7010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7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FDD0-DAA2-4480-BD94-95C053A37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F81D86-7776-4AB0-A32E-EB8E0B23C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844E0-8F76-4AC3-A0AE-C9E3A9C4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79E5C-5B1E-40BC-A0F6-EBF28B13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FDD07-D475-4B5A-9C68-0A19F1B5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6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0210-4F1A-44BD-9301-8F0749D6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FEF64-532D-4402-AC3B-238F7C28C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4A805-1524-4B10-80CE-613F0EA7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4E10B-E788-45F3-8B57-8C32835A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50E0F-F959-45DB-B612-3C3C31B7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7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AD2F4-31AE-49BE-8D13-697FEA00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B533B-3A32-4EE5-9A43-9807948E5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35AE3-ACB2-4DE3-AF6D-A02FA3FB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A1A98-3CC4-469F-9AD1-2DB75EC7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A8490-22F2-496A-9931-6945092E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5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E66C-A5AE-4268-87EF-1DECF6DB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80931-EE18-48A8-8E06-3604ACEC4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318B7-F65C-4D58-BC7F-E5323941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64E98-8027-481C-B7A6-D2E0DC8A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A7287-3EA7-4AC5-A228-975AA7E3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3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6721-BF15-46F1-B421-7277E227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F7BA0-E192-489A-93C8-5FDA4FB52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E666D-E230-4DFE-A651-9A887AFA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FEF1E-5EFF-4C3A-9723-6C0D14F2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B6875-E13A-4E45-A7CB-59BDB8F2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BE3F9-D9BB-4B00-BD6A-32D1CA46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62BDF-49ED-4192-975C-4D453CA83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1962C-425B-47AE-86C7-4FE09F074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E3194-5B26-49DD-A9FA-C7F0E6AB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5268F-DD50-441E-BCB3-533D6424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61E3B-3E6E-4B9C-B507-FBD6FCAA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9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AD4C7-E84E-4A9B-B460-B43C6259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7E3DC-49B2-4631-9C3B-FA3464E6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2B179-63C1-4D2F-8289-3F370D37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E82515-3055-481C-86E0-54DE16BB6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DF4D2B-567C-40CF-BB63-EE1718652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6355F2-AF45-4878-8F00-A55F3BFB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7951D8-4866-4010-BD45-37F0EB61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C0F664-24DD-4EF9-96FF-2240384F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9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B7DA7-DA91-4BBF-9C86-4244B7F7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42A397-F388-4B50-85E5-11E650A0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37864B-CDD3-450D-A0E3-E1C02300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66FC6C-E59D-448E-BAF1-FFD115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1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98B446-EBD3-4371-BACC-860A8A0E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DDA2EA-FE0B-4488-826A-E4278E38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EF083-9CE9-44AA-8732-B7AA66B4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7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4CF11-D608-4E89-931D-066395F9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51C60-B08E-4B3C-8525-81F26D1C2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F9DEB-A6D9-4F5C-B9B5-1A7C0F197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A926E-1547-41F3-B519-A4AAF834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802D4-73E3-4F83-9D24-01E5B6C2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8850A-D72F-408E-B9A2-4BC30EF8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6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679F-74EB-48F8-99E9-97AA2ED0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D0145D-DA4D-4415-8565-2EC3C5339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D015AE-88B2-4484-BFBA-FF4A8267F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9B336-AF93-4E48-B775-8F16846B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1E77B-F6F6-4BD3-82CC-26436C22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A20A0-0E2A-43F2-B19F-032FF368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7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6D5A5-5852-46C1-908D-C28BA957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28E63-5AF5-4978-9C1A-9D1CEA99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D13EC-62DE-4078-AE24-554936401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8332-2E6C-49C4-8A00-3A7056CA5C9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AA6C0-DBB6-45B1-99EF-2B828E46C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06CC-F78F-4890-9B90-4D9B4B306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925D-4BA6-472E-813D-A8AA0A90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8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BD97-4078-4D65-80EB-777D4AF1C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计网联合第四组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第四周工作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99852-2D55-47C2-81CB-43D1E74EA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肖光烜 吕天 张紫昭</a:t>
            </a:r>
          </a:p>
        </p:txBody>
      </p:sp>
    </p:spTree>
    <p:extLst>
      <p:ext uri="{BB962C8B-B14F-4D97-AF65-F5344CB8AC3E}">
        <p14:creationId xmlns:p14="http://schemas.microsoft.com/office/powerpoint/2010/main" val="93775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线性转发表仿真测试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把软件实验的</a:t>
            </a:r>
            <a:r>
              <a:rPr lang="en-US" altLang="zh-CN" sz="2400" dirty="0" smtClean="0"/>
              <a:t>testcase2/4</a:t>
            </a:r>
            <a:r>
              <a:rPr lang="zh-CN" altLang="en-US" sz="2400" dirty="0"/>
              <a:t>写</a:t>
            </a:r>
            <a:r>
              <a:rPr lang="zh-CN" altLang="en-US" sz="2400" dirty="0" smtClean="0"/>
              <a:t>成</a:t>
            </a:r>
            <a:r>
              <a:rPr lang="en-US" altLang="zh-CN" sz="2400" dirty="0" err="1" smtClean="0"/>
              <a:t>testbench</a:t>
            </a:r>
            <a:r>
              <a:rPr lang="zh-CN" altLang="en-US" sz="2400" dirty="0" smtClean="0"/>
              <a:t>进行测试，仿真结果均正确。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513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上板子测试流程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电脑</a:t>
            </a:r>
            <a:r>
              <a:rPr lang="en-US" altLang="zh-CN" dirty="0"/>
              <a:t>A</a:t>
            </a:r>
            <a:r>
              <a:rPr lang="zh-CN" altLang="en-US" dirty="0"/>
              <a:t>连接</a:t>
            </a:r>
            <a:r>
              <a:rPr lang="en-US" altLang="zh-CN" dirty="0"/>
              <a:t>0</a:t>
            </a:r>
            <a:r>
              <a:rPr lang="zh-CN" altLang="en-US" dirty="0"/>
              <a:t>号口，</a:t>
            </a:r>
            <a:r>
              <a:rPr lang="en-US" altLang="zh-CN" dirty="0"/>
              <a:t>0</a:t>
            </a:r>
            <a:r>
              <a:rPr lang="zh-CN" altLang="en-US" dirty="0"/>
              <a:t>号卡端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170.170.170.0</a:t>
            </a:r>
            <a:r>
              <a:rPr lang="zh-CN" altLang="en-US" dirty="0"/>
              <a:t>，电脑</a:t>
            </a:r>
            <a:r>
              <a:rPr lang="en-US" altLang="zh-CN" dirty="0"/>
              <a:t>A</a:t>
            </a:r>
            <a:r>
              <a:rPr lang="zh-CN" altLang="en-US" dirty="0"/>
              <a:t>端连接网卡</a:t>
            </a:r>
            <a:r>
              <a:rPr lang="en-US" altLang="zh-CN" dirty="0" err="1"/>
              <a:t>ip</a:t>
            </a:r>
            <a:r>
              <a:rPr lang="zh-CN" altLang="en-US" dirty="0"/>
              <a:t>设置为</a:t>
            </a:r>
            <a:r>
              <a:rPr lang="en-US" altLang="zh-CN" dirty="0"/>
              <a:t>170.170.170.170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电脑</a:t>
            </a:r>
            <a:r>
              <a:rPr lang="en-US" altLang="zh-CN" dirty="0"/>
              <a:t>B</a:t>
            </a:r>
            <a:r>
              <a:rPr lang="zh-CN" altLang="en-US" dirty="0"/>
              <a:t>连接</a:t>
            </a:r>
            <a:r>
              <a:rPr lang="en-US" altLang="zh-CN" dirty="0"/>
              <a:t>1</a:t>
            </a:r>
            <a:r>
              <a:rPr lang="zh-CN" altLang="en-US" dirty="0"/>
              <a:t>号口，</a:t>
            </a:r>
            <a:r>
              <a:rPr lang="en-US" altLang="zh-CN" dirty="0"/>
              <a:t>1</a:t>
            </a:r>
            <a:r>
              <a:rPr lang="zh-CN" altLang="en-US" dirty="0"/>
              <a:t>号卡端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187.187.187.0</a:t>
            </a:r>
            <a:r>
              <a:rPr lang="zh-CN" altLang="en-US" dirty="0"/>
              <a:t>，电脑</a:t>
            </a:r>
            <a:r>
              <a:rPr lang="en-US" altLang="zh-CN" dirty="0"/>
              <a:t>B</a:t>
            </a:r>
            <a:r>
              <a:rPr lang="zh-CN" altLang="en-US" dirty="0"/>
              <a:t>端连接网卡</a:t>
            </a:r>
            <a:r>
              <a:rPr lang="en-US" altLang="zh-CN" dirty="0" err="1"/>
              <a:t>ip</a:t>
            </a:r>
            <a:r>
              <a:rPr lang="zh-CN" altLang="en-US" dirty="0"/>
              <a:t>设置为</a:t>
            </a:r>
            <a:r>
              <a:rPr lang="en-US" altLang="zh-CN" dirty="0"/>
              <a:t>187.187.187.187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我们先在</a:t>
            </a:r>
            <a:r>
              <a:rPr lang="en-US" altLang="zh-CN" dirty="0"/>
              <a:t>A</a:t>
            </a:r>
            <a:r>
              <a:rPr lang="zh-CN" altLang="en-US" dirty="0"/>
              <a:t>电脑上执行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arping</a:t>
            </a:r>
            <a:r>
              <a:rPr lang="en-US" altLang="zh-CN" dirty="0" smtClean="0"/>
              <a:t> </a:t>
            </a:r>
            <a:r>
              <a:rPr lang="en-US" altLang="zh-CN" dirty="0"/>
              <a:t>INTERFACE_A </a:t>
            </a:r>
            <a:r>
              <a:rPr lang="en-US" altLang="zh-CN" dirty="0" smtClean="0"/>
              <a:t>170.170.170.0</a:t>
            </a:r>
          </a:p>
          <a:p>
            <a:r>
              <a:rPr lang="zh-CN" altLang="en-US" dirty="0" smtClean="0"/>
              <a:t>再</a:t>
            </a:r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电脑上执行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arping</a:t>
            </a:r>
            <a:r>
              <a:rPr lang="en-US" altLang="zh-CN" dirty="0" smtClean="0"/>
              <a:t> </a:t>
            </a:r>
            <a:r>
              <a:rPr lang="en-US" altLang="zh-CN" dirty="0"/>
              <a:t>INTERFACE_B </a:t>
            </a:r>
            <a:r>
              <a:rPr lang="en-US" altLang="zh-CN" dirty="0" smtClean="0"/>
              <a:t>187.187.187.0</a:t>
            </a:r>
            <a:endParaRPr lang="en-US" altLang="zh-CN" dirty="0"/>
          </a:p>
          <a:p>
            <a:r>
              <a:rPr lang="zh-CN" altLang="en-US" dirty="0" smtClean="0"/>
              <a:t>再在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电脑上，向</a:t>
            </a:r>
            <a:r>
              <a:rPr lang="en-US" altLang="zh-CN" dirty="0" smtClean="0"/>
              <a:t>INTERFACE_A</a:t>
            </a:r>
            <a:r>
              <a:rPr lang="zh-CN" altLang="en-US" dirty="0" smtClean="0"/>
              <a:t>发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=187.187.187.187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smtClean="0"/>
              <a:t>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72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BA849-B605-444A-81D4-CFB683A9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包预处理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校验和与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TTL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B4BAD-4CB7-42DA-8575-6A79C15C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校验和、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TTL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、头部长度检验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TTL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、校验和更新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组合逻辑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for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语句实现校验和检验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考虑边界情况实现校验和增量更新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67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BA849-B605-444A-81D4-CFB683A9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包预处理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校验和与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TTL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B4BAD-4CB7-42DA-8575-6A79C15C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for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语句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BB5A5-A17C-46CA-B935-2172EA7A4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53482" r="18792" b="20592"/>
          <a:stretch/>
        </p:blipFill>
        <p:spPr>
          <a:xfrm>
            <a:off x="0" y="2524161"/>
            <a:ext cx="12192000" cy="29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5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BA849-B605-444A-81D4-CFB683A9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包预处理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校验和与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TTL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B4BAD-4CB7-42DA-8575-6A79C15C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校验和增量更新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7FB7E6-1F29-46FF-BAF2-B1B206CDD4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53778" r="8834" b="29037"/>
          <a:stretch/>
        </p:blipFill>
        <p:spPr>
          <a:xfrm>
            <a:off x="0" y="3221176"/>
            <a:ext cx="12192000" cy="18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BA849-B605-444A-81D4-CFB683A9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工作内容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B4BAD-4CB7-42DA-8575-6A79C15C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各位同学，本周的任务是实现转发逻辑（硬连线转发表、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TTL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更新、校验和更新、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MAC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地址更新、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ARP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请求发送等）、尝试设计转发表（后续详细讨论）。</a:t>
            </a:r>
          </a:p>
        </p:txBody>
      </p:sp>
    </p:spTree>
    <p:extLst>
      <p:ext uri="{BB962C8B-B14F-4D97-AF65-F5344CB8AC3E}">
        <p14:creationId xmlns:p14="http://schemas.microsoft.com/office/powerpoint/2010/main" val="110728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四个端口地址配置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45" y="1648331"/>
            <a:ext cx="68008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0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ARP Cache</a:t>
            </a:r>
            <a:r>
              <a:rPr lang="zh-CN" altLang="en-US" dirty="0" smtClean="0"/>
              <a:t>改为不可同时读写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将原来的</a:t>
            </a:r>
            <a:r>
              <a:rPr lang="en-US" altLang="zh-CN" dirty="0" err="1" smtClean="0"/>
              <a:t>w_en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r_en</a:t>
            </a:r>
            <a:r>
              <a:rPr lang="zh-CN" altLang="en-US" dirty="0" smtClean="0"/>
              <a:t>用一个</a:t>
            </a:r>
            <a:r>
              <a:rPr lang="en-US" altLang="zh-CN" dirty="0" err="1" smtClean="0"/>
              <a:t>wr_en</a:t>
            </a:r>
            <a:r>
              <a:rPr lang="zh-CN" altLang="en-US" dirty="0" smtClean="0"/>
              <a:t>代替</a:t>
            </a:r>
            <a:endParaRPr lang="en-US" altLang="zh-CN" dirty="0" smtClean="0"/>
          </a:p>
          <a:p>
            <a:r>
              <a:rPr lang="zh-CN" altLang="en-US" dirty="0"/>
              <a:t>之后</a:t>
            </a:r>
            <a:r>
              <a:rPr lang="zh-CN" altLang="en-US" dirty="0" smtClean="0"/>
              <a:t>的线性转发表也沿用这个设计逻辑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53" y="2981123"/>
            <a:ext cx="9944100" cy="3619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79004" y="4328809"/>
            <a:ext cx="3229583" cy="5058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硬连线转发表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用一个组合逻辑的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语句直接硬写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342" y="511613"/>
            <a:ext cx="26193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线性转发表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沿用之前</a:t>
            </a:r>
            <a:r>
              <a:rPr lang="en-US" altLang="zh-CN" dirty="0" smtClean="0"/>
              <a:t>ARP Cache</a:t>
            </a:r>
            <a:r>
              <a:rPr lang="zh-CN" altLang="en-US" dirty="0" smtClean="0"/>
              <a:t>的设计思路</a:t>
            </a:r>
            <a:r>
              <a:rPr lang="zh-CN" altLang="en-US" dirty="0"/>
              <a:t>，</a:t>
            </a:r>
            <a:r>
              <a:rPr lang="zh-CN" altLang="en-US" dirty="0" smtClean="0"/>
              <a:t>设计了一个支持插入、删除、最长前缀匹配查询的线性路由表。</a:t>
            </a:r>
            <a:endParaRPr lang="en-US" altLang="zh-CN" dirty="0" smtClean="0"/>
          </a:p>
          <a:p>
            <a:r>
              <a:rPr lang="zh-CN" altLang="en-US" dirty="0" smtClean="0"/>
              <a:t>各功能与软件实验实现的转发表保持一致。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22" y="3297677"/>
            <a:ext cx="5667648" cy="33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5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线性转发表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沿用之前</a:t>
            </a:r>
            <a:r>
              <a:rPr lang="en-US" altLang="zh-CN" dirty="0" smtClean="0"/>
              <a:t>ARP Cache</a:t>
            </a:r>
            <a:r>
              <a:rPr lang="zh-CN" altLang="en-US" dirty="0" smtClean="0"/>
              <a:t>的设计思路</a:t>
            </a:r>
            <a:r>
              <a:rPr lang="zh-CN" altLang="en-US" dirty="0"/>
              <a:t>，</a:t>
            </a:r>
            <a:r>
              <a:rPr lang="zh-CN" altLang="en-US" dirty="0" smtClean="0"/>
              <a:t>设计了一个支持插入、删除、最长前缀匹配查询的线性路由表。</a:t>
            </a:r>
            <a:endParaRPr lang="en-US" altLang="zh-CN" dirty="0" smtClean="0"/>
          </a:p>
          <a:p>
            <a:r>
              <a:rPr lang="zh-CN" altLang="en-US" dirty="0" smtClean="0"/>
              <a:t>各功能与软件实验实现的转发表保持一致。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22" y="3297677"/>
            <a:ext cx="5667648" cy="33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线性转发表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沿用之前</a:t>
            </a:r>
            <a:r>
              <a:rPr lang="en-US" altLang="zh-CN" dirty="0" smtClean="0"/>
              <a:t>ARP Cache</a:t>
            </a:r>
            <a:r>
              <a:rPr lang="zh-CN" altLang="en-US" dirty="0" smtClean="0"/>
              <a:t>的设计思路</a:t>
            </a:r>
            <a:r>
              <a:rPr lang="zh-CN" altLang="en-US" dirty="0"/>
              <a:t>，</a:t>
            </a:r>
            <a:r>
              <a:rPr lang="zh-CN" altLang="en-US" dirty="0" smtClean="0"/>
              <a:t>设计了一个支持插入、删除、最长前缀匹配查询的线性路由表。</a:t>
            </a:r>
            <a:endParaRPr lang="en-US" altLang="zh-CN" dirty="0" smtClean="0"/>
          </a:p>
          <a:p>
            <a:r>
              <a:rPr lang="zh-CN" altLang="en-US" dirty="0" smtClean="0"/>
              <a:t>各功能与软件实验实现的转发表保持一致。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22" y="3297677"/>
            <a:ext cx="5667648" cy="33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0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线性转发表仿真测试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把软件实验的</a:t>
            </a:r>
            <a:r>
              <a:rPr lang="en-US" altLang="zh-CN" sz="2400" dirty="0" smtClean="0"/>
              <a:t>testcase2/4</a:t>
            </a:r>
            <a:r>
              <a:rPr lang="zh-CN" altLang="en-US" sz="2400" dirty="0"/>
              <a:t>写</a:t>
            </a:r>
            <a:r>
              <a:rPr lang="zh-CN" altLang="en-US" sz="2400" dirty="0" smtClean="0"/>
              <a:t>成</a:t>
            </a:r>
            <a:r>
              <a:rPr lang="en-US" altLang="zh-CN" sz="2400" dirty="0" err="1" smtClean="0"/>
              <a:t>testbench</a:t>
            </a:r>
            <a:r>
              <a:rPr lang="zh-CN" altLang="en-US" sz="2400" dirty="0" smtClean="0"/>
              <a:t>进行测试，仿真结果均正确。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29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414</Words>
  <Application>Microsoft Office PowerPoint</Application>
  <PresentationFormat>宽屏</PresentationFormat>
  <Paragraphs>40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华文中宋</vt:lpstr>
      <vt:lpstr>Arial</vt:lpstr>
      <vt:lpstr>Office 主题​​</vt:lpstr>
      <vt:lpstr>计网联合第四组 第四周工作</vt:lpstr>
      <vt:lpstr>工作内容</vt:lpstr>
      <vt:lpstr>四个端口地址配置</vt:lpstr>
      <vt:lpstr>ARP Cache改为不可同时读写</vt:lpstr>
      <vt:lpstr>硬连线转发表</vt:lpstr>
      <vt:lpstr>线性转发表</vt:lpstr>
      <vt:lpstr>线性转发表</vt:lpstr>
      <vt:lpstr>线性转发表</vt:lpstr>
      <vt:lpstr>线性转发表仿真测试</vt:lpstr>
      <vt:lpstr>线性转发表仿真测试</vt:lpstr>
      <vt:lpstr>上板子测试流程</vt:lpstr>
      <vt:lpstr>IP包预处理——校验和与TTL</vt:lpstr>
      <vt:lpstr>IP包预处理——校验和与TTL</vt:lpstr>
      <vt:lpstr>IP包预处理——校验和与TTL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计网联合第四组 第四周工作</dc:title>
  <dc:creator>张 紫昭</dc:creator>
  <cp:lastModifiedBy>肖 光烜</cp:lastModifiedBy>
  <cp:revision>23</cp:revision>
  <dcterms:created xsi:type="dcterms:W3CDTF">2020-10-14T04:01:46Z</dcterms:created>
  <dcterms:modified xsi:type="dcterms:W3CDTF">2020-10-14T10:08:51Z</dcterms:modified>
</cp:coreProperties>
</file>