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编辑母版文本样式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第二级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第三级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第四级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第五级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ARP 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缓存表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查询模式（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r_en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为高电平）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输入：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IP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地址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输出：表里的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MAC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地址（没找到输出全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0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）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写入模式（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w_en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为高电平）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输入：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&lt;IP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地址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, MAC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地址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&gt; Pair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输出：无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从头在表中找要查询的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IP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地址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如果找到，则将其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MAC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地址更新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如果没找到，插入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&lt;IP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地址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, MAC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地址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&gt; Pair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等线 Light"/>
              </a:rPr>
              <a:t>ARP </a:t>
            </a:r>
            <a:r>
              <a:rPr b="0" lang="zh-CN" sz="3600" spc="-1" strike="noStrike">
                <a:solidFill>
                  <a:srgbClr val="000000"/>
                </a:solidFill>
                <a:latin typeface="等线 Light"/>
              </a:rPr>
              <a:t>缓存表 仿真测试</a:t>
            </a:r>
            <a:endParaRPr b="0" lang="en-US" sz="36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45" name="图片 3" descr=""/>
          <p:cNvPicPr/>
          <p:nvPr/>
        </p:nvPicPr>
        <p:blipFill>
          <a:blip r:embed="rId1"/>
          <a:stretch/>
        </p:blipFill>
        <p:spPr>
          <a:xfrm>
            <a:off x="537480" y="1204560"/>
            <a:ext cx="11320200" cy="5432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ARP</a:t>
            </a: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 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协议流程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基于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useless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，完成了多周期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ARP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协议的转发功能。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交换以太帧的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MAC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地址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=&gt;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判断协议类型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=&gt;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取出当前的操作码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(Request or Reply) =&gt;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根据操作码决定操作（详情见后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) =&gt; 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实现回环功能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50" name="图片 3" descr="Screenshot from 2020-10-07 20-14-59"/>
          <p:cNvPicPr/>
          <p:nvPr/>
        </p:nvPicPr>
        <p:blipFill>
          <a:blip r:embed="rId1"/>
          <a:stretch/>
        </p:blipFill>
        <p:spPr>
          <a:xfrm>
            <a:off x="0" y="0"/>
            <a:ext cx="12192120" cy="685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53" name="图片 3" descr="Screenshot from 2020-10-07 20-15-31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56" name="图片 3" descr="Screenshot from 2020-10-07 20-15-51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ARP</a:t>
            </a: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 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协议流程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基于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useless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，完成了多周期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ARP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协议的转发功能。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交换以太帧的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MAC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地址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=&gt;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判断协议类型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=&gt;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取出当前的操作码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(Request or Reply) =&gt;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根据操作码决定操作（详情见后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) =&gt; 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实现回环功能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LibreOffice/6.4.6.2$Linux_X86_64 LibreOffice_project/40$Build-2</Application>
  <Words>267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2020-10-07T08:23:00Z</dcterms:created>
  <dc:creator>肖 光烜</dc:creator>
  <dc:description/>
  <dc:language>en-US</dc:language>
  <cp:lastModifiedBy/>
  <dcterms:modified xsi:type="dcterms:W3CDTF">2020-10-07T20:34:55Z</dcterms:modified>
  <cp:revision>26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2052-11.1.0.9999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